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sldIdLst>
    <p:sldId id="267" r:id="rId2"/>
    <p:sldId id="302" r:id="rId3"/>
    <p:sldId id="301" r:id="rId4"/>
    <p:sldId id="304" r:id="rId5"/>
    <p:sldId id="340" r:id="rId6"/>
    <p:sldId id="290" r:id="rId7"/>
    <p:sldId id="358" r:id="rId8"/>
    <p:sldId id="289" r:id="rId9"/>
    <p:sldId id="292" r:id="rId10"/>
    <p:sldId id="328" r:id="rId11"/>
    <p:sldId id="288" r:id="rId12"/>
    <p:sldId id="297" r:id="rId13"/>
    <p:sldId id="353" r:id="rId14"/>
    <p:sldId id="360" r:id="rId15"/>
    <p:sldId id="359" r:id="rId16"/>
    <p:sldId id="325" r:id="rId17"/>
    <p:sldId id="337" r:id="rId18"/>
    <p:sldId id="351" r:id="rId19"/>
    <p:sldId id="339" r:id="rId20"/>
    <p:sldId id="312" r:id="rId21"/>
    <p:sldId id="364" r:id="rId22"/>
    <p:sldId id="363" r:id="rId23"/>
    <p:sldId id="338" r:id="rId24"/>
    <p:sldId id="356" r:id="rId25"/>
    <p:sldId id="354" r:id="rId26"/>
    <p:sldId id="309" r:id="rId27"/>
    <p:sldId id="361" r:id="rId28"/>
    <p:sldId id="291" r:id="rId29"/>
    <p:sldId id="355" r:id="rId30"/>
    <p:sldId id="326" r:id="rId31"/>
    <p:sldId id="295" r:id="rId32"/>
    <p:sldId id="332" r:id="rId33"/>
    <p:sldId id="333" r:id="rId34"/>
    <p:sldId id="319" r:id="rId35"/>
    <p:sldId id="298" r:id="rId36"/>
    <p:sldId id="299" r:id="rId37"/>
    <p:sldId id="318" r:id="rId38"/>
    <p:sldId id="334" r:id="rId39"/>
    <p:sldId id="322" r:id="rId40"/>
    <p:sldId id="320" r:id="rId41"/>
    <p:sldId id="321" r:id="rId42"/>
    <p:sldId id="323" r:id="rId43"/>
    <p:sldId id="350" r:id="rId44"/>
    <p:sldId id="348" r:id="rId45"/>
    <p:sldId id="344" r:id="rId46"/>
    <p:sldId id="316" r:id="rId47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9" autoAdjust="0"/>
    <p:restoredTop sz="94675" autoAdjust="0"/>
  </p:normalViewPr>
  <p:slideViewPr>
    <p:cSldViewPr>
      <p:cViewPr varScale="1">
        <p:scale>
          <a:sx n="98" d="100"/>
          <a:sy n="98" d="100"/>
        </p:scale>
        <p:origin x="208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0F32A0B-406C-CA56-F033-15B58E4FBB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93F9F6A-6BD0-459B-48DA-2F245E79FE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571C58D6-473A-B42E-ED1A-6272E2D1EEB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5B25AF8-E364-3AD8-73D8-ABB7AC7028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65D63E78-45C1-9682-D81C-F4FED1A23A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3AE47F81-0A00-DFDD-9D8B-E95156CC7A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4E07A6-DB33-B84A-8B59-0FE2C20991CB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318F0E9-8B20-9484-DCB5-F68ED38B22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513753-94EC-8744-B879-5DB3E19A44C8}" type="slidenum">
              <a:rPr lang="es-ES" altLang="es-ES" sz="1200"/>
              <a:pPr/>
              <a:t>1</a:t>
            </a:fld>
            <a:endParaRPr lang="es-ES" altLang="es-E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A3497CD-7D30-7DC2-EDA9-3065F23C5D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CA2C53A-56BC-2C4A-049F-D18081C1B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>
            <a:extLst>
              <a:ext uri="{FF2B5EF4-FFF2-40B4-BE49-F238E27FC236}">
                <a16:creationId xmlns:a16="http://schemas.microsoft.com/office/drawing/2014/main" id="{2D33223F-ACDC-6B56-D096-CDC03CBB48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Marcador de notas">
            <a:extLst>
              <a:ext uri="{FF2B5EF4-FFF2-40B4-BE49-F238E27FC236}">
                <a16:creationId xmlns:a16="http://schemas.microsoft.com/office/drawing/2014/main" id="{C9D70C64-3989-26DE-130E-94B4097F6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40964" name="3 Marcador de número de diapositiva">
            <a:extLst>
              <a:ext uri="{FF2B5EF4-FFF2-40B4-BE49-F238E27FC236}">
                <a16:creationId xmlns:a16="http://schemas.microsoft.com/office/drawing/2014/main" id="{233BCCD1-071F-9F8B-9452-2A489B8A2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08C417-5CFD-8341-A5C1-029B31990897}" type="slidenum">
              <a:rPr lang="es-ES" altLang="es-ES" sz="1200"/>
              <a:pPr/>
              <a:t>34</a:t>
            </a:fld>
            <a:endParaRPr lang="es-ES" altLang="es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E07A6-DB33-B84A-8B59-0FE2C20991CB}" type="slidenum">
              <a:rPr lang="es-ES" altLang="es-ES" smtClean="0"/>
              <a:pPr/>
              <a:t>45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6599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E36EF2-45B8-0871-0217-5D3863048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2CC7F-5D89-122F-F9D3-178C040B9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8549C0-7BFD-0EFA-F7AB-47AE3ED34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0967F-8765-094B-8BAD-E5750A60ECB3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09555809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1A011A-5AEE-F3E8-76D6-701FA0BF4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E143C0-FFC8-FBFF-9266-39F3B8365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8969CA-1840-AD62-A600-0238C53BB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18C90-914B-B74D-83E2-8D30F0D94E22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38775250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C4EAA6-8AC1-A74F-D575-F624E2B2A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345D11-6D2C-76B6-DC43-4DE05DC57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5AB939-8705-E03C-6051-49D469034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19992-DE63-204A-983D-45AC9B1199A0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280069860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B9EA78-0500-C30F-9797-7FFD17153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658B8-7783-69DA-873B-1C8149416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770CC3-6AF9-71F1-2059-7459CEBCE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30047-48F1-604E-B662-945B41D834BC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88609381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9D50A-A745-F505-9CFB-413B979E3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2CB6C4-973F-9B80-23F5-D3ADAE231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F5DC07-1269-C5EE-FC21-4EE990A67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AF51B-FC2F-8B4C-9C02-835D573935F2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64328829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379D6C-7153-F138-FA7B-0519A53AA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C4E5D7-9A0D-2E0B-5D14-251D1BE6D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074DE-7024-005D-CF1F-A2C722E86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480C0-935C-9647-B6BB-3BCADF13E146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16611353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6B5DAB-79C7-0C6F-D0EB-51AD757A3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B7145F-42E9-25FD-B817-FBA029D52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635770-D669-35A4-9274-D3450AF4A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D26C4-C58F-AF47-B246-0A99256FAD1F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798201865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7CAA47-B9D2-8DF8-08CD-D4DB87886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3AB95E-834F-C3C3-BB42-3908AB868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CCB010-B099-6114-334F-932D0C01D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D08A9-3761-9C48-9404-44F705A11DFE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07111884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6511BC-F82B-731C-D9A0-7CA0CA504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376530-B8AC-59BA-E700-CE34A7A63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6094E7-EBE8-F159-3171-D7154F4B2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6C619-43A1-2544-A6B3-16803A1F85D8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51461415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07639D-75F9-DEF6-FDB1-32EE40AE8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71547-E90B-4680-02EF-D55C28E43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79874C-7D5B-95EA-C434-BFE963CCC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3AFCE-B0D5-3448-97E6-6EF3E6A8D41F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99039335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8DDCC-248A-BF71-74B2-1A22D6E70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9B1CCF-2494-8774-DF5C-956522D86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913D6-E14D-1694-579B-E714F3431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91BEA-B91B-0542-B2C1-7C59389D1672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33365487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73373E-0847-0C46-969E-83F612410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1C5EB9-E2EE-956B-7F3B-9CC85C529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Click to edit Master text styles</a:t>
            </a:r>
          </a:p>
          <a:p>
            <a:pPr lvl="1"/>
            <a:r>
              <a:rPr lang="es-ES_tradnl" altLang="es-ES"/>
              <a:t>Second level</a:t>
            </a:r>
          </a:p>
          <a:p>
            <a:pPr lvl="2"/>
            <a:r>
              <a:rPr lang="es-ES_tradnl" altLang="es-ES"/>
              <a:t>Third level</a:t>
            </a:r>
          </a:p>
          <a:p>
            <a:pPr lvl="3"/>
            <a:r>
              <a:rPr lang="es-ES_tradnl" altLang="es-ES"/>
              <a:t>Fourth level</a:t>
            </a:r>
          </a:p>
          <a:p>
            <a:pPr lvl="4"/>
            <a:r>
              <a:rPr lang="es-ES_tradnl" altLang="es-E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4B7116-2593-1F20-1747-5EDC99140A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D13FA16-739C-93C3-2A5E-172E6FC2BC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CD55F5-0E3B-1DEE-DE9C-601DD056BF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842EA9-4D7F-904E-8EF2-BF6A171640D1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>
            <a:extLst>
              <a:ext uri="{FF2B5EF4-FFF2-40B4-BE49-F238E27FC236}">
                <a16:creationId xmlns:a16="http://schemas.microsoft.com/office/drawing/2014/main" id="{E8B37A7C-C25C-5189-2E39-6223FA701E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4572000"/>
            <a:ext cx="60198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3069"/>
              </a:avLst>
            </a:prstTxWarp>
          </a:bodyPr>
          <a:lstStyle/>
          <a:p>
            <a:pPr algn="ctr"/>
            <a:r>
              <a:rPr lang="es-ES" sz="6600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Mistral" panose="03090702030407020403" pitchFamily="66" charset="0"/>
              </a:rPr>
              <a:t>Benedicto XVI</a:t>
            </a:r>
          </a:p>
          <a:p>
            <a:pPr algn="ctr"/>
            <a:r>
              <a:rPr lang="es-ES" sz="6600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Mistral" panose="03090702030407020403" pitchFamily="66" charset="0"/>
              </a:rPr>
              <a:t>1927-2022...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4D00F3D-6D73-FAE4-A189-96FF478F1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 cmpd="tri">
            <a:solidFill>
              <a:srgbClr val="8776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 altLang="es-ES"/>
          </a:p>
        </p:txBody>
      </p:sp>
    </p:spTree>
  </p:cSld>
  <p:clrMapOvr>
    <a:masterClrMapping/>
  </p:clrMapOvr>
  <p:transition advClick="0" advTm="5000">
    <p:randomBar dir="vert"/>
    <p:sndAc>
      <p:stSnd loop="1">
        <p:snd r:embed="rId3" name="EL PESCAD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>
            <a:extLst>
              <a:ext uri="{FF2B5EF4-FFF2-40B4-BE49-F238E27FC236}">
                <a16:creationId xmlns:a16="http://schemas.microsoft.com/office/drawing/2014/main" id="{02C73E51-8111-F09A-155F-13F36239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3315" name="2 Marcador de contenido">
            <a:extLst>
              <a:ext uri="{FF2B5EF4-FFF2-40B4-BE49-F238E27FC236}">
                <a16:creationId xmlns:a16="http://schemas.microsoft.com/office/drawing/2014/main" id="{A32A72DB-4325-A064-C586-67E653483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3316" name="Picture 2" descr="C:\Documents and Settings\Eusebio\Mis documentos\Mis imágenes\imagenes interes\benedicto-gangstein[1].jpg">
            <a:extLst>
              <a:ext uri="{FF2B5EF4-FFF2-40B4-BE49-F238E27FC236}">
                <a16:creationId xmlns:a16="http://schemas.microsoft.com/office/drawing/2014/main" id="{657B2721-9ED7-5F5C-D9CC-B4E03346B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85774"/>
            <a:ext cx="8001000" cy="576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id="{76D11613-4C7D-D73C-C6FF-85140845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171" name="2 Marcador de contenido">
            <a:extLst>
              <a:ext uri="{FF2B5EF4-FFF2-40B4-BE49-F238E27FC236}">
                <a16:creationId xmlns:a16="http://schemas.microsoft.com/office/drawing/2014/main" id="{D8AEA4F2-7C2C-5012-F29D-F791B219C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7172" name="Picture 2" descr="C:\Documents and Settings\Eusebio\Mis documentos\Mis imágenes\imagenes interes\benedicto-xvi[1].jpg">
            <a:extLst>
              <a:ext uri="{FF2B5EF4-FFF2-40B4-BE49-F238E27FC236}">
                <a16:creationId xmlns:a16="http://schemas.microsoft.com/office/drawing/2014/main" id="{3DAAC39A-E8C9-FD01-1426-D7860A90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8248"/>
            <a:ext cx="8153400" cy="57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>
            <a:extLst>
              <a:ext uri="{FF2B5EF4-FFF2-40B4-BE49-F238E27FC236}">
                <a16:creationId xmlns:a16="http://schemas.microsoft.com/office/drawing/2014/main" id="{1CF280C1-71C9-EB2B-D5E2-7BEEFFE4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22531" name="2 Marcador de contenido">
            <a:extLst>
              <a:ext uri="{FF2B5EF4-FFF2-40B4-BE49-F238E27FC236}">
                <a16:creationId xmlns:a16="http://schemas.microsoft.com/office/drawing/2014/main" id="{3CC01BAA-7A8D-8C92-3C05-DEE3C8FE2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2532" name="Picture 2" descr="C:\Documents and Settings\Eusebio\Mis documentos\Mis imágenes\CURSO 2012-13\24-2-2013 24[1].jpg">
            <a:extLst>
              <a:ext uri="{FF2B5EF4-FFF2-40B4-BE49-F238E27FC236}">
                <a16:creationId xmlns:a16="http://schemas.microsoft.com/office/drawing/2014/main" id="{6AA4ABB2-83AB-17DE-9D3B-08F75FEA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229601" cy="591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2CD238-9635-48BF-D399-4D8154C7C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06" y="0"/>
            <a:ext cx="4870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31796"/>
      </p:ext>
    </p:extLst>
  </p:cSld>
  <p:clrMapOvr>
    <a:masterClrMapping/>
  </p:clrMapOvr>
  <p:transition advClick="0" advTm="5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532883-E871-4674-CE9C-15D50BC7A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91" y="0"/>
            <a:ext cx="5035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94693"/>
      </p:ext>
    </p:extLst>
  </p:cSld>
  <p:clrMapOvr>
    <a:masterClrMapping/>
  </p:clrMapOvr>
  <p:transition advClick="0" advTm="500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DF3855-9E2E-2FCB-EB87-5588EBE86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0" y="0"/>
            <a:ext cx="494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45009"/>
      </p:ext>
    </p:extLst>
  </p:cSld>
  <p:clrMapOvr>
    <a:masterClrMapping/>
  </p:clrMapOvr>
  <p:transition advClick="0" advTm="5000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2 Imagen" descr="El papa besa a un niño en el papamóvil.jpg">
            <a:extLst>
              <a:ext uri="{FF2B5EF4-FFF2-40B4-BE49-F238E27FC236}">
                <a16:creationId xmlns:a16="http://schemas.microsoft.com/office/drawing/2014/main" id="{EDF89441-1042-ABE6-4D6C-E8563F69C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9DB773-0A16-53AC-3EAC-C7BDDE9A7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33704"/>
      </p:ext>
    </p:extLst>
  </p:cSld>
  <p:clrMapOvr>
    <a:masterClrMapping/>
  </p:clrMapOvr>
  <p:transition advClick="0" advTm="500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9387CA-58D4-2294-0975-8564D1736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54" y="533400"/>
            <a:ext cx="628035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47315"/>
      </p:ext>
    </p:extLst>
  </p:cSld>
  <p:clrMapOvr>
    <a:masterClrMapping/>
  </p:clrMapOvr>
  <p:transition advClick="0" advTm="500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BFFBE2-13C5-68D3-FC3C-A648B7E17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772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81756"/>
      </p:ext>
    </p:extLst>
  </p:cSld>
  <p:clrMapOvr>
    <a:masterClrMapping/>
  </p:clrMapOvr>
  <p:transition advClick="0" advTm="5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8098197F-FC6E-5534-43B1-3B4283693D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099" name="2 Imagen" descr="Basílica de San Pedro desde la Vía.jpg">
            <a:extLst>
              <a:ext uri="{FF2B5EF4-FFF2-40B4-BE49-F238E27FC236}">
                <a16:creationId xmlns:a16="http://schemas.microsoft.com/office/drawing/2014/main" id="{4ED5A6A5-4374-C2F7-0B39-BAB56EB8B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91331"/>
            <a:ext cx="8820150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EAB65E91-F1D6-17F3-D884-FD8C7F486E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7411" name="2 Imagen" descr="El papa recibe a Fidel Castro.jpg">
            <a:extLst>
              <a:ext uri="{FF2B5EF4-FFF2-40B4-BE49-F238E27FC236}">
                <a16:creationId xmlns:a16="http://schemas.microsoft.com/office/drawing/2014/main" id="{E5D98302-CB76-CAEA-E85D-9F578E606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EAB65E91-F1D6-17F3-D884-FD8C7F486E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69206D-F669-17FC-963F-582B5E3C8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41970"/>
            <a:ext cx="7772400" cy="53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63919"/>
      </p:ext>
    </p:extLst>
  </p:cSld>
  <p:clrMapOvr>
    <a:masterClrMapping/>
  </p:clrMapOvr>
  <p:transition advClick="0" advTm="5000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B54832-CD02-620E-366E-9D41E997E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04" y="0"/>
            <a:ext cx="6180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33449"/>
      </p:ext>
    </p:extLst>
  </p:cSld>
  <p:clrMapOvr>
    <a:masterClrMapping/>
  </p:clrMapOvr>
  <p:transition advClick="0" advTm="5000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82724F-93D4-CCCC-F3E5-6F8AECD4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59" y="0"/>
            <a:ext cx="5634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58453"/>
      </p:ext>
    </p:extLst>
  </p:cSld>
  <p:clrMapOvr>
    <a:masterClrMapping/>
  </p:clrMapOvr>
  <p:transition advClick="0" advTm="5000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2E5070-1ED9-64B8-A65F-45FCB1531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2492499" y="533400"/>
            <a:ext cx="415900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15296"/>
      </p:ext>
    </p:extLst>
  </p:cSld>
  <p:clrMapOvr>
    <a:masterClrMapping/>
  </p:clrMapOvr>
  <p:transition advClick="0" advTm="5000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C6A243D-8B91-495E-305C-AE8F5DDDD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82" y="0"/>
            <a:ext cx="5572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98273"/>
      </p:ext>
    </p:extLst>
  </p:cSld>
  <p:clrMapOvr>
    <a:masterClrMapping/>
  </p:clrMapOvr>
  <p:transition advClick="0" advTm="5000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Eusebio\Mis documentos\Mis imágenes\imagenes interes\x610.jpg">
            <a:extLst>
              <a:ext uri="{FF2B5EF4-FFF2-40B4-BE49-F238E27FC236}">
                <a16:creationId xmlns:a16="http://schemas.microsoft.com/office/drawing/2014/main" id="{F30E1D29-8120-FA36-6067-E21471D3A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01C4B2-8B76-A68A-8DB9-DF118AEC2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10000" cy="6096000"/>
          </a:xfrm>
          <a:prstGeom prst="rect">
            <a:avLst/>
          </a:prstGeom>
        </p:spPr>
      </p:pic>
    </p:spTree>
  </p:cSld>
  <p:clrMapOvr>
    <a:masterClrMapping/>
  </p:clrMapOvr>
  <p:transition advClick="0" advTm="5000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96E47F-685D-177D-2424-9E2EE2C4A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00742"/>
      </p:ext>
    </p:extLst>
  </p:cSld>
  <p:clrMapOvr>
    <a:masterClrMapping/>
  </p:clrMapOvr>
  <p:transition advClick="0" advTm="10000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>
            <a:extLst>
              <a:ext uri="{FF2B5EF4-FFF2-40B4-BE49-F238E27FC236}">
                <a16:creationId xmlns:a16="http://schemas.microsoft.com/office/drawing/2014/main" id="{5B18CF8A-1442-0648-5264-FBBFC5F1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1267" name="2 Marcador de contenido">
            <a:extLst>
              <a:ext uri="{FF2B5EF4-FFF2-40B4-BE49-F238E27FC236}">
                <a16:creationId xmlns:a16="http://schemas.microsoft.com/office/drawing/2014/main" id="{A02935D2-DD1F-EDC0-853C-269C4A9E5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1268" name="Picture 2" descr="C:\Documents and Settings\Eusebio\Mis documentos\Mis imágenes\CURSO 2012-13\1360596063_extras_portadilla_0[1].jpg">
            <a:extLst>
              <a:ext uri="{FF2B5EF4-FFF2-40B4-BE49-F238E27FC236}">
                <a16:creationId xmlns:a16="http://schemas.microsoft.com/office/drawing/2014/main" id="{A3146CFF-BE65-E1C1-489F-7AA3BBF4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4BEE32-73BD-9915-CF3A-B69827243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7962"/>
            <a:ext cx="7010400" cy="57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07835"/>
      </p:ext>
    </p:extLst>
  </p:cSld>
  <p:clrMapOvr>
    <a:masterClrMapping/>
  </p:clrMapOvr>
  <p:transition advClick="0" advTm="5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0543267.jpg">
            <a:extLst>
              <a:ext uri="{FF2B5EF4-FFF2-40B4-BE49-F238E27FC236}">
                <a16:creationId xmlns:a16="http://schemas.microsoft.com/office/drawing/2014/main" id="{6095A9F5-75D3-A0D2-F1F2-90CD5A29E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 descr="15377125.jpg">
            <a:extLst>
              <a:ext uri="{FF2B5EF4-FFF2-40B4-BE49-F238E27FC236}">
                <a16:creationId xmlns:a16="http://schemas.microsoft.com/office/drawing/2014/main" id="{4DE81E28-1D79-94A8-8F29-46B671334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6488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5040729.jpg">
            <a:extLst>
              <a:ext uri="{FF2B5EF4-FFF2-40B4-BE49-F238E27FC236}">
                <a16:creationId xmlns:a16="http://schemas.microsoft.com/office/drawing/2014/main" id="{36902891-4D7B-2017-FE09-037E30F57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>
            <a:extLst>
              <a:ext uri="{FF2B5EF4-FFF2-40B4-BE49-F238E27FC236}">
                <a16:creationId xmlns:a16="http://schemas.microsoft.com/office/drawing/2014/main" id="{08346574-F41C-D917-510D-DE8BA7C2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5363" name="2 Marcador de contenido">
            <a:extLst>
              <a:ext uri="{FF2B5EF4-FFF2-40B4-BE49-F238E27FC236}">
                <a16:creationId xmlns:a16="http://schemas.microsoft.com/office/drawing/2014/main" id="{CB930C73-AFDB-4DAE-63A3-9FC915873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5364" name="Picture 2" descr="C:\Documents and Settings\Eusebio\Mis documentos\Mis imágenes\imagenes interes\pope-benedict-saturno-hat.jpg">
            <a:extLst>
              <a:ext uri="{FF2B5EF4-FFF2-40B4-BE49-F238E27FC236}">
                <a16:creationId xmlns:a16="http://schemas.microsoft.com/office/drawing/2014/main" id="{1409B5E3-635E-BA2F-191B-A2D1CBA63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4350"/>
            <a:ext cx="77470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>
            <a:extLst>
              <a:ext uri="{FF2B5EF4-FFF2-40B4-BE49-F238E27FC236}">
                <a16:creationId xmlns:a16="http://schemas.microsoft.com/office/drawing/2014/main" id="{A99114AE-B04F-DB08-C7C2-EFA1A2FB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9459" name="2 Marcador de contenido">
            <a:extLst>
              <a:ext uri="{FF2B5EF4-FFF2-40B4-BE49-F238E27FC236}">
                <a16:creationId xmlns:a16="http://schemas.microsoft.com/office/drawing/2014/main" id="{8F55EBDB-5034-2154-1599-CAB84F4F7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9460" name="Picture 2" descr="C:\Documents and Settings\Eusebio\Mis documentos\Mis imágenes\CURSO 2012-13\4.jpg">
            <a:extLst>
              <a:ext uri="{FF2B5EF4-FFF2-40B4-BE49-F238E27FC236}">
                <a16:creationId xmlns:a16="http://schemas.microsoft.com/office/drawing/2014/main" id="{2BF30D98-9959-0761-7EE6-1835052E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609600"/>
            <a:ext cx="783771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21CAEC88-D210-0450-6D07-3DD42CDA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20483" name="2 Marcador de contenido">
            <a:extLst>
              <a:ext uri="{FF2B5EF4-FFF2-40B4-BE49-F238E27FC236}">
                <a16:creationId xmlns:a16="http://schemas.microsoft.com/office/drawing/2014/main" id="{014A8D9B-E0AC-F473-8712-67C7EEB8F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0484" name="Picture 2" descr="C:\Documents and Settings\Eusebio\Mis documentos\Mis imágenes\CURSO 2012-13\24-2-2013 a[1].jpg">
            <a:extLst>
              <a:ext uri="{FF2B5EF4-FFF2-40B4-BE49-F238E27FC236}">
                <a16:creationId xmlns:a16="http://schemas.microsoft.com/office/drawing/2014/main" id="{F73EDE4B-BB22-4FB5-E39F-5CF3A770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0" y="609600"/>
            <a:ext cx="776860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11D4C51B-394F-8D80-5C4B-BD110EDA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21507" name="2 Marcador de contenido">
            <a:extLst>
              <a:ext uri="{FF2B5EF4-FFF2-40B4-BE49-F238E27FC236}">
                <a16:creationId xmlns:a16="http://schemas.microsoft.com/office/drawing/2014/main" id="{9C9F009C-FB01-0FC9-12A7-022350038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1508" name="Picture 2" descr="C:\Documents and Settings\Eusebio\Mis documentos\Mis imágenes\imagenes interes\68621388_extras_albumes_0_1024[1].jpg">
            <a:extLst>
              <a:ext uri="{FF2B5EF4-FFF2-40B4-BE49-F238E27FC236}">
                <a16:creationId xmlns:a16="http://schemas.microsoft.com/office/drawing/2014/main" id="{6C50ECA6-F9D1-48A4-3DF2-C9C0CE5BE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7" y="609600"/>
            <a:ext cx="8048414" cy="565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CuadroTexto">
            <a:extLst>
              <a:ext uri="{FF2B5EF4-FFF2-40B4-BE49-F238E27FC236}">
                <a16:creationId xmlns:a16="http://schemas.microsoft.com/office/drawing/2014/main" id="{60FB3A29-EA2B-901C-F26C-3B10937CA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3643313"/>
            <a:ext cx="5929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ES" sz="2000" b="1">
                <a:latin typeface="Calibri" panose="020F0502020204030204" pitchFamily="34" charset="0"/>
              </a:rPr>
              <a:t>Voy a estar con Aquel que me sigue aguardando</a:t>
            </a:r>
            <a:br>
              <a:rPr lang="es-ES" altLang="es-ES" sz="2000" b="1">
                <a:latin typeface="Calibri" panose="020F0502020204030204" pitchFamily="34" charset="0"/>
              </a:rPr>
            </a:br>
            <a:r>
              <a:rPr lang="es-ES" altLang="es-ES" sz="2000" b="1">
                <a:latin typeface="Calibri" panose="020F0502020204030204" pitchFamily="34" charset="0"/>
              </a:rPr>
              <a:t>y, estando con Él, sentir que me sigue amando.</a:t>
            </a:r>
            <a:br>
              <a:rPr lang="es-ES" altLang="es-ES" sz="2000" b="1">
                <a:latin typeface="Calibri" panose="020F0502020204030204" pitchFamily="34" charset="0"/>
              </a:rPr>
            </a:br>
            <a:r>
              <a:rPr lang="es-ES" altLang="es-ES" sz="2000" b="1">
                <a:latin typeface="Calibri" panose="020F0502020204030204" pitchFamily="34" charset="0"/>
              </a:rPr>
              <a:t>Voy a gustar lo que, el ruido y la responsabilidad,</a:t>
            </a:r>
            <a:br>
              <a:rPr lang="es-ES" altLang="es-ES" sz="2000" b="1">
                <a:latin typeface="Calibri" panose="020F0502020204030204" pitchFamily="34" charset="0"/>
              </a:rPr>
            </a:br>
            <a:r>
              <a:rPr lang="es-ES" altLang="es-ES" sz="2000" b="1">
                <a:latin typeface="Calibri" panose="020F0502020204030204" pitchFamily="34" charset="0"/>
              </a:rPr>
              <a:t>no me ha permitido disfrutar totalmente.</a:t>
            </a:r>
          </a:p>
        </p:txBody>
      </p:sp>
      <p:pic>
        <p:nvPicPr>
          <p:cNvPr id="32771" name="Picture 4" descr="http://www.24-horas.mx/wp-content/uploads/cache/310482_NpAdvHover.jpg">
            <a:extLst>
              <a:ext uri="{FF2B5EF4-FFF2-40B4-BE49-F238E27FC236}">
                <a16:creationId xmlns:a16="http://schemas.microsoft.com/office/drawing/2014/main" id="{BC7B9C41-CABC-EA14-0939-836FF312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12039"/>
            <a:ext cx="7785066" cy="58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3 CuadroTexto">
            <a:extLst>
              <a:ext uri="{FF2B5EF4-FFF2-40B4-BE49-F238E27FC236}">
                <a16:creationId xmlns:a16="http://schemas.microsoft.com/office/drawing/2014/main" id="{9F3F1718-3055-5117-669A-E21BAD147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100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ES"/>
              <a:t>28/2/2013</a:t>
            </a:r>
          </a:p>
        </p:txBody>
      </p:sp>
      <p:sp>
        <p:nvSpPr>
          <p:cNvPr id="32773" name="4 CuadroTexto">
            <a:extLst>
              <a:ext uri="{FF2B5EF4-FFF2-40B4-BE49-F238E27FC236}">
                <a16:creationId xmlns:a16="http://schemas.microsoft.com/office/drawing/2014/main" id="{3083140C-A52D-25C6-E5A4-0BA351201E5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72000" y="37338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ES"/>
              <a:t> 8pm</a:t>
            </a:r>
          </a:p>
        </p:txBody>
      </p:sp>
    </p:spTree>
  </p:cSld>
  <p:clrMapOvr>
    <a:masterClrMapping/>
  </p:clrMapOvr>
  <p:transition spd="slow" advClick="0" advTm="10000">
    <p:plu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>
            <a:extLst>
              <a:ext uri="{FF2B5EF4-FFF2-40B4-BE49-F238E27FC236}">
                <a16:creationId xmlns:a16="http://schemas.microsoft.com/office/drawing/2014/main" id="{83938CA9-0A37-266C-8D39-084BADC0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23555" name="2 Marcador de contenido">
            <a:extLst>
              <a:ext uri="{FF2B5EF4-FFF2-40B4-BE49-F238E27FC236}">
                <a16:creationId xmlns:a16="http://schemas.microsoft.com/office/drawing/2014/main" id="{A7244A90-CA56-942E-A6EF-788FCC12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3556" name="Picture 2" descr="C:\Documents and Settings\Eusebio\Mis documentos\Mis imágenes\CURSO 2012-13\24-2-2013[1].jpg">
            <a:extLst>
              <a:ext uri="{FF2B5EF4-FFF2-40B4-BE49-F238E27FC236}">
                <a16:creationId xmlns:a16="http://schemas.microsoft.com/office/drawing/2014/main" id="{2CC31345-81D0-9736-A483-A5A2C7B1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>
            <a:extLst>
              <a:ext uri="{FF2B5EF4-FFF2-40B4-BE49-F238E27FC236}">
                <a16:creationId xmlns:a16="http://schemas.microsoft.com/office/drawing/2014/main" id="{8A6C952A-23B3-7DBC-5960-86E5129C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24579" name="2 Marcador de contenido">
            <a:extLst>
              <a:ext uri="{FF2B5EF4-FFF2-40B4-BE49-F238E27FC236}">
                <a16:creationId xmlns:a16="http://schemas.microsoft.com/office/drawing/2014/main" id="{C61DC082-466F-F293-7024-22A60BA2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4580" name="Picture 2" descr="C:\Documents and Settings\Eusebio\Mis documentos\Mis imágenes\CURSO 2012-13\24-2-20134[1].jpg">
            <a:extLst>
              <a:ext uri="{FF2B5EF4-FFF2-40B4-BE49-F238E27FC236}">
                <a16:creationId xmlns:a16="http://schemas.microsoft.com/office/drawing/2014/main" id="{D4EA18A5-0B60-AB42-BBE4-5E6BCD6DE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6860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rc_mi" descr="http://www.vidanueva.es/wp-content/uploads/2013/02/papa-se-va-G.jpg">
            <a:extLst>
              <a:ext uri="{FF2B5EF4-FFF2-40B4-BE49-F238E27FC236}">
                <a16:creationId xmlns:a16="http://schemas.microsoft.com/office/drawing/2014/main" id="{C32165FF-CECD-413C-6F10-0F9BFFE70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96D7A1EF-E776-F2FF-9181-8099EA96C667}"/>
              </a:ext>
            </a:extLst>
          </p:cNvPr>
          <p:cNvSpPr txBox="1"/>
          <p:nvPr/>
        </p:nvSpPr>
        <p:spPr>
          <a:xfrm>
            <a:off x="1828800" y="5715000"/>
            <a:ext cx="5638800" cy="609600"/>
          </a:xfrm>
          <a:prstGeom prst="rect">
            <a:avLst/>
          </a:prstGeom>
          <a:noFill/>
        </p:spPr>
        <p:txBody>
          <a:bodyPr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>
              <a:defRPr/>
            </a:pPr>
            <a:r>
              <a:rPr lang="es-ES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¿QUO  VADIS?</a:t>
            </a:r>
          </a:p>
        </p:txBody>
      </p:sp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spmedia.s3.amazonaws.com/wp-content/uploads/2013/02/Benedicto-XVI.jpg">
            <a:extLst>
              <a:ext uri="{FF2B5EF4-FFF2-40B4-BE49-F238E27FC236}">
                <a16:creationId xmlns:a16="http://schemas.microsoft.com/office/drawing/2014/main" id="{FC6BBCA1-1021-401D-3B1B-D9E50E4D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3 CuadroTexto">
            <a:extLst>
              <a:ext uri="{FF2B5EF4-FFF2-40B4-BE49-F238E27FC236}">
                <a16:creationId xmlns:a16="http://schemas.microsoft.com/office/drawing/2014/main" id="{FE105B6C-3626-8D54-F557-6E349AF7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85750"/>
            <a:ext cx="69294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ES" b="1">
                <a:solidFill>
                  <a:srgbClr val="FFFF00"/>
                </a:solidFill>
                <a:latin typeface="Calibri" panose="020F0502020204030204" pitchFamily="34" charset="0"/>
              </a:rPr>
              <a:t>Me voy, más no huyo, sino que cumplo una y otra vez </a:t>
            </a:r>
            <a:br>
              <a:rPr lang="es-ES" altLang="es-ES" b="1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es-ES" altLang="es-ES" b="1">
                <a:solidFill>
                  <a:srgbClr val="FFFF00"/>
                </a:solidFill>
                <a:latin typeface="Calibri" panose="020F0502020204030204" pitchFamily="34" charset="0"/>
              </a:rPr>
              <a:t>lo que ha sido la clave de mi consagración al Señor:</a:t>
            </a:r>
            <a:br>
              <a:rPr lang="es-ES" altLang="es-ES" b="1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es-ES" altLang="es-ES" b="1">
                <a:solidFill>
                  <a:srgbClr val="FFFF00"/>
                </a:solidFill>
                <a:latin typeface="Calibri" panose="020F0502020204030204" pitchFamily="34" charset="0"/>
              </a:rPr>
              <a:t>por amor y obediencia vine....y por amor y obediencia me voy.</a:t>
            </a:r>
          </a:p>
        </p:txBody>
      </p:sp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convento\Mis documentos\benedic 6..jpg">
            <a:extLst>
              <a:ext uri="{FF2B5EF4-FFF2-40B4-BE49-F238E27FC236}">
                <a16:creationId xmlns:a16="http://schemas.microsoft.com/office/drawing/2014/main" id="{3417453E-3D4B-DA09-1BED-8D1057C1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/>
          <a:stretch>
            <a:fillRect/>
          </a:stretch>
        </p:blipFill>
        <p:spPr bwMode="auto">
          <a:xfrm>
            <a:off x="279944" y="228600"/>
            <a:ext cx="8635456" cy="647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3 CuadroTexto">
            <a:extLst>
              <a:ext uri="{FF2B5EF4-FFF2-40B4-BE49-F238E27FC236}">
                <a16:creationId xmlns:a16="http://schemas.microsoft.com/office/drawing/2014/main" id="{455E33CB-EE00-379C-5DA5-466C00CA6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4343401"/>
            <a:ext cx="68580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itchFamily="34" charset="0"/>
              </a:rPr>
              <a:t>Me voy ya sin mi cayado,  </a:t>
            </a:r>
          </a:p>
          <a:p>
            <a:pPr algn="ctr">
              <a:defRPr/>
            </a:pP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itchFamily="34" charset="0"/>
              </a:rPr>
              <a:t>pues otras manos mas fuertes </a:t>
            </a:r>
          </a:p>
          <a:p>
            <a:pPr algn="ctr">
              <a:defRPr/>
            </a:pP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itchFamily="34" charset="0"/>
              </a:rPr>
              <a:t>y vigorosas</a:t>
            </a:r>
          </a:p>
          <a:p>
            <a:pPr algn="ctr">
              <a:defRPr/>
            </a:pP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itchFamily="34" charset="0"/>
              </a:rPr>
              <a:t> lo necesitan </a:t>
            </a:r>
          </a:p>
          <a:p>
            <a:pPr algn="ctr">
              <a:defRPr/>
            </a:pP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itchFamily="34" charset="0"/>
              </a:rPr>
              <a:t>para guiar el rebaño.</a:t>
            </a:r>
          </a:p>
        </p:txBody>
      </p:sp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E11B66-F402-CBD9-FA5F-89604023F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</p:spPr>
      </p:pic>
    </p:spTree>
  </p:cSld>
  <p:clrMapOvr>
    <a:masterClrMapping/>
  </p:clrMapOvr>
  <p:transition advClick="0" advTm="5000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:\Documents and Settings\convento\Mis documentos\benedicto 2 .jpg">
            <a:extLst>
              <a:ext uri="{FF2B5EF4-FFF2-40B4-BE49-F238E27FC236}">
                <a16:creationId xmlns:a16="http://schemas.microsoft.com/office/drawing/2014/main" id="{09DF01B9-3321-54C9-F641-C93F2F16F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537"/>
            <a:ext cx="8305800" cy="607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3 CuadroTexto">
            <a:extLst>
              <a:ext uri="{FF2B5EF4-FFF2-40B4-BE49-F238E27FC236}">
                <a16:creationId xmlns:a16="http://schemas.microsoft.com/office/drawing/2014/main" id="{64E529FD-B8ED-9FE0-F4E1-91FD7B5DE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2819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Calibri" pitchFamily="34" charset="0"/>
              </a:rPr>
              <a:t>Me voy a rezar por todos y cada uno de vosotros</a:t>
            </a:r>
            <a:b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Calibri" pitchFamily="34" charset="0"/>
              </a:rPr>
            </a:b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Calibri" pitchFamily="34" charset="0"/>
              </a:rPr>
              <a:t>pues, sé muy bien, </a:t>
            </a:r>
          </a:p>
          <a:p>
            <a:pPr>
              <a:defRPr/>
            </a:pP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Calibri" pitchFamily="34" charset="0"/>
              </a:rPr>
              <a:t>que en el silencio y en la soledad </a:t>
            </a:r>
          </a:p>
          <a:p>
            <a:pPr>
              <a:defRPr/>
            </a:pP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Calibri" pitchFamily="34" charset="0"/>
              </a:rPr>
              <a:t>os podré abrazar a todos ante </a:t>
            </a:r>
          </a:p>
          <a:p>
            <a:pPr>
              <a:defRPr/>
            </a:pP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Calibri" pitchFamily="34" charset="0"/>
              </a:rPr>
              <a:t>el Señor.</a:t>
            </a:r>
            <a:endParaRPr lang="es-ES" sz="2800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:\Documents and Settings\convento\Mis documentos\benedicto 4 .jpg">
            <a:extLst>
              <a:ext uri="{FF2B5EF4-FFF2-40B4-BE49-F238E27FC236}">
                <a16:creationId xmlns:a16="http://schemas.microsoft.com/office/drawing/2014/main" id="{1907816C-0A80-4F5D-5C37-445C0810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858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3 CuadroTexto">
            <a:extLst>
              <a:ext uri="{FF2B5EF4-FFF2-40B4-BE49-F238E27FC236}">
                <a16:creationId xmlns:a16="http://schemas.microsoft.com/office/drawing/2014/main" id="{5F60E20C-CACB-E524-FA00-BBABB4878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7200"/>
            <a:ext cx="2667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Él es mi DIOS y </a:t>
            </a:r>
          </a:p>
          <a:p>
            <a:pPr algn="r">
              <a:defRPr/>
            </a:pP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a Él solo  adoraré hasta mis últimos días.</a:t>
            </a:r>
            <a:b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Calibri" pitchFamily="34" charset="0"/>
              </a:rPr>
            </a:b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                Él es mi SEÑOR y </a:t>
            </a:r>
          </a:p>
          <a:p>
            <a:pPr algn="r">
              <a:defRPr/>
            </a:pP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he intentado guiar su barca.</a:t>
            </a:r>
            <a:b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Calibri" pitchFamily="34" charset="0"/>
              </a:rPr>
            </a:b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                                                                  Él es  quien </a:t>
            </a:r>
          </a:p>
          <a:p>
            <a:pPr algn="r">
              <a:defRPr/>
            </a:pPr>
            <a:r>
              <a:rPr lang="es-ES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nos guía.</a:t>
            </a:r>
            <a:endParaRPr lang="es-ES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http://www.laverdadyucatan.com/wp-content/uploads/2013/02/1300.jpg">
            <a:extLst>
              <a:ext uri="{FF2B5EF4-FFF2-40B4-BE49-F238E27FC236}">
                <a16:creationId xmlns:a16="http://schemas.microsoft.com/office/drawing/2014/main" id="{021BC0D2-BF80-FDCF-8C22-86AADD199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3 CuadroTexto">
            <a:extLst>
              <a:ext uri="{FF2B5EF4-FFF2-40B4-BE49-F238E27FC236}">
                <a16:creationId xmlns:a16="http://schemas.microsoft.com/office/drawing/2014/main" id="{C1EE05CD-67CE-691A-E0C5-21AE8861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895600"/>
            <a:ext cx="2057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Me voy...</a:t>
            </a:r>
          </a:p>
          <a:p>
            <a:pPr algn="r">
              <a:defRPr/>
            </a:pPr>
            <a:r>
              <a:rPr lang="es-ES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pero queda </a:t>
            </a:r>
          </a:p>
          <a:p>
            <a:pPr algn="r">
              <a:defRPr/>
            </a:pPr>
            <a:r>
              <a:rPr lang="es-ES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la gran obra </a:t>
            </a:r>
          </a:p>
          <a:p>
            <a:pPr algn="r">
              <a:defRPr/>
            </a:pPr>
            <a:r>
              <a:rPr lang="es-ES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del Señor: </a:t>
            </a:r>
          </a:p>
          <a:p>
            <a:pPr algn="r">
              <a:defRPr/>
            </a:pPr>
            <a:r>
              <a:rPr lang="es-ES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su Iglesia.</a:t>
            </a:r>
            <a:br>
              <a:rPr lang="es-ES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alibri" pitchFamily="34" charset="0"/>
              </a:rPr>
            </a:br>
            <a:r>
              <a:rPr lang="es-ES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Por su bien, por ella, con ella y en ella me voy </a:t>
            </a:r>
          </a:p>
          <a:p>
            <a:pPr algn="r">
              <a:defRPr/>
            </a:pPr>
            <a:r>
              <a:rPr lang="es-ES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y  me quedo.</a:t>
            </a:r>
          </a:p>
        </p:txBody>
      </p:sp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20CC74-72CC-D3BE-7B30-2DAA06CAC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4" y="1219200"/>
            <a:ext cx="698916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40989"/>
      </p:ext>
    </p:extLst>
  </p:cSld>
  <p:clrMapOvr>
    <a:masterClrMapping/>
  </p:clrMapOvr>
  <p:transition advClick="0" advTm="5000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6C82E4-C6B3-DD0B-E40F-8EF469201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40730"/>
            <a:ext cx="6858000" cy="517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91348"/>
      </p:ext>
    </p:extLst>
  </p:cSld>
  <p:clrMapOvr>
    <a:masterClrMapping/>
  </p:clrMapOvr>
  <p:transition advClick="0" advTm="5000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E6A5F3-1A63-8CBC-BE23-BF9FB433C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49"/>
          <a:stretch/>
        </p:blipFill>
        <p:spPr>
          <a:xfrm>
            <a:off x="1371600" y="685801"/>
            <a:ext cx="6629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01675"/>
      </p:ext>
    </p:extLst>
  </p:cSld>
  <p:clrMapOvr>
    <a:masterClrMapping/>
  </p:clrMapOvr>
  <p:transition advClick="0" advTm="5000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7815429.jpg">
            <a:extLst>
              <a:ext uri="{FF2B5EF4-FFF2-40B4-BE49-F238E27FC236}">
                <a16:creationId xmlns:a16="http://schemas.microsoft.com/office/drawing/2014/main" id="{B30D1F4F-BA7E-BD87-5C90-7C34932AF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8100"/>
            <a:ext cx="90487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 descr="12464327.jpg">
            <a:extLst>
              <a:ext uri="{FF2B5EF4-FFF2-40B4-BE49-F238E27FC236}">
                <a16:creationId xmlns:a16="http://schemas.microsoft.com/office/drawing/2014/main" id="{D151FFD9-4A13-A82C-9F25-C93B05469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 descr="12464327.jpg">
            <a:extLst>
              <a:ext uri="{FF2B5EF4-FFF2-40B4-BE49-F238E27FC236}">
                <a16:creationId xmlns:a16="http://schemas.microsoft.com/office/drawing/2014/main" id="{EC936A0B-1D0B-AD29-9A27-8290105CC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 descr="17336681.jpg">
            <a:extLst>
              <a:ext uri="{FF2B5EF4-FFF2-40B4-BE49-F238E27FC236}">
                <a16:creationId xmlns:a16="http://schemas.microsoft.com/office/drawing/2014/main" id="{05C87CF2-343A-61C0-BCA9-FC62D7B04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577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21802120.jpg">
            <a:extLst>
              <a:ext uri="{FF2B5EF4-FFF2-40B4-BE49-F238E27FC236}">
                <a16:creationId xmlns:a16="http://schemas.microsoft.com/office/drawing/2014/main" id="{AD357FB0-86D2-4680-FD20-329CC8AD7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19061893.jpg">
            <a:extLst>
              <a:ext uri="{FF2B5EF4-FFF2-40B4-BE49-F238E27FC236}">
                <a16:creationId xmlns:a16="http://schemas.microsoft.com/office/drawing/2014/main" id="{38B511C6-908D-CC93-9365-FDE45B4153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38" y="0"/>
            <a:ext cx="9566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9366485.jpg">
            <a:extLst>
              <a:ext uri="{FF2B5EF4-FFF2-40B4-BE49-F238E27FC236}">
                <a16:creationId xmlns:a16="http://schemas.microsoft.com/office/drawing/2014/main" id="{3EB6E72C-BE86-A6FA-0EF8-5C62D1DF9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50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23023124.jpg">
            <a:extLst>
              <a:ext uri="{FF2B5EF4-FFF2-40B4-BE49-F238E27FC236}">
                <a16:creationId xmlns:a16="http://schemas.microsoft.com/office/drawing/2014/main" id="{D6F6C0AF-3246-1CCE-D292-DB4E67840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577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9326088.jpg">
            <a:extLst>
              <a:ext uri="{FF2B5EF4-FFF2-40B4-BE49-F238E27FC236}">
                <a16:creationId xmlns:a16="http://schemas.microsoft.com/office/drawing/2014/main" id="{026CF0D2-D16B-A485-AB40-1A4AA409DC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5" y="0"/>
            <a:ext cx="981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5938805-75FE-C4C4-3F36-03C9797B4F3A}"/>
              </a:ext>
            </a:extLst>
          </p:cNvPr>
          <p:cNvSpPr txBox="1"/>
          <p:nvPr/>
        </p:nvSpPr>
        <p:spPr>
          <a:xfrm>
            <a:off x="838200" y="2590800"/>
            <a:ext cx="198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FF00"/>
                </a:solidFill>
              </a:rPr>
              <a:t>16-</a:t>
            </a:r>
          </a:p>
          <a:p>
            <a:pPr algn="ctr"/>
            <a:r>
              <a:rPr lang="es-ES" sz="2800" dirty="0">
                <a:solidFill>
                  <a:srgbClr val="FFFF00"/>
                </a:solidFill>
              </a:rPr>
              <a:t>Abril </a:t>
            </a:r>
          </a:p>
          <a:p>
            <a:pPr algn="ctr"/>
            <a:r>
              <a:rPr lang="es-ES" sz="2800" dirty="0">
                <a:solidFill>
                  <a:srgbClr val="FFFF00"/>
                </a:solidFill>
              </a:rPr>
              <a:t>1927</a:t>
            </a:r>
          </a:p>
          <a:p>
            <a:pPr algn="ctr"/>
            <a:r>
              <a:rPr lang="es-ES" sz="2800" dirty="0">
                <a:solidFill>
                  <a:srgbClr val="FFFF00"/>
                </a:solidFill>
              </a:rPr>
              <a:t>Alemania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6F87C6-FC9C-1FFF-9CBB-992CC74E68C4}"/>
              </a:ext>
            </a:extLst>
          </p:cNvPr>
          <p:cNvSpPr txBox="1"/>
          <p:nvPr/>
        </p:nvSpPr>
        <p:spPr>
          <a:xfrm>
            <a:off x="6477000" y="2725579"/>
            <a:ext cx="198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FF00"/>
                </a:solidFill>
              </a:rPr>
              <a:t>31 Diciembre 2022</a:t>
            </a:r>
          </a:p>
          <a:p>
            <a:pPr algn="ctr"/>
            <a:r>
              <a:rPr lang="es-ES" sz="2800" dirty="0">
                <a:solidFill>
                  <a:srgbClr val="FFFF00"/>
                </a:solidFill>
              </a:rPr>
              <a:t>Roma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810C53C-7F38-9383-7443-C05B900A6F4D}"/>
              </a:ext>
            </a:extLst>
          </p:cNvPr>
          <p:cNvSpPr txBox="1"/>
          <p:nvPr/>
        </p:nvSpPr>
        <p:spPr>
          <a:xfrm>
            <a:off x="381000" y="6477000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FFFF00"/>
                </a:solidFill>
              </a:rPr>
              <a:t>ubedaiglesiadigital.es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0B1C34D-1385-E984-0FBD-C0EEBA04BD64}"/>
              </a:ext>
            </a:extLst>
          </p:cNvPr>
          <p:cNvSpPr txBox="1"/>
          <p:nvPr/>
        </p:nvSpPr>
        <p:spPr>
          <a:xfrm>
            <a:off x="8077200" y="647700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FFFF00"/>
                </a:solidFill>
              </a:rPr>
              <a:t>efm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258C42-91D3-14EE-383C-6143731C7B70}"/>
              </a:ext>
            </a:extLst>
          </p:cNvPr>
          <p:cNvSpPr txBox="1"/>
          <p:nvPr/>
        </p:nvSpPr>
        <p:spPr>
          <a:xfrm>
            <a:off x="2743200" y="7620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FFFF00"/>
                </a:solidFill>
              </a:rPr>
              <a:t>fin</a:t>
            </a:r>
          </a:p>
        </p:txBody>
      </p:sp>
    </p:spTree>
  </p:cSld>
  <p:clrMapOvr>
    <a:masterClrMapping/>
  </p:clrMapOvr>
  <p:transition spd="slow" advClick="0" advTm="5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588DB6-F63B-304B-A976-8D3CD29C7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78" y="0"/>
            <a:ext cx="5379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29814"/>
      </p:ext>
    </p:extLst>
  </p:cSld>
  <p:clrMapOvr>
    <a:masterClrMapping/>
  </p:clrMapOvr>
  <p:transition advClick="0" advTm="5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Eusebio\Mis documentos\Mis imágenes\CURSO 2012-13\benedicto-xvi[1].jpg">
            <a:extLst>
              <a:ext uri="{FF2B5EF4-FFF2-40B4-BE49-F238E27FC236}">
                <a16:creationId xmlns:a16="http://schemas.microsoft.com/office/drawing/2014/main" id="{5FE325BA-8A83-6F56-3761-32B51DE7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0"/>
            <a:ext cx="5830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32D383-91B6-A506-EB85-AAB3BDA3D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6" y="0"/>
            <a:ext cx="7336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64608"/>
      </p:ext>
    </p:extLst>
  </p:cSld>
  <p:clrMapOvr>
    <a:masterClrMapping/>
  </p:clrMapOvr>
  <p:transition advClick="0" advTm="5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:a16="http://schemas.microsoft.com/office/drawing/2014/main" id="{C147E681-6553-4347-AC5F-8F8263AE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9219" name="2 Marcador de contenido">
            <a:extLst>
              <a:ext uri="{FF2B5EF4-FFF2-40B4-BE49-F238E27FC236}">
                <a16:creationId xmlns:a16="http://schemas.microsoft.com/office/drawing/2014/main" id="{84B3314D-4808-2D2F-6572-308078F40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9220" name="Picture 2" descr="C:\Documents and Settings\Eusebio\Mis documentos\Mis imágenes\CURSO 2012-13\fichero_21533_20100420.jpg">
            <a:extLst>
              <a:ext uri="{FF2B5EF4-FFF2-40B4-BE49-F238E27FC236}">
                <a16:creationId xmlns:a16="http://schemas.microsoft.com/office/drawing/2014/main" id="{16FDD055-6B57-9BCA-BADD-DD2CD358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>
            <a:extLst>
              <a:ext uri="{FF2B5EF4-FFF2-40B4-BE49-F238E27FC236}">
                <a16:creationId xmlns:a16="http://schemas.microsoft.com/office/drawing/2014/main" id="{7873B787-8297-5572-CAC3-0B0BC8A9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F87A2DC1-C344-5239-96E8-4AFFF09C0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1" y="304800"/>
            <a:ext cx="8602698" cy="6248400"/>
          </a:xfrm>
        </p:spPr>
      </p:pic>
    </p:spTree>
  </p:cSld>
  <p:clrMapOvr>
    <a:masterClrMapping/>
  </p:clrMapOvr>
  <p:transition advClick="0" advTm="5000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5|2.6|3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237</Words>
  <Application>Microsoft Macintosh PowerPoint</Application>
  <PresentationFormat>Presentación en pantalla (4:3)</PresentationFormat>
  <Paragraphs>38</Paragraphs>
  <Slides>46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0" baseType="lpstr">
      <vt:lpstr>Calibri</vt:lpstr>
      <vt:lpstr>Mistral</vt:lpstr>
      <vt:lpstr>Times New Roman</vt:lpstr>
      <vt:lpstr>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UNIDOS POR UN MUNDO MEJOR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 DIOS</dc:title>
  <dc:subject>saludos a todos mis amigos y hermanos</dc:subject>
  <dc:creator>Dios</dc:creator>
  <cp:keywords>sonrie Dios te ama</cp:keywords>
  <dc:description>Dios te ama y yo tambien</dc:description>
  <cp:lastModifiedBy>eusebiofigue@gmail.com</cp:lastModifiedBy>
  <cp:revision>56</cp:revision>
  <dcterms:created xsi:type="dcterms:W3CDTF">2000-12-27T18:07:15Z</dcterms:created>
  <dcterms:modified xsi:type="dcterms:W3CDTF">2022-12-31T20:00:00Z</dcterms:modified>
  <cp:category>buenisima</cp:category>
</cp:coreProperties>
</file>