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315" r:id="rId2"/>
    <p:sldId id="314" r:id="rId3"/>
    <p:sldId id="261" r:id="rId4"/>
    <p:sldId id="264" r:id="rId5"/>
    <p:sldId id="265" r:id="rId6"/>
    <p:sldId id="267" r:id="rId7"/>
    <p:sldId id="268" r:id="rId8"/>
    <p:sldId id="276" r:id="rId9"/>
    <p:sldId id="277" r:id="rId10"/>
    <p:sldId id="283" r:id="rId11"/>
    <p:sldId id="282" r:id="rId12"/>
    <p:sldId id="280" r:id="rId13"/>
    <p:sldId id="279" r:id="rId14"/>
    <p:sldId id="278" r:id="rId15"/>
    <p:sldId id="287" r:id="rId16"/>
    <p:sldId id="313" r:id="rId17"/>
    <p:sldId id="286" r:id="rId18"/>
    <p:sldId id="307" r:id="rId19"/>
    <p:sldId id="288" r:id="rId20"/>
    <p:sldId id="310" r:id="rId21"/>
    <p:sldId id="311" r:id="rId22"/>
    <p:sldId id="292" r:id="rId23"/>
    <p:sldId id="290" r:id="rId24"/>
    <p:sldId id="298" r:id="rId25"/>
    <p:sldId id="297" r:id="rId26"/>
    <p:sldId id="295" r:id="rId27"/>
    <p:sldId id="289" r:id="rId28"/>
    <p:sldId id="302" r:id="rId29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4467"/>
    <p:restoredTop sz="96000"/>
  </p:normalViewPr>
  <p:slideViewPr>
    <p:cSldViewPr snapToGrid="0">
      <p:cViewPr varScale="1">
        <p:scale>
          <a:sx n="90" d="100"/>
          <a:sy n="90" d="100"/>
        </p:scale>
        <p:origin x="208" y="7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4" d="100"/>
        <a:sy n="54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8C723AC-6A05-C1F0-6F9E-FE02F7BC2F9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3654E3C4-01E7-19C6-197E-6784BCD4E87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D1244EF-5361-AB03-D6D8-FE7BADA99C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7AB608-EFEC-C043-97D0-A324819C149A}" type="datetimeFigureOut">
              <a:rPr lang="es-ES" smtClean="0"/>
              <a:t>30/12/22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9C3C128-3A54-CA71-94FB-82212AFB9F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27A88D9-12CE-8854-483D-88D8C98AB1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50AEFD-675F-424B-8EBA-2B951764A9A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387430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438C8D8-D93B-51DE-0A10-F4C0B720ED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BDCABE16-FF31-679B-00C1-46A4FA0DDE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FED21AB-26FF-F2E4-DEC2-A009217C22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7AB608-EFEC-C043-97D0-A324819C149A}" type="datetimeFigureOut">
              <a:rPr lang="es-ES" smtClean="0"/>
              <a:t>30/12/22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D39543C-3E53-AAAF-E3E0-D49C2E72AC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1FB18EA-FB97-2272-567C-D66D83BE97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50AEFD-675F-424B-8EBA-2B951764A9A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726028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0B43B396-4531-A926-8F67-6638BF94565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A3DC2DDA-F978-5301-CE4B-8B216DEDDE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2C6B960-D17A-34B0-861A-0F737ED5FA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7AB608-EFEC-C043-97D0-A324819C149A}" type="datetimeFigureOut">
              <a:rPr lang="es-ES" smtClean="0"/>
              <a:t>30/12/22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F0DF57B-93C9-435F-0420-53D870BC48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37BC1FD-BAD0-334A-722D-A3BEAF811A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50AEFD-675F-424B-8EBA-2B951764A9A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527910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721ADA1-8B07-E118-9CA4-1EDEF0F554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B955CBA-2ACE-76A0-A6EB-7481387823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D2183A0-B77B-0F8A-5172-9861262E9C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7AB608-EFEC-C043-97D0-A324819C149A}" type="datetimeFigureOut">
              <a:rPr lang="es-ES" smtClean="0"/>
              <a:t>30/12/22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D772D73-E4BF-56C4-05ED-BFBA3DEDDD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946BB8C-4450-EE6D-175D-459EB3A95E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50AEFD-675F-424B-8EBA-2B951764A9A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823576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EED0759-B2CE-AF98-686B-93920FCA8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039B5825-D571-2022-CF25-440371B5C8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9875439-5B75-9634-8BA8-639BCF2713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7AB608-EFEC-C043-97D0-A324819C149A}" type="datetimeFigureOut">
              <a:rPr lang="es-ES" smtClean="0"/>
              <a:t>30/12/22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E10BE06-C404-1998-97E9-051E21A45A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7C75B67-FA48-98FB-9C14-6933697C77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50AEFD-675F-424B-8EBA-2B951764A9A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640535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9168F15-298D-CAB0-E984-4520E06FB1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EF3BC9D-8FB4-86E7-64FA-A80C134E27D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552FB4A1-3FD4-C90C-1CC3-8438F8B3DB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10FBA3E-FE6D-E3F8-EEF6-D91D1C3A6F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7AB608-EFEC-C043-97D0-A324819C149A}" type="datetimeFigureOut">
              <a:rPr lang="es-ES" smtClean="0"/>
              <a:t>30/12/22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6D42C32-E320-0AA4-2A5E-5756250414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7E07279F-4684-79D4-13BD-82258C8C67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50AEFD-675F-424B-8EBA-2B951764A9A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128993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C9DAF63-84FF-6426-4AFE-3C421E42C1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49C41A1-9639-39CD-6A29-05784B17B9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85417052-A10B-1B24-6654-A869EF2D82C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BFCF6A90-2FAB-07B7-AFCC-6212FCD21D6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8600D7DA-97AF-5B2C-B9D2-E2BC4B081E7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8C895074-9E46-60CF-3CAD-B0A0C8FFE8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7AB608-EFEC-C043-97D0-A324819C149A}" type="datetimeFigureOut">
              <a:rPr lang="es-ES" smtClean="0"/>
              <a:t>30/12/22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516E0D1E-C3D1-3C4B-39E3-E9FED5BBF6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BB78C5DD-AD00-A08B-B235-4D0E5F170F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50AEFD-675F-424B-8EBA-2B951764A9A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816686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4CC1E13-90CB-E6BB-5B9F-74407E70CC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95882507-32D0-C855-C547-ACB1F21535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7AB608-EFEC-C043-97D0-A324819C149A}" type="datetimeFigureOut">
              <a:rPr lang="es-ES" smtClean="0"/>
              <a:t>30/12/22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F5B97D88-9217-974A-447A-132BC75196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E0ADB9CF-0D88-8DAA-A20A-8DE9BBC9AA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50AEFD-675F-424B-8EBA-2B951764A9A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896083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10CA104E-85D6-0EB7-09FE-B018DCEE4A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7AB608-EFEC-C043-97D0-A324819C149A}" type="datetimeFigureOut">
              <a:rPr lang="es-ES" smtClean="0"/>
              <a:t>30/12/22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FA9E73CE-7960-1F8D-C21D-5599926545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3EC2AE24-B847-CDA9-AC44-C5260B08B5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50AEFD-675F-424B-8EBA-2B951764A9A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31325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7EB19A3-FE6F-9233-49AC-F0F5FDE5BC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E51BCE5-6F98-7E5F-9001-A7868C73DC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117C5BD7-0685-DFFC-3A15-669FD6AF7C3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F8D1AB7F-E7A1-5D28-4099-8339E2C6A7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7AB608-EFEC-C043-97D0-A324819C149A}" type="datetimeFigureOut">
              <a:rPr lang="es-ES" smtClean="0"/>
              <a:t>30/12/22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FE4F4A68-8863-1ADC-B55B-09CF40D413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79ECE536-F9C6-AF39-0085-1098E6EE98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50AEFD-675F-424B-8EBA-2B951764A9A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647782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9A191F1-2E29-6D06-148E-BC9D8F1C46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36E088D6-0A1B-711D-95C2-9E4FECD62ED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1411C7A8-43B3-75D0-C862-14FAA7A226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82DAA2A-420B-9B85-253A-17327F1057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7AB608-EFEC-C043-97D0-A324819C149A}" type="datetimeFigureOut">
              <a:rPr lang="es-ES" smtClean="0"/>
              <a:t>30/12/22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7B85A84D-1B2A-808E-F623-C117B4CE44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A8CBD2D-47D6-9E37-3837-597A7E86B2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50AEFD-675F-424B-8EBA-2B951764A9A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389869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7AD4BA55-3667-8E06-394B-BF83260F88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DCB580D7-2712-523C-41CC-459EB275DA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9C2C1C1-5CBE-0EAF-7DE7-DC62576FDC5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7AB608-EFEC-C043-97D0-A324819C149A}" type="datetimeFigureOut">
              <a:rPr lang="es-ES" smtClean="0"/>
              <a:t>30/12/22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BC57807-80E5-B7FE-F413-6359C717A56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8396417-6B76-B8FE-FCB6-13CFEEFEB6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50AEFD-675F-424B-8EBA-2B951764A9A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996613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image" Target="../media/image1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e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jpe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jpe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e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jpe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jpe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jpe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jp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jp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jpe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jpe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estrellado fondo">
            <a:extLst>
              <a:ext uri="{FF2B5EF4-FFF2-40B4-BE49-F238E27FC236}">
                <a16:creationId xmlns:a16="http://schemas.microsoft.com/office/drawing/2014/main" id="{55E0235F-B80D-5763-A600-7320DFF7EC4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7313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n 1" descr="Diapositiva03.jpg">
            <a:extLst>
              <a:ext uri="{FF2B5EF4-FFF2-40B4-BE49-F238E27FC236}">
                <a16:creationId xmlns:a16="http://schemas.microsoft.com/office/drawing/2014/main" id="{B46390C9-B61A-F895-8B38-27D43EA9407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98"/>
          <a:stretch>
            <a:fillRect/>
          </a:stretch>
        </p:blipFill>
        <p:spPr bwMode="auto">
          <a:xfrm>
            <a:off x="4203404" y="573089"/>
            <a:ext cx="3785191" cy="3012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D3247D72-CC35-77DE-7F1F-57B84337B406}"/>
              </a:ext>
            </a:extLst>
          </p:cNvPr>
          <p:cNvSpPr txBox="1"/>
          <p:nvPr/>
        </p:nvSpPr>
        <p:spPr>
          <a:xfrm>
            <a:off x="3831771" y="4702628"/>
            <a:ext cx="4702629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ES" sz="3200" b="1" dirty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Calibri" charset="0"/>
                <a:ea typeface="ＭＳ Ｐゴシック" charset="0"/>
                <a:cs typeface="ＭＳ Ｐゴシック" charset="0"/>
              </a:rPr>
              <a:t>CUENTO DE NAVIDAD</a:t>
            </a:r>
          </a:p>
          <a:p>
            <a:pPr algn="ctr">
              <a:defRPr/>
            </a:pPr>
            <a:r>
              <a:rPr lang="es-ES" b="1" dirty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+mj-lt"/>
                <a:ea typeface="ＭＳ Ｐゴシック" charset="0"/>
                <a:cs typeface="ＭＳ Ｐゴシック" charset="0"/>
              </a:rPr>
              <a:t>Extraído del pregón 2019</a:t>
            </a:r>
          </a:p>
          <a:p>
            <a:pPr algn="ctr">
              <a:defRPr/>
            </a:pPr>
            <a:r>
              <a:rPr lang="es-ES" b="1" dirty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+mj-lt"/>
                <a:ea typeface="ＭＳ Ｐゴシック" charset="0"/>
                <a:cs typeface="ＭＳ Ｐゴシック" charset="0"/>
              </a:rPr>
              <a:t>Antonio Barbeito</a:t>
            </a:r>
          </a:p>
        </p:txBody>
      </p:sp>
      <p:pic>
        <p:nvPicPr>
          <p:cNvPr id="2" name="Ave Maria (Instrumental) - Schubert - Violin and Piano.mp3">
            <a:hlinkClick r:id="" action="ppaction://media"/>
            <a:extLst>
              <a:ext uri="{FF2B5EF4-FFF2-40B4-BE49-F238E27FC236}">
                <a16:creationId xmlns:a16="http://schemas.microsoft.com/office/drawing/2014/main" id="{01B0D28A-2185-F5E0-7B53-8052FEA2A7C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4675" y="6194425"/>
            <a:ext cx="812800" cy="812800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75B15B6D-FF8C-50EC-A168-7793FFEF9857}"/>
              </a:ext>
            </a:extLst>
          </p:cNvPr>
          <p:cNvSpPr txBox="1"/>
          <p:nvPr/>
        </p:nvSpPr>
        <p:spPr>
          <a:xfrm>
            <a:off x="8534400" y="6284911"/>
            <a:ext cx="15001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rgbClr val="FFFF00"/>
                </a:solidFill>
              </a:rPr>
              <a:t>HACER CLIC</a:t>
            </a:r>
          </a:p>
        </p:txBody>
      </p:sp>
    </p:spTree>
    <p:extLst>
      <p:ext uri="{BB962C8B-B14F-4D97-AF65-F5344CB8AC3E}">
        <p14:creationId xmlns:p14="http://schemas.microsoft.com/office/powerpoint/2010/main" val="3034942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estrellado fondo">
            <a:extLst>
              <a:ext uri="{FF2B5EF4-FFF2-40B4-BE49-F238E27FC236}">
                <a16:creationId xmlns:a16="http://schemas.microsoft.com/office/drawing/2014/main" id="{55E0235F-B80D-5763-A600-7320DFF7EC4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1705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n 1" descr="Diapositiva03.jpg">
            <a:extLst>
              <a:ext uri="{FF2B5EF4-FFF2-40B4-BE49-F238E27FC236}">
                <a16:creationId xmlns:a16="http://schemas.microsoft.com/office/drawing/2014/main" id="{B46390C9-B61A-F895-8B38-27D43EA940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98"/>
          <a:stretch>
            <a:fillRect/>
          </a:stretch>
        </p:blipFill>
        <p:spPr bwMode="auto">
          <a:xfrm>
            <a:off x="4203404" y="573089"/>
            <a:ext cx="3785191" cy="3012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A0067BFD-EC34-9E4F-D6E2-932A0C8C9C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83946" y="2547482"/>
            <a:ext cx="3024107" cy="2075551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22F3F9FA-FAD9-06C7-1105-3BFD221B6B85}"/>
              </a:ext>
            </a:extLst>
          </p:cNvPr>
          <p:cNvSpPr txBox="1"/>
          <p:nvPr/>
        </p:nvSpPr>
        <p:spPr>
          <a:xfrm>
            <a:off x="418213" y="573089"/>
            <a:ext cx="3785191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400" b="1" dirty="0">
                <a:solidFill>
                  <a:srgbClr val="FFC000"/>
                </a:solidFill>
                <a:effectLst/>
                <a:latin typeface="Tw Cen MT" panose="020B0602020104020603" pitchFamily="34" charset="77"/>
              </a:rPr>
              <a:t>ÁNGEL: </a:t>
            </a:r>
          </a:p>
          <a:p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</a:rPr>
              <a:t>-¡No </a:t>
            </a:r>
            <a:r>
              <a:rPr lang="es-ES" sz="2400" dirty="0" err="1">
                <a:solidFill>
                  <a:srgbClr val="FFFF00"/>
                </a:solidFill>
                <a:effectLst/>
                <a:latin typeface="Tw Cen MT" panose="020B0602020104020603" pitchFamily="34" charset="77"/>
              </a:rPr>
              <a:t>nacera</a:t>
            </a:r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</a:rPr>
              <a:t>́, no. </a:t>
            </a:r>
          </a:p>
          <a:p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</a:rPr>
              <a:t>Porque la mentira está agazapada entre los matorrales como raposa, </a:t>
            </a:r>
          </a:p>
          <a:p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</a:rPr>
              <a:t>y la soberbia cocea </a:t>
            </a:r>
          </a:p>
          <a:p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</a:rPr>
              <a:t>en las paredes </a:t>
            </a:r>
          </a:p>
          <a:p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</a:rPr>
              <a:t>del Portal asustando </a:t>
            </a:r>
          </a:p>
          <a:p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</a:rPr>
              <a:t>a </a:t>
            </a:r>
            <a:r>
              <a:rPr lang="es-ES" sz="2400" dirty="0" err="1">
                <a:solidFill>
                  <a:srgbClr val="FFFF00"/>
                </a:solidFill>
                <a:effectLst/>
                <a:latin typeface="Tw Cen MT" panose="020B0602020104020603" pitchFamily="34" charset="77"/>
              </a:rPr>
              <a:t>María</a:t>
            </a:r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</a:rPr>
              <a:t>! </a:t>
            </a:r>
          </a:p>
          <a:p>
            <a:endParaRPr lang="es-ES" sz="2400" dirty="0">
              <a:solidFill>
                <a:srgbClr val="FFFF00"/>
              </a:solidFill>
              <a:effectLst/>
              <a:latin typeface="Tw Cen MT" panose="020B0602020104020603" pitchFamily="34" charset="77"/>
            </a:endParaRPr>
          </a:p>
          <a:p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</a:rPr>
              <a:t>¡</a:t>
            </a:r>
            <a:r>
              <a:rPr lang="es-ES" sz="2400" dirty="0">
                <a:solidFill>
                  <a:srgbClr val="FFC000"/>
                </a:solidFill>
                <a:effectLst/>
                <a:latin typeface="Tw Cen MT" panose="020B0602020104020603" pitchFamily="34" charset="77"/>
              </a:rPr>
              <a:t>Tú, </a:t>
            </a:r>
            <a:r>
              <a:rPr lang="es-ES" sz="2400" dirty="0" err="1">
                <a:solidFill>
                  <a:srgbClr val="FFC000"/>
                </a:solidFill>
                <a:effectLst/>
                <a:latin typeface="Tw Cen MT" panose="020B0602020104020603" pitchFamily="34" charset="77"/>
              </a:rPr>
              <a:t>gaña</a:t>
            </a:r>
            <a:r>
              <a:rPr lang="es-ES" sz="2400" b="1" dirty="0" err="1">
                <a:solidFill>
                  <a:srgbClr val="FFC000"/>
                </a:solidFill>
                <a:effectLst/>
                <a:latin typeface="Tw Cen MT" panose="020B0602020104020603" pitchFamily="34" charset="77"/>
              </a:rPr>
              <a:t>́n</a:t>
            </a:r>
            <a:r>
              <a:rPr lang="es-ES" sz="2400" dirty="0">
                <a:solidFill>
                  <a:srgbClr val="FFC000"/>
                </a:solidFill>
                <a:effectLst/>
                <a:latin typeface="Tw Cen MT" panose="020B0602020104020603" pitchFamily="34" charset="77"/>
              </a:rPr>
              <a:t>, suelta </a:t>
            </a:r>
          </a:p>
          <a:p>
            <a:r>
              <a:rPr lang="es-ES" sz="2400" dirty="0">
                <a:solidFill>
                  <a:srgbClr val="FFC000"/>
                </a:solidFill>
                <a:effectLst/>
                <a:latin typeface="Tw Cen MT" panose="020B0602020104020603" pitchFamily="34" charset="77"/>
              </a:rPr>
              <a:t>tu yunta y vete</a:t>
            </a:r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</a:rPr>
              <a:t>; </a:t>
            </a:r>
          </a:p>
          <a:p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</a:rPr>
              <a:t>guarda tu arado </a:t>
            </a:r>
          </a:p>
          <a:p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</a:rPr>
              <a:t>y abandona la besana, </a:t>
            </a:r>
          </a:p>
          <a:p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</a:rPr>
              <a:t>que </a:t>
            </a:r>
            <a:r>
              <a:rPr lang="es-ES" sz="2400" dirty="0" err="1">
                <a:solidFill>
                  <a:srgbClr val="FFFF00"/>
                </a:solidFill>
                <a:effectLst/>
                <a:latin typeface="Tw Cen MT" panose="020B0602020104020603" pitchFamily="34" charset="77"/>
              </a:rPr>
              <a:t>Jesús</a:t>
            </a:r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</a:rPr>
              <a:t> no </a:t>
            </a:r>
            <a:r>
              <a:rPr lang="es-ES" sz="2400" dirty="0" err="1">
                <a:solidFill>
                  <a:srgbClr val="FFFF00"/>
                </a:solidFill>
                <a:effectLst/>
                <a:latin typeface="Tw Cen MT" panose="020B0602020104020603" pitchFamily="34" charset="77"/>
              </a:rPr>
              <a:t>nacera</a:t>
            </a:r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</a:rPr>
              <a:t>́! 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EA1EF173-2128-1C6F-A422-D799A9574D03}"/>
              </a:ext>
            </a:extLst>
          </p:cNvPr>
          <p:cNvSpPr txBox="1"/>
          <p:nvPr/>
        </p:nvSpPr>
        <p:spPr>
          <a:xfrm>
            <a:off x="7988594" y="0"/>
            <a:ext cx="3785191" cy="63709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endParaRPr lang="es-ES" sz="2400" dirty="0">
              <a:solidFill>
                <a:srgbClr val="FFFF00"/>
              </a:solidFill>
              <a:effectLst/>
              <a:latin typeface="Tw Cen MT" panose="020B0602020104020603" pitchFamily="34" charset="77"/>
            </a:endParaRPr>
          </a:p>
          <a:p>
            <a:pPr algn="r"/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</a:rPr>
              <a:t>-¿Que no va a nacer </a:t>
            </a:r>
            <a:r>
              <a:rPr lang="es-ES" sz="2400" dirty="0" err="1">
                <a:solidFill>
                  <a:srgbClr val="FFFF00"/>
                </a:solidFill>
                <a:effectLst/>
                <a:latin typeface="Tw Cen MT" panose="020B0602020104020603" pitchFamily="34" charset="77"/>
              </a:rPr>
              <a:t>Jesús</a:t>
            </a:r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</a:rPr>
              <a:t>? </a:t>
            </a:r>
          </a:p>
          <a:p>
            <a:pPr algn="r"/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</a:rPr>
              <a:t>¡Sí está la reja que brilla</a:t>
            </a:r>
            <a:b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</a:rPr>
            </a:br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</a:rPr>
              <a:t>de haber abierto </a:t>
            </a:r>
          </a:p>
          <a:p>
            <a:pPr algn="r"/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</a:rPr>
              <a:t>en barbecho </a:t>
            </a:r>
          </a:p>
          <a:p>
            <a:pPr algn="r"/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</a:rPr>
              <a:t>cuarenta surcos derechos </a:t>
            </a:r>
          </a:p>
          <a:p>
            <a:pPr algn="r"/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</a:rPr>
              <a:t>para albergar su semilla! </a:t>
            </a:r>
          </a:p>
          <a:p>
            <a:pPr algn="r"/>
            <a:endParaRPr lang="es-ES" sz="2400" dirty="0">
              <a:solidFill>
                <a:srgbClr val="FFFF00"/>
              </a:solidFill>
              <a:effectLst/>
              <a:latin typeface="Tw Cen MT" panose="020B0602020104020603" pitchFamily="34" charset="77"/>
            </a:endParaRPr>
          </a:p>
          <a:p>
            <a:pPr algn="r"/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</a:rPr>
              <a:t>¡Si está mi esperanza </a:t>
            </a:r>
          </a:p>
          <a:p>
            <a:pPr algn="r"/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</a:rPr>
              <a:t>hecha a atar su Verbo </a:t>
            </a:r>
          </a:p>
          <a:p>
            <a:pPr algn="r"/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</a:rPr>
              <a:t>en gavilla </a:t>
            </a:r>
          </a:p>
          <a:p>
            <a:pPr algn="r"/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</a:rPr>
              <a:t>al cabo de la cosecha!... </a:t>
            </a:r>
          </a:p>
          <a:p>
            <a:pPr algn="r"/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</a:rPr>
              <a:t>¿Que no va a nacer </a:t>
            </a:r>
            <a:r>
              <a:rPr lang="es-ES" sz="2400" dirty="0" err="1">
                <a:solidFill>
                  <a:srgbClr val="FFFF00"/>
                </a:solidFill>
                <a:effectLst/>
                <a:latin typeface="Tw Cen MT" panose="020B0602020104020603" pitchFamily="34" charset="77"/>
              </a:rPr>
              <a:t>Jesús</a:t>
            </a:r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</a:rPr>
              <a:t>? </a:t>
            </a:r>
          </a:p>
          <a:p>
            <a:pPr algn="r"/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</a:rPr>
              <a:t>¡Pues no </a:t>
            </a:r>
            <a:r>
              <a:rPr lang="es-ES" sz="2400" dirty="0" err="1">
                <a:solidFill>
                  <a:srgbClr val="FFFF00"/>
                </a:solidFill>
                <a:effectLst/>
                <a:latin typeface="Tw Cen MT" panose="020B0602020104020603" pitchFamily="34" charset="77"/>
              </a:rPr>
              <a:t>faltaría</a:t>
            </a:r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</a:rPr>
              <a:t> </a:t>
            </a:r>
            <a:r>
              <a:rPr lang="es-ES" sz="2400" dirty="0" err="1">
                <a:solidFill>
                  <a:srgbClr val="FFFF00"/>
                </a:solidFill>
                <a:effectLst/>
                <a:latin typeface="Tw Cen MT" panose="020B0602020104020603" pitchFamily="34" charset="77"/>
              </a:rPr>
              <a:t>más</a:t>
            </a:r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</a:rPr>
              <a:t> </a:t>
            </a:r>
          </a:p>
          <a:p>
            <a:pPr algn="r"/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</a:rPr>
              <a:t>que el que es Semilla </a:t>
            </a:r>
          </a:p>
          <a:p>
            <a:pPr algn="r"/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</a:rPr>
              <a:t>del mundo </a:t>
            </a:r>
          </a:p>
          <a:p>
            <a:pPr algn="r"/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</a:rPr>
              <a:t>se quedara sin sembrar! </a:t>
            </a:r>
            <a:endParaRPr lang="es-ES" sz="2400" dirty="0">
              <a:solidFill>
                <a:srgbClr val="FFFF00"/>
              </a:solidFill>
              <a:latin typeface="Tw Cen MT" panose="020B0602020104020603" pitchFamily="34" charset="77"/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614D5860-D76D-3472-9772-A751C65897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3860501" y="143994"/>
            <a:ext cx="1325861" cy="1592113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6546B28B-886B-171B-A814-77872FE86CC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1870" r="19246"/>
          <a:stretch/>
        </p:blipFill>
        <p:spPr>
          <a:xfrm>
            <a:off x="5976935" y="4772884"/>
            <a:ext cx="2057401" cy="2275657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03015ACD-8C1F-2357-8B3B-E859426AC26C}"/>
              </a:ext>
            </a:extLst>
          </p:cNvPr>
          <p:cNvSpPr txBox="1"/>
          <p:nvPr/>
        </p:nvSpPr>
        <p:spPr>
          <a:xfrm flipH="1">
            <a:off x="4203404" y="5810660"/>
            <a:ext cx="177353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400" b="1" dirty="0">
                <a:solidFill>
                  <a:srgbClr val="FFC000"/>
                </a:solidFill>
                <a:effectLst/>
                <a:latin typeface="Tw Cen MT" panose="020B0602020104020603" pitchFamily="34" charset="77"/>
              </a:rPr>
              <a:t>GAÑÁN: </a:t>
            </a:r>
          </a:p>
        </p:txBody>
      </p:sp>
    </p:spTree>
    <p:extLst>
      <p:ext uri="{BB962C8B-B14F-4D97-AF65-F5344CB8AC3E}">
        <p14:creationId xmlns:p14="http://schemas.microsoft.com/office/powerpoint/2010/main" val="3530947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estrellado fondo">
            <a:extLst>
              <a:ext uri="{FF2B5EF4-FFF2-40B4-BE49-F238E27FC236}">
                <a16:creationId xmlns:a16="http://schemas.microsoft.com/office/drawing/2014/main" id="{55E0235F-B80D-5763-A600-7320DFF7EC4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1705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n 1" descr="Diapositiva03.jpg">
            <a:extLst>
              <a:ext uri="{FF2B5EF4-FFF2-40B4-BE49-F238E27FC236}">
                <a16:creationId xmlns:a16="http://schemas.microsoft.com/office/drawing/2014/main" id="{B46390C9-B61A-F895-8B38-27D43EA940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98"/>
          <a:stretch>
            <a:fillRect/>
          </a:stretch>
        </p:blipFill>
        <p:spPr bwMode="auto">
          <a:xfrm>
            <a:off x="4203404" y="573089"/>
            <a:ext cx="3785191" cy="3012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A0067BFD-EC34-9E4F-D6E2-932A0C8C9C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83946" y="2547482"/>
            <a:ext cx="3024107" cy="2075551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54F81867-30E4-1652-D398-B3064836DB7C}"/>
              </a:ext>
            </a:extLst>
          </p:cNvPr>
          <p:cNvSpPr txBox="1"/>
          <p:nvPr/>
        </p:nvSpPr>
        <p:spPr>
          <a:xfrm>
            <a:off x="449596" y="808074"/>
            <a:ext cx="3714736" cy="63709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400" b="1" dirty="0">
                <a:solidFill>
                  <a:srgbClr val="FFC0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ÁNGEL: </a:t>
            </a:r>
            <a:endParaRPr lang="es-ES" sz="2400" dirty="0">
              <a:solidFill>
                <a:srgbClr val="FFC000"/>
              </a:solidFill>
              <a:effectLst/>
              <a:latin typeface="Tw Cen MT" panose="020B0602020104020603" pitchFamily="34" charset="77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-¡No </a:t>
            </a:r>
            <a:r>
              <a:rPr lang="es-ES" sz="2400" dirty="0" err="1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nacera</a:t>
            </a:r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́, no. </a:t>
            </a:r>
            <a:endParaRPr lang="es-ES" sz="2400" dirty="0">
              <a:solidFill>
                <a:srgbClr val="FFFF00"/>
              </a:solidFill>
              <a:effectLst/>
              <a:latin typeface="Tw Cen MT" panose="020B0602020104020603" pitchFamily="34" charset="77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Que </a:t>
            </a:r>
            <a:r>
              <a:rPr lang="es-ES" sz="2400" dirty="0" err="1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Jose</a:t>
            </a:r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́ ha tenido </a:t>
            </a:r>
          </a:p>
          <a:p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que ahuyentar </a:t>
            </a:r>
          </a:p>
          <a:p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las </a:t>
            </a:r>
            <a:r>
              <a:rPr lang="es-ES" sz="2400" dirty="0" err="1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víboras</a:t>
            </a:r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 de la </a:t>
            </a:r>
            <a:r>
              <a:rPr lang="es-ES" sz="2400" dirty="0" err="1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vejación</a:t>
            </a:r>
            <a:endParaRPr lang="es-ES" sz="2400" dirty="0">
              <a:solidFill>
                <a:srgbClr val="FFFF00"/>
              </a:solidFill>
              <a:effectLst/>
              <a:latin typeface="Tw Cen MT" panose="020B0602020104020603" pitchFamily="34" charset="77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que se estaban encamando </a:t>
            </a:r>
          </a:p>
          <a:p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entre la paja del pesebre! </a:t>
            </a:r>
            <a:endParaRPr lang="es-ES" sz="2400" dirty="0">
              <a:solidFill>
                <a:srgbClr val="FFFF00"/>
              </a:solidFill>
              <a:effectLst/>
              <a:latin typeface="Tw Cen MT" panose="020B0602020104020603" pitchFamily="34" charset="77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¡No </a:t>
            </a:r>
            <a:r>
              <a:rPr lang="es-ES" sz="2400" dirty="0" err="1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nacera</a:t>
            </a:r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́ </a:t>
            </a:r>
            <a:r>
              <a:rPr lang="es-ES" sz="2400" dirty="0" err="1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Jesús</a:t>
            </a:r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endParaRPr lang="es-ES" sz="2400" dirty="0">
              <a:solidFill>
                <a:srgbClr val="FFFF00"/>
              </a:solidFill>
              <a:effectLst/>
              <a:latin typeface="Tw Cen MT" panose="020B0602020104020603" pitchFamily="34" charset="77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s-ES" sz="2400" b="1" dirty="0">
              <a:solidFill>
                <a:srgbClr val="FFFF00"/>
              </a:solidFill>
              <a:effectLst/>
              <a:latin typeface="Tw Cen MT" panose="020B0602020104020603" pitchFamily="34" charset="77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s-ES" sz="2400" b="1" dirty="0">
                <a:solidFill>
                  <a:srgbClr val="FFC0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¡Tú, costurera, </a:t>
            </a:r>
          </a:p>
          <a:p>
            <a:r>
              <a:rPr lang="es-ES" sz="2400" b="1" dirty="0">
                <a:solidFill>
                  <a:srgbClr val="FFC0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deja tus puntadas </a:t>
            </a:r>
          </a:p>
          <a:p>
            <a:r>
              <a:rPr lang="es-ES" sz="2400" b="1" dirty="0">
                <a:solidFill>
                  <a:srgbClr val="FFC0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y vete</a:t>
            </a:r>
            <a:r>
              <a:rPr lang="es-ES" sz="2400" dirty="0">
                <a:solidFill>
                  <a:srgbClr val="FFC0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endParaRPr lang="es-ES" sz="2400" dirty="0">
              <a:solidFill>
                <a:srgbClr val="FFC000"/>
              </a:solidFill>
              <a:effectLst/>
              <a:latin typeface="Tw Cen MT" panose="020B0602020104020603" pitchFamily="34" charset="77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recoge tus telas y tu silla </a:t>
            </a:r>
            <a:endParaRPr lang="es-ES" sz="2400" dirty="0">
              <a:solidFill>
                <a:srgbClr val="FFFF00"/>
              </a:solidFill>
              <a:effectLst/>
              <a:latin typeface="Tw Cen MT" panose="020B0602020104020603" pitchFamily="34" charset="77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y abandona este lugar, </a:t>
            </a:r>
            <a:endParaRPr lang="es-ES" sz="2400" dirty="0">
              <a:solidFill>
                <a:srgbClr val="FFFF00"/>
              </a:solidFill>
              <a:effectLst/>
              <a:latin typeface="Tw Cen MT" panose="020B0602020104020603" pitchFamily="34" charset="77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que el </a:t>
            </a:r>
            <a:r>
              <a:rPr lang="es-ES" sz="2400" dirty="0" err="1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Niño-Dios</a:t>
            </a:r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no </a:t>
            </a:r>
            <a:r>
              <a:rPr lang="es-ES" sz="2400" dirty="0" err="1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nacera</a:t>
            </a:r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́! </a:t>
            </a:r>
            <a:endParaRPr lang="es-ES" sz="2400" dirty="0">
              <a:solidFill>
                <a:srgbClr val="FFFF00"/>
              </a:solidFill>
              <a:effectLst/>
              <a:latin typeface="Tw Cen MT" panose="020B0602020104020603" pitchFamily="34" charset="77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s-ES" sz="2400" dirty="0">
                <a:solidFill>
                  <a:srgbClr val="FFFF00"/>
                </a:solidFill>
                <a:effectLst/>
                <a:latin typeface="Bookman Old Style,BoldItalic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s-ES" sz="2400" dirty="0">
              <a:solidFill>
                <a:srgbClr val="FFFF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2A7FB8D5-60E4-864D-9C61-A58EFBCF0B6B}"/>
              </a:ext>
            </a:extLst>
          </p:cNvPr>
          <p:cNvSpPr txBox="1"/>
          <p:nvPr/>
        </p:nvSpPr>
        <p:spPr>
          <a:xfrm>
            <a:off x="7826947" y="1"/>
            <a:ext cx="3985912" cy="68634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0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Hebras y agujas de oro </a:t>
            </a:r>
            <a:endParaRPr lang="es-ES" sz="2000" dirty="0">
              <a:solidFill>
                <a:srgbClr val="FFFF00"/>
              </a:solidFill>
              <a:effectLst/>
              <a:latin typeface="Tw Cen MT" panose="020B0602020104020603" pitchFamily="34" charset="77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r"/>
            <a:r>
              <a:rPr lang="es-ES" sz="20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tengo en el arca guardadas </a:t>
            </a:r>
            <a:endParaRPr lang="es-ES" sz="2000" dirty="0">
              <a:solidFill>
                <a:srgbClr val="FFFF00"/>
              </a:solidFill>
              <a:effectLst/>
              <a:latin typeface="Tw Cen MT" panose="020B0602020104020603" pitchFamily="34" charset="77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r"/>
            <a:r>
              <a:rPr lang="es-ES" sz="20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para bordarle su nombre</a:t>
            </a:r>
            <a:br>
              <a:rPr lang="es-ES" sz="20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s-ES" sz="20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en la que </a:t>
            </a:r>
            <a:r>
              <a:rPr lang="es-ES" sz="2000" dirty="0" err="1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sera</a:t>
            </a:r>
            <a:r>
              <a:rPr lang="es-ES" sz="20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́ su almohada. </a:t>
            </a:r>
            <a:endParaRPr lang="es-ES" sz="2000" dirty="0">
              <a:solidFill>
                <a:srgbClr val="FFFF00"/>
              </a:solidFill>
              <a:effectLst/>
              <a:latin typeface="Tw Cen MT" panose="020B0602020104020603" pitchFamily="34" charset="77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r"/>
            <a:r>
              <a:rPr lang="es-ES" sz="20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Y </a:t>
            </a:r>
            <a:r>
              <a:rPr lang="es-ES" sz="2000" dirty="0" err="1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aún</a:t>
            </a:r>
            <a:r>
              <a:rPr lang="es-ES" sz="20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 me parece </a:t>
            </a:r>
            <a:r>
              <a:rPr lang="es-ES" sz="2000" dirty="0" err="1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pequeño</a:t>
            </a:r>
            <a:br>
              <a:rPr lang="es-ES" sz="20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s-ES" sz="20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el valor de este metal</a:t>
            </a:r>
            <a:br>
              <a:rPr lang="es-ES" sz="20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s-ES" sz="20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para </a:t>
            </a:r>
            <a:r>
              <a:rPr lang="es-ES" sz="2000" dirty="0" err="1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Calibri" panose="020F0502020204030204" pitchFamily="34" charset="0"/>
              </a:rPr>
              <a:t>acompañar</a:t>
            </a:r>
            <a:r>
              <a:rPr lang="es-ES" sz="20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 su </a:t>
            </a:r>
            <a:r>
              <a:rPr lang="es-ES" sz="2000" dirty="0" err="1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sueño</a:t>
            </a:r>
            <a:r>
              <a:rPr lang="es-ES" sz="20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s-ES" sz="2000" dirty="0">
              <a:solidFill>
                <a:srgbClr val="FFFF00"/>
              </a:solidFill>
              <a:effectLst/>
              <a:latin typeface="Tw Cen MT" panose="020B0602020104020603" pitchFamily="34" charset="77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r"/>
            <a:r>
              <a:rPr lang="es-ES" sz="20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Guardo terciopelo, pana</a:t>
            </a:r>
            <a:br>
              <a:rPr lang="es-ES" sz="20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s-ES" sz="20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y vara y media de seda.</a:t>
            </a:r>
            <a:br>
              <a:rPr lang="es-ES" sz="20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s-ES" sz="20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Y si faltara, me queda</a:t>
            </a:r>
            <a:br>
              <a:rPr lang="es-ES" sz="20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s-ES" sz="20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otro tanto o </a:t>
            </a:r>
            <a:r>
              <a:rPr lang="es-ES" sz="2000" dirty="0" err="1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más</a:t>
            </a:r>
            <a:r>
              <a:rPr lang="es-ES" sz="20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 de lana.</a:t>
            </a:r>
          </a:p>
          <a:p>
            <a:pPr algn="r"/>
            <a:r>
              <a:rPr lang="es-ES" sz="20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¡Que no quiero, </a:t>
            </a:r>
          </a:p>
          <a:p>
            <a:pPr algn="r"/>
            <a:r>
              <a:rPr lang="es-ES" sz="20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que no quiero que el que es Abrigo del mundo</a:t>
            </a:r>
          </a:p>
          <a:p>
            <a:pPr algn="r"/>
            <a:r>
              <a:rPr lang="es-ES" sz="2000" dirty="0">
                <a:solidFill>
                  <a:srgbClr val="FFFF00"/>
                </a:solidFill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va</a:t>
            </a:r>
            <a:r>
              <a:rPr lang="es-ES" sz="20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ya por el mundo en cueros! </a:t>
            </a:r>
          </a:p>
          <a:p>
            <a:pPr algn="r"/>
            <a:r>
              <a:rPr lang="es-ES" sz="20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No digas, </a:t>
            </a:r>
            <a:r>
              <a:rPr lang="es-ES" sz="2000" dirty="0" err="1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ángel</a:t>
            </a:r>
            <a:r>
              <a:rPr lang="es-ES" sz="20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 amigo </a:t>
            </a:r>
            <a:endParaRPr lang="es-ES" sz="2000" dirty="0">
              <a:solidFill>
                <a:srgbClr val="FFFF00"/>
              </a:solidFill>
              <a:effectLst/>
              <a:latin typeface="Tw Cen MT" panose="020B0602020104020603" pitchFamily="34" charset="77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r"/>
            <a:r>
              <a:rPr lang="es-ES" sz="20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que estas puntadas</a:t>
            </a:r>
            <a:br>
              <a:rPr lang="es-ES" sz="20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s-ES" sz="20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que </a:t>
            </a:r>
            <a:r>
              <a:rPr lang="es-ES" sz="2000" dirty="0" err="1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están</a:t>
            </a:r>
            <a:r>
              <a:rPr lang="es-ES" sz="20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 dando mis manos </a:t>
            </a:r>
            <a:r>
              <a:rPr lang="es-ES" sz="2000" dirty="0" err="1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serán</a:t>
            </a:r>
            <a:r>
              <a:rPr lang="es-ES" sz="20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 por nada.</a:t>
            </a:r>
            <a:br>
              <a:rPr lang="es-ES" sz="20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s-ES" sz="20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¡Si esa criatura</a:t>
            </a:r>
            <a:br>
              <a:rPr lang="es-ES" sz="20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s-ES" sz="20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tiene loca la cesta </a:t>
            </a:r>
            <a:endParaRPr lang="es-ES" sz="2000" dirty="0">
              <a:solidFill>
                <a:srgbClr val="FFFF00"/>
              </a:solidFill>
              <a:effectLst/>
              <a:latin typeface="Tw Cen MT" panose="020B0602020104020603" pitchFamily="34" charset="77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r"/>
            <a:r>
              <a:rPr lang="es-ES" sz="20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de mi costura! </a:t>
            </a:r>
            <a:r>
              <a:rPr lang="es-ES" sz="2000" i="1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s-ES" sz="2000" dirty="0">
              <a:solidFill>
                <a:srgbClr val="FFFF00"/>
              </a:solidFill>
              <a:latin typeface="Tw Cen MT" panose="020B0602020104020603" pitchFamily="34" charset="77"/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BCD87ED0-ECDD-C4BA-4157-2DE470EC3A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3860501" y="143994"/>
            <a:ext cx="1325861" cy="1592113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A90C8CB8-7B0B-5433-35CA-AA2236E831D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06735" y="4676534"/>
            <a:ext cx="1591386" cy="2340433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5ECAA922-ECE4-3E8B-8F07-F7E024953512}"/>
              </a:ext>
            </a:extLst>
          </p:cNvPr>
          <p:cNvSpPr txBox="1"/>
          <p:nvPr/>
        </p:nvSpPr>
        <p:spPr>
          <a:xfrm>
            <a:off x="4164334" y="5943841"/>
            <a:ext cx="242244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400" i="1" dirty="0">
                <a:solidFill>
                  <a:srgbClr val="FFC0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2400" b="1" dirty="0">
                <a:solidFill>
                  <a:srgbClr val="FFC0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COSTURERA:     </a:t>
            </a:r>
            <a:endParaRPr lang="es-ES" sz="2400" b="1" dirty="0">
              <a:solidFill>
                <a:srgbClr val="FFC000"/>
              </a:solidFill>
              <a:latin typeface="Tw Cen MT" panose="020B0602020104020603" pitchFamily="34" charset="77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8635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estrellado fondo">
            <a:extLst>
              <a:ext uri="{FF2B5EF4-FFF2-40B4-BE49-F238E27FC236}">
                <a16:creationId xmlns:a16="http://schemas.microsoft.com/office/drawing/2014/main" id="{55E0235F-B80D-5763-A600-7320DFF7EC4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1705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n 1" descr="Diapositiva03.jpg">
            <a:extLst>
              <a:ext uri="{FF2B5EF4-FFF2-40B4-BE49-F238E27FC236}">
                <a16:creationId xmlns:a16="http://schemas.microsoft.com/office/drawing/2014/main" id="{B46390C9-B61A-F895-8B38-27D43EA940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98"/>
          <a:stretch>
            <a:fillRect/>
          </a:stretch>
        </p:blipFill>
        <p:spPr bwMode="auto">
          <a:xfrm>
            <a:off x="4203404" y="573089"/>
            <a:ext cx="3785191" cy="3012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A0067BFD-EC34-9E4F-D6E2-932A0C8C9C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83946" y="2547482"/>
            <a:ext cx="3024107" cy="2075551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375347AC-EFB6-5DDF-24E3-2B7AE29B0792}"/>
              </a:ext>
            </a:extLst>
          </p:cNvPr>
          <p:cNvSpPr txBox="1"/>
          <p:nvPr/>
        </p:nvSpPr>
        <p:spPr>
          <a:xfrm>
            <a:off x="312234" y="0"/>
            <a:ext cx="3785191" cy="67403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s-ES" sz="2400" b="1" dirty="0">
              <a:solidFill>
                <a:srgbClr val="FFC000"/>
              </a:solidFill>
              <a:effectLst/>
              <a:latin typeface="Tw Cen MT" panose="020B0602020104020603" pitchFamily="34" charset="77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s-ES" sz="2400" b="1" dirty="0">
                <a:solidFill>
                  <a:srgbClr val="FFC0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ÁNGEL: </a:t>
            </a:r>
            <a:endParaRPr lang="es-ES" sz="2400" b="1" dirty="0">
              <a:solidFill>
                <a:srgbClr val="FFC000"/>
              </a:solidFill>
              <a:effectLst/>
              <a:latin typeface="Tw Cen MT" panose="020B0602020104020603" pitchFamily="34" charset="77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-¡No </a:t>
            </a:r>
            <a:r>
              <a:rPr lang="es-ES" sz="2400" dirty="0" err="1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nacera</a:t>
            </a:r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́, no. </a:t>
            </a:r>
          </a:p>
          <a:p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Que los alacranes </a:t>
            </a:r>
          </a:p>
          <a:p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de la envidia le buscan </a:t>
            </a:r>
          </a:p>
          <a:p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el vientre a </a:t>
            </a:r>
            <a:r>
              <a:rPr lang="es-ES" sz="2400" dirty="0" err="1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María</a:t>
            </a:r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para sembrarle </a:t>
            </a:r>
          </a:p>
          <a:p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su veneno. </a:t>
            </a:r>
          </a:p>
          <a:p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No </a:t>
            </a:r>
            <a:r>
              <a:rPr lang="es-ES" sz="2400" dirty="0" err="1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nacera</a:t>
            </a:r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́ </a:t>
            </a:r>
            <a:r>
              <a:rPr lang="es-ES" sz="2400" dirty="0" err="1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Jesús</a:t>
            </a:r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! </a:t>
            </a:r>
          </a:p>
          <a:p>
            <a:endParaRPr lang="es-ES" sz="2400" b="1" dirty="0">
              <a:solidFill>
                <a:srgbClr val="FFC000"/>
              </a:solidFill>
              <a:effectLst/>
              <a:latin typeface="Tw Cen MT" panose="020B0602020104020603" pitchFamily="34" charset="77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s-ES" sz="2400" b="1" dirty="0">
                <a:solidFill>
                  <a:srgbClr val="FFC0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¡Tú, </a:t>
            </a:r>
            <a:r>
              <a:rPr lang="es-ES" sz="2400" b="1" dirty="0" err="1">
                <a:solidFill>
                  <a:srgbClr val="FFC0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leñador</a:t>
            </a:r>
            <a:r>
              <a:rPr lang="es-ES" sz="2400" b="1" dirty="0">
                <a:solidFill>
                  <a:srgbClr val="FFC0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r>
              <a:rPr lang="es-ES" sz="2400" b="1" dirty="0">
                <a:solidFill>
                  <a:srgbClr val="FFC0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enfunda tu hacha </a:t>
            </a:r>
          </a:p>
          <a:p>
            <a:r>
              <a:rPr lang="es-ES" sz="2400" b="1" dirty="0">
                <a:solidFill>
                  <a:srgbClr val="FFC0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y vete</a:t>
            </a:r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; deja el bosque </a:t>
            </a:r>
          </a:p>
          <a:p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y las sombras  </a:t>
            </a:r>
          </a:p>
          <a:p>
            <a:r>
              <a:rPr lang="es-ES" sz="2400" dirty="0">
                <a:solidFill>
                  <a:srgbClr val="FFFF00"/>
                </a:solidFill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y </a:t>
            </a:r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busca el camino </a:t>
            </a:r>
          </a:p>
          <a:p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de tu casa, que </a:t>
            </a:r>
            <a:r>
              <a:rPr lang="es-ES" sz="2400" dirty="0" err="1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Jesús</a:t>
            </a:r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el </a:t>
            </a:r>
            <a:r>
              <a:rPr lang="es-ES" sz="2400" dirty="0" err="1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Mesías</a:t>
            </a:r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 no </a:t>
            </a:r>
            <a:r>
              <a:rPr lang="es-ES" sz="2400" dirty="0" err="1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nacera</a:t>
            </a:r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́, </a:t>
            </a:r>
            <a:r>
              <a:rPr lang="es-ES" sz="2400" dirty="0" err="1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según</a:t>
            </a:r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2400" dirty="0" err="1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disposición</a:t>
            </a:r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 del </a:t>
            </a:r>
            <a:r>
              <a:rPr lang="es-ES" sz="2400" dirty="0" err="1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Altísimo</a:t>
            </a:r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endParaRPr lang="es-ES" sz="2400" dirty="0">
              <a:solidFill>
                <a:srgbClr val="FFFF00"/>
              </a:solidFill>
              <a:effectLst/>
              <a:latin typeface="Tw Cen MT" panose="020B0602020104020603" pitchFamily="34" charset="77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E3B0C043-83E3-CD7C-F2EA-5B2205B47E5A}"/>
              </a:ext>
            </a:extLst>
          </p:cNvPr>
          <p:cNvSpPr txBox="1"/>
          <p:nvPr/>
        </p:nvSpPr>
        <p:spPr>
          <a:xfrm>
            <a:off x="7988595" y="102562"/>
            <a:ext cx="3891170" cy="63709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endParaRPr lang="es-ES" sz="2400" i="1" dirty="0">
              <a:solidFill>
                <a:srgbClr val="FFFF00"/>
              </a:solidFill>
              <a:effectLst/>
              <a:latin typeface="Tw Cen MT" panose="020B0602020104020603" pitchFamily="34" charset="77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-¿Que no va a nacer </a:t>
            </a:r>
          </a:p>
          <a:p>
            <a:pPr algn="r"/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mi Dios? </a:t>
            </a:r>
          </a:p>
          <a:p>
            <a:pPr algn="r"/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Si </a:t>
            </a:r>
            <a:r>
              <a:rPr lang="es-ES" sz="2400" dirty="0" err="1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están</a:t>
            </a:r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 gritando las ramas: “¡</a:t>
            </a:r>
            <a:r>
              <a:rPr lang="es-ES" sz="2400" dirty="0" err="1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Córtame</a:t>
            </a:r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 a mí, </a:t>
            </a:r>
          </a:p>
          <a:p>
            <a:pPr algn="r"/>
            <a:r>
              <a:rPr lang="es-ES" sz="2400" dirty="0" err="1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leñador</a:t>
            </a:r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algn="r"/>
            <a:r>
              <a:rPr lang="es-ES" sz="2400" dirty="0" err="1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quémame</a:t>
            </a:r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 con la retama. </a:t>
            </a:r>
          </a:p>
          <a:p>
            <a:pPr algn="r"/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Para cuando nazca Dios </a:t>
            </a:r>
            <a:endParaRPr lang="es-ES" sz="2400" dirty="0">
              <a:solidFill>
                <a:srgbClr val="FFFF00"/>
              </a:solidFill>
              <a:effectLst/>
              <a:latin typeface="Tw Cen MT" panose="020B0602020104020603" pitchFamily="34" charset="77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r"/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yo quiero ser ya una llama que pueda darle calor!”</a:t>
            </a:r>
            <a:b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es-ES" sz="2400" dirty="0">
              <a:solidFill>
                <a:srgbClr val="FFFF00"/>
              </a:solidFill>
              <a:effectLst/>
              <a:latin typeface="Tw Cen MT" panose="020B0602020104020603" pitchFamily="34" charset="77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¡Si tengo el monte desnudo </a:t>
            </a:r>
          </a:p>
          <a:p>
            <a:pPr algn="r"/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y romo el filo del hacha </a:t>
            </a:r>
          </a:p>
          <a:p>
            <a:pPr algn="r"/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para que se asuste </a:t>
            </a:r>
          </a:p>
          <a:p>
            <a:pPr algn="r"/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luego con el fuego </a:t>
            </a:r>
            <a:endParaRPr lang="es-ES" sz="2400" dirty="0">
              <a:solidFill>
                <a:srgbClr val="FFFF00"/>
              </a:solidFill>
              <a:effectLst/>
              <a:latin typeface="Tw Cen MT" panose="020B0602020104020603" pitchFamily="34" charset="77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r"/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la rigidez </a:t>
            </a:r>
          </a:p>
          <a:p>
            <a:pPr algn="r"/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de la escarcha...!</a:t>
            </a:r>
            <a:r>
              <a:rPr lang="es-ES" sz="2400" i="1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s-ES" sz="2400" i="1" dirty="0">
              <a:solidFill>
                <a:srgbClr val="FFFF00"/>
              </a:solidFill>
              <a:latin typeface="Tw Cen MT" panose="020B0602020104020603" pitchFamily="34" charset="77"/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DE202F64-0290-80E3-B3C3-65E61731A9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3860501" y="143994"/>
            <a:ext cx="1325861" cy="1592113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C38327E6-4D1D-E78B-B37A-C624CB79BAA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4795" r="18527"/>
          <a:stretch/>
        </p:blipFill>
        <p:spPr>
          <a:xfrm>
            <a:off x="6464595" y="4811936"/>
            <a:ext cx="1629981" cy="2221298"/>
          </a:xfrm>
          <a:prstGeom prst="rect">
            <a:avLst/>
          </a:prstGeom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D2DD24BB-E762-3D5C-8DA7-D5C66CF97D14}"/>
              </a:ext>
            </a:extLst>
          </p:cNvPr>
          <p:cNvSpPr txBox="1"/>
          <p:nvPr/>
        </p:nvSpPr>
        <p:spPr>
          <a:xfrm>
            <a:off x="4203404" y="6104205"/>
            <a:ext cx="269625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400" b="1" dirty="0">
                <a:solidFill>
                  <a:srgbClr val="FFC0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LEÑADOR: </a:t>
            </a:r>
            <a:endParaRPr lang="es-ES" sz="2400" b="1" dirty="0">
              <a:solidFill>
                <a:srgbClr val="FFC000"/>
              </a:solidFill>
              <a:effectLst/>
              <a:latin typeface="Tw Cen MT" panose="020B0602020104020603" pitchFamily="34" charset="77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6413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estrellado fondo">
            <a:extLst>
              <a:ext uri="{FF2B5EF4-FFF2-40B4-BE49-F238E27FC236}">
                <a16:creationId xmlns:a16="http://schemas.microsoft.com/office/drawing/2014/main" id="{55E0235F-B80D-5763-A600-7320DFF7EC4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1705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n 1" descr="Diapositiva03.jpg">
            <a:extLst>
              <a:ext uri="{FF2B5EF4-FFF2-40B4-BE49-F238E27FC236}">
                <a16:creationId xmlns:a16="http://schemas.microsoft.com/office/drawing/2014/main" id="{B46390C9-B61A-F895-8B38-27D43EA940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98"/>
          <a:stretch>
            <a:fillRect/>
          </a:stretch>
        </p:blipFill>
        <p:spPr bwMode="auto">
          <a:xfrm>
            <a:off x="4203404" y="573089"/>
            <a:ext cx="3785191" cy="3012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A0067BFD-EC34-9E4F-D6E2-932A0C8C9C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83946" y="2547482"/>
            <a:ext cx="3024107" cy="2075551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EED4E123-F127-8519-0406-4C62F70082FC}"/>
              </a:ext>
            </a:extLst>
          </p:cNvPr>
          <p:cNvSpPr txBox="1"/>
          <p:nvPr/>
        </p:nvSpPr>
        <p:spPr>
          <a:xfrm>
            <a:off x="178421" y="178420"/>
            <a:ext cx="4024984" cy="68634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400" b="1" dirty="0">
                <a:solidFill>
                  <a:srgbClr val="FFC000"/>
                </a:solidFill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Á</a:t>
            </a:r>
            <a:r>
              <a:rPr lang="es-ES" sz="2400" b="1" dirty="0">
                <a:solidFill>
                  <a:srgbClr val="FFC0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NGEL: </a:t>
            </a:r>
            <a:endParaRPr lang="es-ES" sz="2400" b="1" dirty="0">
              <a:solidFill>
                <a:srgbClr val="FFC000"/>
              </a:solidFill>
              <a:effectLst/>
              <a:latin typeface="Tw Cen MT" panose="020B0602020104020603" pitchFamily="34" charset="77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-¡No </a:t>
            </a:r>
            <a:r>
              <a:rPr lang="es-ES" sz="2400" dirty="0" err="1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nacera</a:t>
            </a:r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́ </a:t>
            </a:r>
            <a:r>
              <a:rPr lang="es-ES" sz="2400" dirty="0" err="1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Jesús</a:t>
            </a:r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Que los lobos del </a:t>
            </a:r>
            <a:r>
              <a:rPr lang="es-ES" sz="2400" dirty="0" err="1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egoísmo</a:t>
            </a:r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2400" dirty="0" err="1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aúllan</a:t>
            </a:r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 en los cerros cercanos </a:t>
            </a:r>
          </a:p>
          <a:p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y vuelan bajo los milanos poderosos queriendo </a:t>
            </a:r>
            <a:r>
              <a:rPr lang="es-ES" sz="2400" dirty="0" err="1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rapiñar</a:t>
            </a:r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 los polluelos de la inocencia! </a:t>
            </a:r>
          </a:p>
          <a:p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¡No </a:t>
            </a:r>
            <a:r>
              <a:rPr lang="es-ES" sz="2400" dirty="0" err="1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nacera</a:t>
            </a:r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́ </a:t>
            </a:r>
            <a:r>
              <a:rPr lang="es-ES" sz="2400" dirty="0" err="1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Jesús</a:t>
            </a:r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! </a:t>
            </a:r>
          </a:p>
          <a:p>
            <a:r>
              <a:rPr lang="es-ES" sz="2400" dirty="0">
                <a:solidFill>
                  <a:srgbClr val="FFC0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¡</a:t>
            </a:r>
            <a:r>
              <a:rPr lang="es-ES" sz="2400" b="1" dirty="0">
                <a:solidFill>
                  <a:srgbClr val="FFC0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Tú, mujer </a:t>
            </a:r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que </a:t>
            </a:r>
            <a:r>
              <a:rPr lang="es-ES" sz="2400" dirty="0" err="1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estás</a:t>
            </a:r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a la puerta de tu casa, </a:t>
            </a:r>
          </a:p>
          <a:p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echa los cerrojos </a:t>
            </a:r>
          </a:p>
          <a:p>
            <a:r>
              <a:rPr lang="es-ES" sz="2400" b="1" dirty="0">
                <a:solidFill>
                  <a:srgbClr val="FFC0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y vete a dormir</a:t>
            </a:r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que lo esperado, </a:t>
            </a:r>
          </a:p>
          <a:p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el Hijo de </a:t>
            </a:r>
            <a:r>
              <a:rPr lang="es-ES" sz="2400" dirty="0" err="1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Díos</a:t>
            </a:r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no </a:t>
            </a:r>
            <a:r>
              <a:rPr lang="es-ES" sz="2400" dirty="0" err="1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nacera</a:t>
            </a:r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́. Vete! </a:t>
            </a:r>
            <a:endParaRPr lang="es-ES" sz="2400" dirty="0">
              <a:solidFill>
                <a:srgbClr val="FFFF00"/>
              </a:solidFill>
              <a:effectLst/>
              <a:latin typeface="Tw Cen MT" panose="020B0602020104020603" pitchFamily="34" charset="77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s-ES" sz="2000" dirty="0">
                <a:solidFill>
                  <a:schemeClr val="bg1"/>
                </a:solidFill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       ……..</a:t>
            </a:r>
            <a:r>
              <a:rPr lang="es-ES" sz="2000" dirty="0">
                <a:solidFill>
                  <a:schemeClr val="bg1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Posadera </a:t>
            </a:r>
          </a:p>
          <a:p>
            <a:r>
              <a:rPr lang="es-ES" sz="2000" dirty="0">
                <a:solidFill>
                  <a:schemeClr val="bg1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(obviando al </a:t>
            </a:r>
            <a:r>
              <a:rPr lang="es-ES" sz="2000" dirty="0" err="1">
                <a:solidFill>
                  <a:schemeClr val="bg1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ángel</a:t>
            </a:r>
            <a:r>
              <a:rPr lang="es-ES" sz="2000" dirty="0">
                <a:solidFill>
                  <a:schemeClr val="bg1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 y mirando </a:t>
            </a:r>
          </a:p>
          <a:p>
            <a:r>
              <a:rPr lang="es-ES" sz="2000" dirty="0">
                <a:solidFill>
                  <a:schemeClr val="bg1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al </a:t>
            </a:r>
            <a:r>
              <a:rPr lang="es-ES" sz="2000" dirty="0" err="1">
                <a:solidFill>
                  <a:schemeClr val="bg1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vacío</a:t>
            </a:r>
            <a:r>
              <a:rPr lang="es-ES" sz="2000" dirty="0">
                <a:solidFill>
                  <a:schemeClr val="bg1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, como si le hablara </a:t>
            </a:r>
          </a:p>
          <a:p>
            <a:r>
              <a:rPr lang="es-ES" sz="2000" dirty="0">
                <a:solidFill>
                  <a:schemeClr val="bg1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al </a:t>
            </a:r>
            <a:r>
              <a:rPr lang="es-ES" sz="2000" dirty="0" err="1">
                <a:solidFill>
                  <a:schemeClr val="bg1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Niño</a:t>
            </a:r>
            <a:r>
              <a:rPr lang="es-ES" sz="2000" dirty="0">
                <a:solidFill>
                  <a:schemeClr val="bg1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 que no ve): </a:t>
            </a:r>
            <a:endParaRPr lang="es-ES" sz="2000" dirty="0">
              <a:solidFill>
                <a:schemeClr val="bg1"/>
              </a:solidFill>
              <a:effectLst/>
              <a:latin typeface="Tw Cen MT" panose="020B0602020104020603" pitchFamily="34" charset="77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8AAA555A-2551-656C-DB38-73541EC159F0}"/>
              </a:ext>
            </a:extLst>
          </p:cNvPr>
          <p:cNvSpPr txBox="1"/>
          <p:nvPr/>
        </p:nvSpPr>
        <p:spPr>
          <a:xfrm>
            <a:off x="7988594" y="-117541"/>
            <a:ext cx="3809395" cy="69249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s-ES" sz="2400" b="1" dirty="0">
                <a:solidFill>
                  <a:srgbClr val="FFC0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-Yo soy la posadera. </a:t>
            </a:r>
          </a:p>
          <a:p>
            <a:pPr algn="r"/>
            <a:r>
              <a:rPr lang="es-ES" sz="2000" i="1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La que se quedó esperando a que tus padres vinieran llamando,</a:t>
            </a:r>
            <a:br>
              <a:rPr lang="es-ES" sz="2000" i="1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s-ES" sz="2000" i="1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la que </a:t>
            </a:r>
            <a:r>
              <a:rPr lang="es-ES" sz="2000" i="1" dirty="0" err="1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todavía</a:t>
            </a:r>
            <a:r>
              <a:rPr lang="es-ES" sz="2000" i="1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 espera. </a:t>
            </a:r>
            <a:endParaRPr lang="es-ES" sz="2000" i="1" dirty="0">
              <a:solidFill>
                <a:srgbClr val="FFFF00"/>
              </a:solidFill>
              <a:effectLst/>
              <a:latin typeface="Tw Cen MT" panose="020B0602020104020603" pitchFamily="34" charset="77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r"/>
            <a:r>
              <a:rPr lang="es-ES" sz="2000" i="1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Yo sé que te han cerrado </a:t>
            </a:r>
          </a:p>
          <a:p>
            <a:pPr algn="r"/>
            <a:r>
              <a:rPr lang="es-ES" sz="2000" i="1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todas las puertas.</a:t>
            </a:r>
            <a:br>
              <a:rPr lang="es-ES" sz="2000" i="1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s-ES" sz="2000" i="1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Por eso yo las </a:t>
            </a:r>
            <a:r>
              <a:rPr lang="es-ES" sz="2000" i="1" dirty="0" err="1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mías</a:t>
            </a:r>
            <a:br>
              <a:rPr lang="es-ES" sz="2000" i="1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s-ES" sz="2000" i="1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las tengo abiertas. </a:t>
            </a:r>
            <a:endParaRPr lang="es-ES" sz="2000" i="1" dirty="0">
              <a:solidFill>
                <a:srgbClr val="FFFF00"/>
              </a:solidFill>
              <a:effectLst/>
              <a:latin typeface="Tw Cen MT" panose="020B0602020104020603" pitchFamily="34" charset="77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r"/>
            <a:r>
              <a:rPr lang="es-ES" sz="2000" i="1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Y guardo dentro</a:t>
            </a:r>
            <a:br>
              <a:rPr lang="es-ES" sz="2000" i="1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s-ES" sz="2000" i="1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una </a:t>
            </a:r>
            <a:r>
              <a:rPr lang="es-ES" sz="2000" i="1" dirty="0" err="1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cálida</a:t>
            </a:r>
            <a:r>
              <a:rPr lang="es-ES" sz="2000" i="1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 cuna</a:t>
            </a:r>
            <a:br>
              <a:rPr lang="es-ES" sz="2000" i="1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s-ES" sz="2000" i="1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para tu cuerpo.</a:t>
            </a:r>
            <a:br>
              <a:rPr lang="es-ES" sz="2000" i="1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s-ES" sz="2000" i="1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...Y aunque no lo sabe nadie, </a:t>
            </a:r>
          </a:p>
          <a:p>
            <a:pPr algn="r"/>
            <a:r>
              <a:rPr lang="es-ES" sz="2000" i="1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chiquillo de mi fortuna, </a:t>
            </a:r>
            <a:endParaRPr lang="es-ES" sz="2000" i="1" dirty="0">
              <a:solidFill>
                <a:srgbClr val="FFFF00"/>
              </a:solidFill>
              <a:effectLst/>
              <a:latin typeface="Tw Cen MT" panose="020B0602020104020603" pitchFamily="34" charset="77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r"/>
            <a:r>
              <a:rPr lang="es-ES" sz="2000" i="1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al aire de la </a:t>
            </a:r>
            <a:r>
              <a:rPr lang="es-ES" sz="2000" i="1" dirty="0" err="1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mañana</a:t>
            </a:r>
            <a:br>
              <a:rPr lang="es-ES" sz="2000" i="1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s-ES" sz="2000" i="1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tengo encargado una nana </a:t>
            </a:r>
          </a:p>
          <a:p>
            <a:pPr algn="r"/>
            <a:r>
              <a:rPr lang="es-ES" sz="2000" i="1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para dejarla en tu cuna,</a:t>
            </a:r>
          </a:p>
          <a:p>
            <a:pPr algn="r"/>
            <a:r>
              <a:rPr lang="es-ES" sz="2000" i="1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 ¡Que no me digan a mí </a:t>
            </a:r>
          </a:p>
          <a:p>
            <a:pPr algn="r"/>
            <a:r>
              <a:rPr lang="es-ES" sz="2000" i="1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que Tú no vas a llegar!</a:t>
            </a:r>
            <a:br>
              <a:rPr lang="es-ES" sz="2000" i="1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s-ES" sz="2000" i="1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Si tengo de par en par </a:t>
            </a:r>
          </a:p>
          <a:p>
            <a:pPr algn="r"/>
            <a:r>
              <a:rPr lang="es-ES" sz="2000" i="1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las puertas</a:t>
            </a:r>
            <a:br>
              <a:rPr lang="es-ES" sz="2000" i="1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s-ES" sz="2000" i="1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y yo esperando, despierta, </a:t>
            </a:r>
          </a:p>
          <a:p>
            <a:pPr algn="r"/>
            <a:r>
              <a:rPr lang="es-ES" sz="2000" i="1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hasta que quieras llama</a:t>
            </a:r>
            <a:r>
              <a:rPr lang="es-ES" sz="1800" i="1" dirty="0">
                <a:solidFill>
                  <a:srgbClr val="FFFF00"/>
                </a:solidFill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s-ES" i="1" dirty="0">
                <a:solidFill>
                  <a:srgbClr val="FFFF00"/>
                </a:solidFill>
                <a:effectLst/>
              </a:rPr>
              <a:t> </a:t>
            </a:r>
            <a:endParaRPr lang="es-ES" sz="1800" i="1" dirty="0">
              <a:solidFill>
                <a:srgbClr val="FFFF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6E5F70F0-B3FA-0962-FCDF-28CB5F36DD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3860501" y="143994"/>
            <a:ext cx="1325861" cy="1592113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3417BF22-6B3B-6859-B6F7-501BF4ED4AC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6000" y="4731475"/>
            <a:ext cx="1916798" cy="2330600"/>
          </a:xfrm>
          <a:prstGeom prst="rect">
            <a:avLst/>
          </a:prstGeom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A56BDB0F-37A1-EAF1-0645-357098D2EABD}"/>
              </a:ext>
            </a:extLst>
          </p:cNvPr>
          <p:cNvSpPr txBox="1"/>
          <p:nvPr/>
        </p:nvSpPr>
        <p:spPr>
          <a:xfrm>
            <a:off x="4583946" y="5954233"/>
            <a:ext cx="15872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b="1" dirty="0">
                <a:solidFill>
                  <a:srgbClr val="FFC000"/>
                </a:solidFill>
              </a:rPr>
              <a:t>POSADERA</a:t>
            </a:r>
          </a:p>
        </p:txBody>
      </p:sp>
    </p:spTree>
    <p:extLst>
      <p:ext uri="{BB962C8B-B14F-4D97-AF65-F5344CB8AC3E}">
        <p14:creationId xmlns:p14="http://schemas.microsoft.com/office/powerpoint/2010/main" val="2932374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estrellado fondo">
            <a:extLst>
              <a:ext uri="{FF2B5EF4-FFF2-40B4-BE49-F238E27FC236}">
                <a16:creationId xmlns:a16="http://schemas.microsoft.com/office/drawing/2014/main" id="{55E0235F-B80D-5763-A600-7320DFF7EC4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1705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n 1" descr="Diapositiva03.jpg">
            <a:extLst>
              <a:ext uri="{FF2B5EF4-FFF2-40B4-BE49-F238E27FC236}">
                <a16:creationId xmlns:a16="http://schemas.microsoft.com/office/drawing/2014/main" id="{B46390C9-B61A-F895-8B38-27D43EA940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98"/>
          <a:stretch>
            <a:fillRect/>
          </a:stretch>
        </p:blipFill>
        <p:spPr bwMode="auto">
          <a:xfrm>
            <a:off x="4203404" y="573089"/>
            <a:ext cx="3785191" cy="3012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A0067BFD-EC34-9E4F-D6E2-932A0C8C9C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83946" y="2547482"/>
            <a:ext cx="3024107" cy="2075551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85D70FB1-04DC-A614-67CF-92E94B50AACD}"/>
              </a:ext>
            </a:extLst>
          </p:cNvPr>
          <p:cNvSpPr txBox="1"/>
          <p:nvPr/>
        </p:nvSpPr>
        <p:spPr>
          <a:xfrm>
            <a:off x="200723" y="289932"/>
            <a:ext cx="3785190" cy="67403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400" b="1" dirty="0">
                <a:solidFill>
                  <a:srgbClr val="FFC0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ÁNGEL: </a:t>
            </a:r>
            <a:endParaRPr lang="es-ES" sz="2400" b="1" dirty="0">
              <a:solidFill>
                <a:srgbClr val="FFC000"/>
              </a:solidFill>
              <a:effectLst/>
              <a:latin typeface="Tw Cen MT" panose="020B0602020104020603" pitchFamily="34" charset="77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-¡Que no va a nacer </a:t>
            </a:r>
            <a:r>
              <a:rPr lang="es-ES" sz="2400" dirty="0" err="1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Jesús</a:t>
            </a:r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, sabedlo! ¡Que tras las nubes que parecen de lluvia remediadora se esconden truenos de guerra y rayos </a:t>
            </a:r>
          </a:p>
          <a:p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de violencia acechando el Nacimiento del Hijo de Dios! </a:t>
            </a:r>
          </a:p>
          <a:p>
            <a:endParaRPr lang="es-ES" sz="2400" dirty="0">
              <a:solidFill>
                <a:srgbClr val="FFFF00"/>
              </a:solidFill>
              <a:latin typeface="Tw Cen MT" panose="020B0602020104020603" pitchFamily="34" charset="77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s-ES" sz="2400" b="1" dirty="0">
                <a:solidFill>
                  <a:srgbClr val="FFC0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¡Pastores, recoged, </a:t>
            </a:r>
          </a:p>
          <a:p>
            <a:r>
              <a:rPr lang="es-ES" sz="2400" b="1" dirty="0">
                <a:solidFill>
                  <a:srgbClr val="FFC0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vuestro hato </a:t>
            </a:r>
          </a:p>
          <a:p>
            <a:r>
              <a:rPr lang="es-ES" sz="2400" b="1" dirty="0">
                <a:solidFill>
                  <a:srgbClr val="FFC0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y volved </a:t>
            </a:r>
          </a:p>
          <a:p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a vuestras casas, </a:t>
            </a:r>
          </a:p>
          <a:p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que Dios no nace. Callad vuestras canciones y dormid, que nada extraordinario </a:t>
            </a:r>
          </a:p>
          <a:p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en esta noche</a:t>
            </a:r>
          </a:p>
          <a:p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ha de ocurrir!.</a:t>
            </a:r>
            <a:endParaRPr lang="es-ES" sz="2400" dirty="0">
              <a:solidFill>
                <a:srgbClr val="FFFF00"/>
              </a:solidFill>
              <a:effectLst/>
              <a:latin typeface="Tw Cen MT" panose="020B0602020104020603" pitchFamily="34" charset="77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AC8389DE-30D5-991B-C2E2-B4F62824C312}"/>
              </a:ext>
            </a:extLst>
          </p:cNvPr>
          <p:cNvSpPr txBox="1"/>
          <p:nvPr/>
        </p:nvSpPr>
        <p:spPr>
          <a:xfrm>
            <a:off x="7988594" y="289932"/>
            <a:ext cx="3785191" cy="65556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s-ES" sz="20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¿Pastores en Nochebuena </a:t>
            </a:r>
          </a:p>
          <a:p>
            <a:pPr algn="r"/>
            <a:r>
              <a:rPr lang="es-ES" sz="20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sin tenerle a quien cantar? </a:t>
            </a:r>
          </a:p>
          <a:p>
            <a:pPr algn="r"/>
            <a:r>
              <a:rPr lang="es-ES" sz="20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¡Pues vaya una Navidad! </a:t>
            </a:r>
          </a:p>
          <a:p>
            <a:pPr algn="r"/>
            <a:r>
              <a:rPr lang="es-ES" sz="20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Hemos dejado el </a:t>
            </a:r>
            <a:r>
              <a:rPr lang="es-ES" sz="2000" dirty="0" err="1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rebaño</a:t>
            </a:r>
            <a:r>
              <a:rPr lang="es-ES" sz="20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s-ES" sz="2000" dirty="0">
              <a:solidFill>
                <a:srgbClr val="FFFF00"/>
              </a:solidFill>
              <a:effectLst/>
              <a:latin typeface="Tw Cen MT" panose="020B0602020104020603" pitchFamily="34" charset="77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r"/>
            <a:r>
              <a:rPr lang="es-ES" sz="20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a su </a:t>
            </a:r>
            <a:r>
              <a:rPr lang="es-ES" sz="2000" dirty="0" err="1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apaño</a:t>
            </a:r>
            <a:r>
              <a:rPr lang="es-ES" sz="2000" dirty="0">
                <a:solidFill>
                  <a:srgbClr val="FFFF00"/>
                </a:solidFill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20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en el redil,</a:t>
            </a:r>
            <a:br>
              <a:rPr lang="es-ES" sz="20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s-ES" sz="20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para llegar hasta </a:t>
            </a:r>
            <a:r>
              <a:rPr lang="es-ES" sz="2000" dirty="0" err="1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aqui</a:t>
            </a:r>
            <a:r>
              <a:rPr lang="es-ES" sz="20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́ con rezos y villancicos a celebrar </a:t>
            </a:r>
          </a:p>
          <a:p>
            <a:pPr algn="r"/>
            <a:r>
              <a:rPr lang="es-ES" sz="20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al Dios Chico de </a:t>
            </a:r>
            <a:r>
              <a:rPr lang="es-ES" sz="2000" dirty="0" err="1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Belén</a:t>
            </a:r>
            <a:r>
              <a:rPr lang="es-ES" sz="20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br>
              <a:rPr lang="es-ES" sz="20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s-ES" sz="20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y en esta noche de </a:t>
            </a:r>
            <a:r>
              <a:rPr lang="es-ES" sz="2000" dirty="0" err="1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frío</a:t>
            </a:r>
            <a:r>
              <a:rPr lang="es-ES" sz="20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r"/>
            <a:r>
              <a:rPr lang="es-ES" sz="20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que venimos al Portal </a:t>
            </a:r>
          </a:p>
          <a:p>
            <a:pPr algn="r"/>
            <a:r>
              <a:rPr lang="es-ES" sz="20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tú nos vienes a contar</a:t>
            </a:r>
            <a:br>
              <a:rPr lang="es-ES" sz="20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s-ES" sz="20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que está el pesebre </a:t>
            </a:r>
            <a:r>
              <a:rPr lang="es-ES" sz="2000" dirty="0" err="1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vacío</a:t>
            </a:r>
            <a:r>
              <a:rPr lang="es-ES" sz="20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</a:p>
          <a:p>
            <a:pPr algn="r"/>
            <a:r>
              <a:rPr lang="es-ES" sz="20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 ¡Dile que somos pastores </a:t>
            </a:r>
            <a:endParaRPr lang="es-ES" sz="2000" dirty="0">
              <a:solidFill>
                <a:srgbClr val="FFFF00"/>
              </a:solidFill>
              <a:effectLst/>
              <a:latin typeface="Tw Cen MT" panose="020B0602020104020603" pitchFamily="34" charset="77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r"/>
            <a:r>
              <a:rPr lang="es-ES" sz="20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en vela;</a:t>
            </a:r>
            <a:br>
              <a:rPr lang="es-ES" sz="20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s-ES" sz="20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dile que somos pastores</a:t>
            </a:r>
            <a:br>
              <a:rPr lang="es-ES" sz="20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s-ES" sz="20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que esperan,</a:t>
            </a:r>
            <a:br>
              <a:rPr lang="es-ES" sz="20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s-ES" sz="20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cantando,</a:t>
            </a:r>
            <a:br>
              <a:rPr lang="es-ES" sz="20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s-ES" sz="20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la llegada de su Dios</a:t>
            </a:r>
            <a:br>
              <a:rPr lang="es-ES" sz="20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s-ES" sz="20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que los librará del </a:t>
            </a:r>
            <a:r>
              <a:rPr lang="es-ES" sz="2000" dirty="0" err="1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daño</a:t>
            </a:r>
            <a:r>
              <a:rPr lang="es-ES" sz="20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es-ES" sz="20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s-ES" sz="20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Dile que queremos ser </a:t>
            </a:r>
            <a:r>
              <a:rPr lang="es-ES" sz="2000" dirty="0" err="1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rebaño</a:t>
            </a:r>
            <a:r>
              <a:rPr lang="es-ES" sz="20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r"/>
            <a:r>
              <a:rPr lang="es-ES" sz="20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donde </a:t>
            </a:r>
            <a:r>
              <a:rPr lang="es-ES" sz="2000" dirty="0" err="1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Él</a:t>
            </a:r>
            <a:r>
              <a:rPr lang="es-ES" sz="20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 quiera ser Pastor” </a:t>
            </a:r>
            <a:endParaRPr lang="es-ES" sz="2000" dirty="0">
              <a:solidFill>
                <a:srgbClr val="FFFF00"/>
              </a:solidFill>
              <a:effectLst/>
              <a:latin typeface="Tw Cen MT" panose="020B0602020104020603" pitchFamily="34" charset="77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08A727A5-7EC7-B173-726C-A97C3F9FFD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3860501" y="143994"/>
            <a:ext cx="1325861" cy="1592113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587E478E-9718-7579-D5CF-55C0120BA6D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4059" r="6873"/>
          <a:stretch/>
        </p:blipFill>
        <p:spPr>
          <a:xfrm>
            <a:off x="5701980" y="4718405"/>
            <a:ext cx="1876189" cy="2285068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F414761D-82F2-6B3B-B5F7-93E2E163E5B7}"/>
              </a:ext>
            </a:extLst>
          </p:cNvPr>
          <p:cNvSpPr txBox="1"/>
          <p:nvPr/>
        </p:nvSpPr>
        <p:spPr>
          <a:xfrm>
            <a:off x="4203404" y="6060558"/>
            <a:ext cx="17888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>
                <a:solidFill>
                  <a:srgbClr val="FFC000"/>
                </a:solidFill>
              </a:rPr>
              <a:t>PASTORES</a:t>
            </a:r>
          </a:p>
        </p:txBody>
      </p:sp>
    </p:spTree>
    <p:extLst>
      <p:ext uri="{BB962C8B-B14F-4D97-AF65-F5344CB8AC3E}">
        <p14:creationId xmlns:p14="http://schemas.microsoft.com/office/powerpoint/2010/main" val="3630126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estrellado fondo">
            <a:extLst>
              <a:ext uri="{FF2B5EF4-FFF2-40B4-BE49-F238E27FC236}">
                <a16:creationId xmlns:a16="http://schemas.microsoft.com/office/drawing/2014/main" id="{55E0235F-B80D-5763-A600-7320DFF7EC4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1705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n 1" descr="Diapositiva03.jpg">
            <a:extLst>
              <a:ext uri="{FF2B5EF4-FFF2-40B4-BE49-F238E27FC236}">
                <a16:creationId xmlns:a16="http://schemas.microsoft.com/office/drawing/2014/main" id="{B46390C9-B61A-F895-8B38-27D43EA940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98"/>
          <a:stretch>
            <a:fillRect/>
          </a:stretch>
        </p:blipFill>
        <p:spPr bwMode="auto">
          <a:xfrm>
            <a:off x="4203404" y="573089"/>
            <a:ext cx="3785191" cy="3012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A0067BFD-EC34-9E4F-D6E2-932A0C8C9C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83946" y="2547482"/>
            <a:ext cx="3024107" cy="2075551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AC8389DE-30D5-991B-C2E2-B4F62824C312}"/>
              </a:ext>
            </a:extLst>
          </p:cNvPr>
          <p:cNvSpPr txBox="1"/>
          <p:nvPr/>
        </p:nvSpPr>
        <p:spPr>
          <a:xfrm>
            <a:off x="7988595" y="0"/>
            <a:ext cx="400268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s-ES" sz="2000" dirty="0">
                <a:solidFill>
                  <a:srgbClr val="FFFF00"/>
                </a:solidFill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endParaRPr lang="es-ES" sz="2000" dirty="0">
              <a:solidFill>
                <a:srgbClr val="FFFF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9A49AF8F-7C90-3441-7FDB-1F4DF3175B84}"/>
              </a:ext>
            </a:extLst>
          </p:cNvPr>
          <p:cNvSpPr txBox="1"/>
          <p:nvPr/>
        </p:nvSpPr>
        <p:spPr>
          <a:xfrm>
            <a:off x="178421" y="400111"/>
            <a:ext cx="3785191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400" b="1" dirty="0">
                <a:solidFill>
                  <a:srgbClr val="FFFF00"/>
                </a:solidFill>
                <a:effectLst/>
                <a:latin typeface="Bookman Old Style,BoldItalic"/>
                <a:ea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r>
              <a:rPr lang="es-ES" sz="2400" b="1" dirty="0">
                <a:solidFill>
                  <a:srgbClr val="FFC0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ÁNGEL:</a:t>
            </a:r>
            <a:r>
              <a:rPr lang="es-ES" sz="2400" dirty="0">
                <a:solidFill>
                  <a:srgbClr val="FFC0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s-ES" sz="2400" dirty="0">
              <a:solidFill>
                <a:srgbClr val="FFC000"/>
              </a:solidFill>
              <a:effectLst/>
              <a:latin typeface="Tw Cen MT" panose="020B0602020104020603" pitchFamily="34" charset="77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-No </a:t>
            </a:r>
            <a:r>
              <a:rPr lang="es-ES" sz="2400" dirty="0" err="1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nacera</a:t>
            </a:r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́ </a:t>
            </a:r>
            <a:r>
              <a:rPr lang="es-ES" sz="2400" dirty="0" err="1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Jesús</a:t>
            </a:r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, no. </a:t>
            </a:r>
          </a:p>
          <a:p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Que trepa la </a:t>
            </a:r>
            <a:r>
              <a:rPr lang="es-ES" sz="2400" dirty="0" err="1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hipocresía</a:t>
            </a:r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 como yedra por </a:t>
            </a:r>
          </a:p>
          <a:p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las tapias del mundo. </a:t>
            </a:r>
          </a:p>
          <a:p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Y todo es un sin sentido </a:t>
            </a:r>
          </a:p>
          <a:p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en lo diario, donde </a:t>
            </a:r>
          </a:p>
          <a:p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arraiga la grama de la insolidaridad y las traiciones. </a:t>
            </a:r>
          </a:p>
          <a:p>
            <a:endParaRPr lang="es-ES" sz="2400" dirty="0">
              <a:solidFill>
                <a:srgbClr val="FFFF00"/>
              </a:solidFill>
              <a:latin typeface="Tw Cen MT" panose="020B0602020104020603" pitchFamily="34" charset="77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¡Tú, </a:t>
            </a:r>
            <a:r>
              <a:rPr lang="es-ES" sz="2400" b="1" dirty="0">
                <a:solidFill>
                  <a:srgbClr val="FFC0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vendedor,</a:t>
            </a:r>
            <a:r>
              <a:rPr lang="es-ES" sz="2400" dirty="0">
                <a:solidFill>
                  <a:srgbClr val="FFC0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vuelca tu carga y vete, que nada tienes que hacer </a:t>
            </a:r>
            <a:r>
              <a:rPr lang="es-ES" sz="2400" dirty="0" err="1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aqui</a:t>
            </a:r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́ </a:t>
            </a:r>
          </a:p>
          <a:p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esta noche, pues no </a:t>
            </a:r>
            <a:r>
              <a:rPr lang="es-ES" sz="2400" dirty="0" err="1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nacera</a:t>
            </a:r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́</a:t>
            </a:r>
          </a:p>
          <a:p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el Dios que esperas</a:t>
            </a:r>
            <a:r>
              <a:rPr lang="es-ES" sz="2400" dirty="0"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endParaRPr lang="es-ES" sz="2400" dirty="0">
              <a:effectLst/>
              <a:latin typeface="Tw Cen MT" panose="020B0602020104020603" pitchFamily="34" charset="77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A10C1583-3F86-5FFE-C27F-0D2AED215ED0}"/>
              </a:ext>
            </a:extLst>
          </p:cNvPr>
          <p:cNvSpPr txBox="1"/>
          <p:nvPr/>
        </p:nvSpPr>
        <p:spPr>
          <a:xfrm>
            <a:off x="7949527" y="0"/>
            <a:ext cx="4002682" cy="68634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endParaRPr lang="es-ES" sz="2000" dirty="0">
              <a:solidFill>
                <a:srgbClr val="FFFF00"/>
              </a:solidFill>
              <a:effectLst/>
              <a:latin typeface="Tw Cen MT" panose="020B0602020104020603" pitchFamily="34" charset="77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r"/>
            <a:r>
              <a:rPr lang="es-ES" sz="20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Traigo yo de reata</a:t>
            </a:r>
            <a:br>
              <a:rPr lang="es-ES" sz="20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s-ES" sz="20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mi borriquilla,</a:t>
            </a:r>
            <a:br>
              <a:rPr lang="es-ES" sz="20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s-ES" sz="20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que vienen bien cargadas</a:t>
            </a:r>
            <a:br>
              <a:rPr lang="es-ES" sz="20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s-ES" sz="20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las angarillas:</a:t>
            </a:r>
            <a:br>
              <a:rPr lang="es-ES" sz="20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s-ES" sz="20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naranjas, peros...</a:t>
            </a:r>
            <a:br>
              <a:rPr lang="es-ES" sz="20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s-ES" sz="20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Y melones </a:t>
            </a:r>
            <a:r>
              <a:rPr lang="es-ES" sz="2000" dirty="0" err="1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tardíos</a:t>
            </a:r>
            <a:br>
              <a:rPr lang="es-ES" sz="20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s-ES" sz="2000" dirty="0" err="1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también</a:t>
            </a:r>
            <a:r>
              <a:rPr lang="es-ES" sz="20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 los llevo.</a:t>
            </a:r>
            <a:br>
              <a:rPr lang="es-ES" sz="20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s-ES" sz="20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Pero yo no pregono</a:t>
            </a:r>
            <a:br>
              <a:rPr lang="es-ES" sz="20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s-ES" sz="20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mi </a:t>
            </a:r>
            <a:r>
              <a:rPr lang="es-ES" sz="2000" dirty="0" err="1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mercancía</a:t>
            </a:r>
            <a:r>
              <a:rPr lang="es-ES" sz="20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es-ES" sz="20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s-ES" sz="20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Mi voz está esperando</a:t>
            </a:r>
            <a:br>
              <a:rPr lang="es-ES" sz="20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s-ES" sz="20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que rompa el </a:t>
            </a:r>
            <a:r>
              <a:rPr lang="es-ES" sz="2000" dirty="0" err="1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día</a:t>
            </a:r>
            <a:r>
              <a:rPr lang="es-ES" sz="20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br>
              <a:rPr lang="es-ES" sz="20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s-ES" sz="20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subir al viento</a:t>
            </a:r>
            <a:br>
              <a:rPr lang="es-ES" sz="20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s-ES" sz="20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y pregonarle al mundo</a:t>
            </a:r>
            <a:br>
              <a:rPr lang="es-ES" sz="20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s-ES" sz="20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su Nacimiento.</a:t>
            </a:r>
            <a:br>
              <a:rPr lang="es-ES" sz="20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s-ES" sz="20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¡No digas, </a:t>
            </a:r>
            <a:r>
              <a:rPr lang="es-ES" sz="2000" dirty="0" err="1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ángel</a:t>
            </a:r>
            <a:r>
              <a:rPr lang="es-ES" sz="20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 amigo,</a:t>
            </a:r>
            <a:br>
              <a:rPr lang="es-ES" sz="20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s-ES" sz="20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que no va a nacer mi Dios, </a:t>
            </a:r>
          </a:p>
          <a:p>
            <a:pPr algn="r"/>
            <a:r>
              <a:rPr lang="es-ES" sz="2000" dirty="0" err="1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después</a:t>
            </a:r>
            <a:r>
              <a:rPr lang="es-ES" sz="20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 que he pasado el </a:t>
            </a:r>
            <a:r>
              <a:rPr lang="es-ES" sz="2000" dirty="0" err="1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día</a:t>
            </a:r>
            <a:r>
              <a:rPr lang="es-ES" sz="20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r"/>
            <a:r>
              <a:rPr lang="es-ES" sz="20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metido en la </a:t>
            </a:r>
            <a:r>
              <a:rPr lang="es-ES" sz="2000" dirty="0" err="1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serranía</a:t>
            </a:r>
            <a:r>
              <a:rPr lang="es-ES" sz="20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r"/>
            <a:r>
              <a:rPr lang="es-ES" sz="20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limpiando al aire mi voz</a:t>
            </a:r>
            <a:br>
              <a:rPr lang="es-ES" sz="20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s-ES" sz="20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para anunciar en </a:t>
            </a:r>
            <a:r>
              <a:rPr lang="es-ES" sz="2000" dirty="0" err="1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pregón</a:t>
            </a:r>
            <a:r>
              <a:rPr lang="es-ES" sz="20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s-ES" sz="2000" dirty="0">
              <a:solidFill>
                <a:srgbClr val="FFFF00"/>
              </a:solidFill>
              <a:effectLst/>
              <a:latin typeface="Tw Cen MT" panose="020B0602020104020603" pitchFamily="34" charset="77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r"/>
            <a:r>
              <a:rPr lang="es-ES" sz="20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la llegada del </a:t>
            </a:r>
            <a:r>
              <a:rPr lang="es-ES" sz="2000" dirty="0" err="1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Mesías</a:t>
            </a:r>
            <a:r>
              <a:rPr lang="es-ES" sz="20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...! </a:t>
            </a:r>
            <a:endParaRPr lang="es-ES" sz="2000" dirty="0">
              <a:solidFill>
                <a:srgbClr val="FFFF00"/>
              </a:solidFill>
              <a:effectLst/>
              <a:latin typeface="Tw Cen MT" panose="020B0602020104020603" pitchFamily="34" charset="77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0DA5109C-06AE-4456-A78F-DB0E21987C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3860501" y="143994"/>
            <a:ext cx="1325861" cy="1592113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CA49665F-AC40-0926-7F94-50E26C2B02C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9689" r="12390"/>
          <a:stretch/>
        </p:blipFill>
        <p:spPr>
          <a:xfrm>
            <a:off x="5922819" y="4762500"/>
            <a:ext cx="2185672" cy="2278798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7DBF342C-204A-43C8-EAAB-F01CB026EADA}"/>
              </a:ext>
            </a:extLst>
          </p:cNvPr>
          <p:cNvSpPr txBox="1"/>
          <p:nvPr/>
        </p:nvSpPr>
        <p:spPr>
          <a:xfrm>
            <a:off x="4242474" y="6284911"/>
            <a:ext cx="30301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>
                <a:solidFill>
                  <a:srgbClr val="FFC000"/>
                </a:solidFill>
              </a:rPr>
              <a:t>VENDEDOR</a:t>
            </a:r>
          </a:p>
        </p:txBody>
      </p:sp>
    </p:spTree>
    <p:extLst>
      <p:ext uri="{BB962C8B-B14F-4D97-AF65-F5344CB8AC3E}">
        <p14:creationId xmlns:p14="http://schemas.microsoft.com/office/powerpoint/2010/main" val="2853829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estrellado fondo">
            <a:extLst>
              <a:ext uri="{FF2B5EF4-FFF2-40B4-BE49-F238E27FC236}">
                <a16:creationId xmlns:a16="http://schemas.microsoft.com/office/drawing/2014/main" id="{55E0235F-B80D-5763-A600-7320DFF7EC4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1705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n 1" descr="Diapositiva03.jpg">
            <a:extLst>
              <a:ext uri="{FF2B5EF4-FFF2-40B4-BE49-F238E27FC236}">
                <a16:creationId xmlns:a16="http://schemas.microsoft.com/office/drawing/2014/main" id="{B46390C9-B61A-F895-8B38-27D43EA940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98"/>
          <a:stretch>
            <a:fillRect/>
          </a:stretch>
        </p:blipFill>
        <p:spPr bwMode="auto">
          <a:xfrm>
            <a:off x="4203404" y="573089"/>
            <a:ext cx="3785191" cy="3012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A0067BFD-EC34-9E4F-D6E2-932A0C8C9C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83946" y="2547482"/>
            <a:ext cx="3024107" cy="2075551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AC8389DE-30D5-991B-C2E2-B4F62824C312}"/>
              </a:ext>
            </a:extLst>
          </p:cNvPr>
          <p:cNvSpPr txBox="1"/>
          <p:nvPr/>
        </p:nvSpPr>
        <p:spPr>
          <a:xfrm>
            <a:off x="7988595" y="0"/>
            <a:ext cx="400268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s-ES" sz="2000" dirty="0">
                <a:solidFill>
                  <a:srgbClr val="FFFF00"/>
                </a:solidFill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endParaRPr lang="es-ES" sz="2000" dirty="0">
              <a:solidFill>
                <a:srgbClr val="FFFF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7A59EF18-D863-E21E-1B0A-67D0004A1CD4}"/>
              </a:ext>
            </a:extLst>
          </p:cNvPr>
          <p:cNvSpPr txBox="1"/>
          <p:nvPr/>
        </p:nvSpPr>
        <p:spPr>
          <a:xfrm>
            <a:off x="200723" y="400110"/>
            <a:ext cx="4002681" cy="63094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400" b="1" dirty="0">
                <a:solidFill>
                  <a:srgbClr val="FFC0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ANGEL –</a:t>
            </a:r>
          </a:p>
          <a:p>
            <a:r>
              <a:rPr lang="es-ES" sz="20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¡</a:t>
            </a:r>
            <a:r>
              <a:rPr lang="es-ES" sz="2000" dirty="0" err="1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Cómo</a:t>
            </a:r>
            <a:r>
              <a:rPr lang="es-ES" sz="20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 va a nacer Dios! ¿No veis </a:t>
            </a:r>
          </a:p>
          <a:p>
            <a:r>
              <a:rPr lang="es-ES" sz="20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la gangrena de la maldad, </a:t>
            </a:r>
          </a:p>
          <a:p>
            <a:r>
              <a:rPr lang="es-ES" sz="20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vestida de perfumes, </a:t>
            </a:r>
            <a:r>
              <a:rPr lang="es-ES" sz="2000" dirty="0" err="1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cómo</a:t>
            </a:r>
            <a:r>
              <a:rPr lang="es-ES" sz="20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 devora </a:t>
            </a:r>
          </a:p>
          <a:p>
            <a:r>
              <a:rPr lang="es-ES" sz="20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la carne del hombre? </a:t>
            </a:r>
          </a:p>
          <a:p>
            <a:r>
              <a:rPr lang="es-ES" sz="20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¿O es que acaso no llevamos </a:t>
            </a:r>
          </a:p>
          <a:p>
            <a:r>
              <a:rPr lang="es-ES" sz="20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veinte siglos </a:t>
            </a:r>
            <a:r>
              <a:rPr lang="es-ES" sz="2000" dirty="0" err="1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cerrándole</a:t>
            </a:r>
            <a:r>
              <a:rPr lang="es-ES" sz="20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 las puertas </a:t>
            </a:r>
          </a:p>
          <a:p>
            <a:r>
              <a:rPr lang="es-ES" sz="20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a la </a:t>
            </a:r>
            <a:r>
              <a:rPr lang="es-ES" sz="2000" dirty="0" err="1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Alegría</a:t>
            </a:r>
            <a:r>
              <a:rPr lang="es-ES" sz="20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 que quiere </a:t>
            </a:r>
          </a:p>
          <a:p>
            <a:r>
              <a:rPr lang="es-ES" sz="20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quedarse con nosotros? </a:t>
            </a:r>
          </a:p>
          <a:p>
            <a:r>
              <a:rPr lang="es-ES" sz="20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¿De qué os </a:t>
            </a:r>
            <a:r>
              <a:rPr lang="es-ES" sz="2000" dirty="0" err="1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extrañáis</a:t>
            </a:r>
            <a:r>
              <a:rPr lang="es-ES" sz="20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? Si no sois capaces de mirar a los que </a:t>
            </a:r>
            <a:r>
              <a:rPr lang="es-ES" sz="2000" dirty="0" err="1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tenéis</a:t>
            </a:r>
            <a:r>
              <a:rPr lang="es-ES" sz="20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 cerca, ¿</a:t>
            </a:r>
            <a:r>
              <a:rPr lang="es-ES" sz="2000" dirty="0" err="1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seríais</a:t>
            </a:r>
            <a:r>
              <a:rPr lang="es-ES" sz="20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 capaces de reconocerlo a </a:t>
            </a:r>
            <a:r>
              <a:rPr lang="es-ES" sz="2000" dirty="0" err="1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Él</a:t>
            </a:r>
            <a:r>
              <a:rPr lang="es-ES" sz="20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s-ES" sz="20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 ¡No, no </a:t>
            </a:r>
            <a:r>
              <a:rPr lang="es-ES" sz="2000" dirty="0" err="1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nacera</a:t>
            </a:r>
            <a:r>
              <a:rPr lang="es-ES" sz="20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́ </a:t>
            </a:r>
            <a:r>
              <a:rPr lang="es-ES" sz="2000" dirty="0" err="1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Jesús</a:t>
            </a:r>
            <a:r>
              <a:rPr lang="es-ES" sz="20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! </a:t>
            </a:r>
          </a:p>
          <a:p>
            <a:r>
              <a:rPr lang="es-ES" sz="2000" b="1" dirty="0">
                <a:solidFill>
                  <a:srgbClr val="FFC0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¡Reyes, majestades, </a:t>
            </a:r>
          </a:p>
          <a:p>
            <a:r>
              <a:rPr lang="es-ES" sz="2000" b="1" dirty="0">
                <a:solidFill>
                  <a:srgbClr val="FFC0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desandad el camino</a:t>
            </a:r>
            <a:r>
              <a:rPr lang="es-ES" sz="20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r>
              <a:rPr lang="es-ES" sz="20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que vuestros pajes tomen </a:t>
            </a:r>
          </a:p>
          <a:p>
            <a:r>
              <a:rPr lang="es-ES" sz="20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la reata de vuestros camellos. Emprended la vuelta. </a:t>
            </a:r>
          </a:p>
          <a:p>
            <a:r>
              <a:rPr lang="es-ES" sz="20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¡</a:t>
            </a:r>
            <a:r>
              <a:rPr lang="es-ES" sz="2000" dirty="0" err="1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Jesús</a:t>
            </a:r>
            <a:r>
              <a:rPr lang="es-ES" sz="20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 no </a:t>
            </a:r>
            <a:r>
              <a:rPr lang="es-ES" sz="2000" dirty="0" err="1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nacera</a:t>
            </a:r>
            <a:r>
              <a:rPr lang="es-ES" sz="20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́, sabedlo! </a:t>
            </a:r>
            <a:endParaRPr lang="es-ES" sz="2000" dirty="0">
              <a:solidFill>
                <a:srgbClr val="FFFF00"/>
              </a:solidFill>
              <a:effectLst/>
              <a:latin typeface="Tw Cen MT" panose="020B0602020104020603" pitchFamily="34" charset="77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9F2DFD88-C211-2C3E-005B-8D8FD57944BD}"/>
              </a:ext>
            </a:extLst>
          </p:cNvPr>
          <p:cNvSpPr txBox="1"/>
          <p:nvPr/>
        </p:nvSpPr>
        <p:spPr>
          <a:xfrm>
            <a:off x="7988595" y="0"/>
            <a:ext cx="3891048" cy="70173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s-ES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    Que tres Reyes</a:t>
            </a:r>
            <a:br>
              <a:rPr lang="es-ES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s-ES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que, </a:t>
            </a:r>
            <a:r>
              <a:rPr lang="es-ES" dirty="0" err="1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desdeñando</a:t>
            </a:r>
            <a:r>
              <a:rPr lang="es-ES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 sus leyes, </a:t>
            </a:r>
          </a:p>
          <a:p>
            <a:pPr algn="r"/>
            <a:r>
              <a:rPr lang="es-ES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han venido expresamente </a:t>
            </a:r>
          </a:p>
          <a:p>
            <a:pPr algn="r"/>
            <a:r>
              <a:rPr lang="es-ES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desde Oriente hasta el Portal,</a:t>
            </a:r>
            <a:br>
              <a:rPr lang="es-ES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s-ES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bien guiados por aquella buena </a:t>
            </a:r>
          </a:p>
          <a:p>
            <a:pPr algn="r"/>
            <a:r>
              <a:rPr lang="es-ES" dirty="0">
                <a:solidFill>
                  <a:srgbClr val="FFFF00"/>
                </a:solidFill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s-ES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strella</a:t>
            </a:r>
            <a:r>
              <a:rPr lang="es-ES" dirty="0">
                <a:solidFill>
                  <a:srgbClr val="FFFF00"/>
                </a:solidFill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que ahora </a:t>
            </a:r>
            <a:r>
              <a:rPr lang="es-ES" dirty="0" err="1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señala</a:t>
            </a:r>
            <a:r>
              <a:rPr lang="es-ES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 el lugar, </a:t>
            </a:r>
          </a:p>
          <a:p>
            <a:pPr algn="r"/>
            <a:r>
              <a:rPr lang="es-ES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tengan que volverse </a:t>
            </a:r>
            <a:r>
              <a:rPr lang="es-ES" dirty="0" err="1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atrás</a:t>
            </a:r>
            <a:r>
              <a:rPr lang="es-ES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r"/>
            <a:r>
              <a:rPr lang="es-ES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porque no nace el </a:t>
            </a:r>
            <a:r>
              <a:rPr lang="es-ES" dirty="0" err="1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Mesías</a:t>
            </a:r>
            <a:r>
              <a:rPr lang="es-ES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algn="r"/>
            <a:r>
              <a:rPr lang="es-ES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cuando hay una </a:t>
            </a:r>
            <a:r>
              <a:rPr lang="es-ES" dirty="0" err="1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profecía</a:t>
            </a:r>
            <a:r>
              <a:rPr lang="es-ES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 escrita. </a:t>
            </a:r>
          </a:p>
          <a:p>
            <a:pPr algn="r"/>
            <a:r>
              <a:rPr lang="es-ES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¿Qué hacemos con el incienso, </a:t>
            </a:r>
          </a:p>
          <a:p>
            <a:pPr algn="r"/>
            <a:r>
              <a:rPr lang="es-ES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con la mirra, con el oro </a:t>
            </a:r>
          </a:p>
          <a:p>
            <a:pPr algn="r"/>
            <a:r>
              <a:rPr lang="es-ES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que traemos para </a:t>
            </a:r>
            <a:r>
              <a:rPr lang="es-ES" dirty="0" err="1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Él</a:t>
            </a:r>
            <a:r>
              <a:rPr lang="es-ES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br>
              <a:rPr lang="es-ES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s-ES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tres </a:t>
            </a:r>
            <a:r>
              <a:rPr lang="es-ES" dirty="0" err="1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símbolos</a:t>
            </a:r>
            <a:r>
              <a:rPr lang="es-ES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 que han de ser </a:t>
            </a:r>
          </a:p>
          <a:p>
            <a:pPr algn="r"/>
            <a:r>
              <a:rPr lang="es-ES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su </a:t>
            </a:r>
            <a:r>
              <a:rPr lang="es-ES" dirty="0" err="1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pasión</a:t>
            </a:r>
            <a:r>
              <a:rPr lang="es-ES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 y su tesoro?</a:t>
            </a:r>
            <a:br>
              <a:rPr lang="es-ES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s-ES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Ese </a:t>
            </a:r>
            <a:r>
              <a:rPr lang="es-ES" dirty="0" err="1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Niño</a:t>
            </a:r>
            <a:r>
              <a:rPr lang="es-ES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 ha de nacer.</a:t>
            </a:r>
            <a:br>
              <a:rPr lang="es-ES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s-ES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Nos lo han dicho: “Lo </a:t>
            </a:r>
            <a:r>
              <a:rPr lang="es-ES" dirty="0" err="1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hallaréis</a:t>
            </a:r>
            <a:br>
              <a:rPr lang="es-ES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s-ES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antes de entrar en </a:t>
            </a:r>
            <a:r>
              <a:rPr lang="es-ES" dirty="0" err="1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Belén</a:t>
            </a:r>
            <a:r>
              <a:rPr lang="es-ES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br>
              <a:rPr lang="es-ES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s-ES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en un pesebre ha de ser,</a:t>
            </a:r>
            <a:br>
              <a:rPr lang="es-ES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s-ES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entre </a:t>
            </a:r>
            <a:r>
              <a:rPr lang="es-ES" dirty="0" err="1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María</a:t>
            </a:r>
            <a:r>
              <a:rPr lang="es-ES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 y </a:t>
            </a:r>
            <a:r>
              <a:rPr lang="es-ES" dirty="0" err="1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Jose</a:t>
            </a:r>
            <a:r>
              <a:rPr lang="es-ES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́,</a:t>
            </a:r>
            <a:br>
              <a:rPr lang="es-ES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s-ES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junto a una mula y un buey.</a:t>
            </a:r>
            <a:br>
              <a:rPr lang="es-ES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s-ES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Lo </a:t>
            </a:r>
            <a:r>
              <a:rPr lang="es-ES" dirty="0" err="1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adoraréis</a:t>
            </a:r>
            <a:r>
              <a:rPr lang="es-ES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es-ES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s-ES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Y estando cerca de </a:t>
            </a:r>
            <a:r>
              <a:rPr lang="es-ES" dirty="0" err="1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Él</a:t>
            </a:r>
            <a:r>
              <a:rPr lang="es-ES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s-ES" dirty="0" err="1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comprenderéis</a:t>
            </a:r>
            <a:br>
              <a:rPr lang="es-ES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s-ES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que tres reyes van a ser vasallos </a:t>
            </a:r>
          </a:p>
          <a:p>
            <a:pPr algn="r"/>
            <a:r>
              <a:rPr lang="es-ES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de un solo Rey” </a:t>
            </a:r>
            <a:endParaRPr lang="es-ES" dirty="0">
              <a:solidFill>
                <a:srgbClr val="FFFF00"/>
              </a:solidFill>
              <a:effectLst/>
              <a:latin typeface="Tw Cen MT" panose="020B0602020104020603" pitchFamily="34" charset="77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r"/>
            <a:r>
              <a:rPr lang="es-ES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¡</a:t>
            </a:r>
            <a:r>
              <a:rPr lang="es-ES" dirty="0" err="1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Cómo</a:t>
            </a:r>
            <a:r>
              <a:rPr lang="es-ES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 es que no va a nacer! </a:t>
            </a:r>
            <a:endParaRPr lang="es-ES" dirty="0">
              <a:solidFill>
                <a:srgbClr val="FFFF00"/>
              </a:solidFill>
              <a:effectLst/>
              <a:latin typeface="Tw Cen MT" panose="020B0602020104020603" pitchFamily="34" charset="77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25E36991-E1F7-AC8E-1BD7-9DAD595972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3860501" y="143994"/>
            <a:ext cx="1325861" cy="1592113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8355395D-AEEF-08BA-B476-726D69FD9A6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37544" y="4743568"/>
            <a:ext cx="2678386" cy="2265331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5898444E-98C4-5DB0-E62B-22283C13F1FC}"/>
              </a:ext>
            </a:extLst>
          </p:cNvPr>
          <p:cNvSpPr txBox="1"/>
          <p:nvPr/>
        </p:nvSpPr>
        <p:spPr>
          <a:xfrm>
            <a:off x="3860501" y="6284911"/>
            <a:ext cx="31451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>
                <a:solidFill>
                  <a:srgbClr val="FFC000"/>
                </a:solidFill>
              </a:rPr>
              <a:t>REYES MAGOS</a:t>
            </a:r>
          </a:p>
        </p:txBody>
      </p:sp>
    </p:spTree>
    <p:extLst>
      <p:ext uri="{BB962C8B-B14F-4D97-AF65-F5344CB8AC3E}">
        <p14:creationId xmlns:p14="http://schemas.microsoft.com/office/powerpoint/2010/main" val="3539980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estrellado fondo">
            <a:extLst>
              <a:ext uri="{FF2B5EF4-FFF2-40B4-BE49-F238E27FC236}">
                <a16:creationId xmlns:a16="http://schemas.microsoft.com/office/drawing/2014/main" id="{55E0235F-B80D-5763-A600-7320DFF7EC4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1705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n 1" descr="Diapositiva03.jpg">
            <a:extLst>
              <a:ext uri="{FF2B5EF4-FFF2-40B4-BE49-F238E27FC236}">
                <a16:creationId xmlns:a16="http://schemas.microsoft.com/office/drawing/2014/main" id="{B46390C9-B61A-F895-8B38-27D43EA940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98"/>
          <a:stretch>
            <a:fillRect/>
          </a:stretch>
        </p:blipFill>
        <p:spPr bwMode="auto">
          <a:xfrm>
            <a:off x="4203404" y="573089"/>
            <a:ext cx="3785191" cy="3012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A0067BFD-EC34-9E4F-D6E2-932A0C8C9C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83946" y="2547482"/>
            <a:ext cx="3024107" cy="2075551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AC8389DE-30D5-991B-C2E2-B4F62824C312}"/>
              </a:ext>
            </a:extLst>
          </p:cNvPr>
          <p:cNvSpPr txBox="1"/>
          <p:nvPr/>
        </p:nvSpPr>
        <p:spPr>
          <a:xfrm>
            <a:off x="7988595" y="0"/>
            <a:ext cx="400268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s-ES" sz="2000" dirty="0">
                <a:solidFill>
                  <a:srgbClr val="FFFF00"/>
                </a:solidFill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endParaRPr lang="es-ES" sz="2000" dirty="0">
              <a:solidFill>
                <a:srgbClr val="FFFF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B870D0AB-72C6-C7F5-4764-18CD5C1EE8AF}"/>
              </a:ext>
            </a:extLst>
          </p:cNvPr>
          <p:cNvSpPr txBox="1"/>
          <p:nvPr/>
        </p:nvSpPr>
        <p:spPr>
          <a:xfrm>
            <a:off x="7870617" y="-256032"/>
            <a:ext cx="4096458" cy="70480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s-ES" sz="20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endParaRPr lang="es-ES" sz="2000" dirty="0">
              <a:solidFill>
                <a:srgbClr val="FFFF00"/>
              </a:solidFill>
              <a:latin typeface="Tw Cen MT" panose="020B0602020104020603" pitchFamily="34" charset="77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Y aquello</a:t>
            </a:r>
            <a:r>
              <a:rPr lang="es-ES" sz="2400" dirty="0">
                <a:solidFill>
                  <a:srgbClr val="FFFF00"/>
                </a:solidFill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,..</a:t>
            </a:r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 ¿qué es aquello? </a:t>
            </a:r>
          </a:p>
          <a:p>
            <a:pPr algn="r"/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¿</a:t>
            </a:r>
            <a:r>
              <a:rPr lang="es-ES" sz="2400" dirty="0" err="1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Quiénes</a:t>
            </a:r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 son esos </a:t>
            </a:r>
          </a:p>
          <a:p>
            <a:pPr algn="r"/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que vienen en grupo </a:t>
            </a:r>
          </a:p>
          <a:p>
            <a:pPr algn="r"/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bajando los cerros? </a:t>
            </a:r>
          </a:p>
          <a:p>
            <a:pPr algn="r"/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¡Eh!, ¿</a:t>
            </a:r>
            <a:r>
              <a:rPr lang="es-ES" sz="2400" dirty="0" err="1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quién</a:t>
            </a:r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 anda </a:t>
            </a:r>
            <a:r>
              <a:rPr lang="es-ES" sz="2400" dirty="0" err="1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ahi</a:t>
            </a:r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́?</a:t>
            </a:r>
          </a:p>
          <a:p>
            <a:pPr algn="r"/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 ¡Eh, vosotros, ¿</a:t>
            </a:r>
            <a:r>
              <a:rPr lang="es-ES" sz="2400" dirty="0" err="1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quiénes</a:t>
            </a:r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 sois? </a:t>
            </a:r>
          </a:p>
          <a:p>
            <a:pPr algn="r"/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¿De </a:t>
            </a:r>
            <a:r>
              <a:rPr lang="es-ES" sz="2400" dirty="0" err="1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dónde</a:t>
            </a:r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2400" dirty="0" err="1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venís</a:t>
            </a:r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, y a qué? </a:t>
            </a:r>
          </a:p>
          <a:p>
            <a:pPr algn="r"/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¿Pero..., </a:t>
            </a:r>
            <a:r>
              <a:rPr lang="es-ES" sz="2400" dirty="0" err="1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cómo</a:t>
            </a:r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 es posible,</a:t>
            </a:r>
          </a:p>
          <a:p>
            <a:pPr algn="r"/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 si vosotros no </a:t>
            </a:r>
            <a:r>
              <a:rPr lang="es-ES" sz="2400" dirty="0" err="1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existíais</a:t>
            </a:r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algn="r"/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no estabais entre las figuras </a:t>
            </a:r>
          </a:p>
          <a:p>
            <a:pPr algn="r"/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del Nacimiento! </a:t>
            </a:r>
          </a:p>
          <a:p>
            <a:pPr algn="r"/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¡Dios </a:t>
            </a:r>
            <a:r>
              <a:rPr lang="es-ES" sz="2400" dirty="0" err="1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mío</a:t>
            </a:r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! ¿</a:t>
            </a:r>
            <a:r>
              <a:rPr lang="es-ES" sz="2400" dirty="0" err="1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Quiénes</a:t>
            </a:r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 son? </a:t>
            </a:r>
          </a:p>
          <a:p>
            <a:pPr algn="r"/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¿Y qué </a:t>
            </a:r>
            <a:r>
              <a:rPr lang="es-ES" sz="2400" dirty="0" err="1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querrán</a:t>
            </a:r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  <a:p>
            <a:pPr algn="r"/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¡Pero... ¿</a:t>
            </a:r>
            <a:r>
              <a:rPr lang="es-ES" sz="2400" dirty="0" err="1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adónde</a:t>
            </a:r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 vais?! </a:t>
            </a:r>
          </a:p>
          <a:p>
            <a:pPr algn="r"/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¡Eh, un momento, </a:t>
            </a:r>
          </a:p>
          <a:p>
            <a:pPr algn="r"/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nos os </a:t>
            </a:r>
            <a:r>
              <a:rPr lang="es-ES" sz="2400" dirty="0" err="1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acerquéis</a:t>
            </a:r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 al Portal! </a:t>
            </a:r>
          </a:p>
          <a:p>
            <a:pPr algn="r"/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¿No </a:t>
            </a:r>
            <a:r>
              <a:rPr lang="es-ES" sz="2400" dirty="0" err="1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habéis</a:t>
            </a:r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2400" dirty="0" err="1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oído</a:t>
            </a:r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 lo que acabo de decirles a todos? 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C92AA592-5DB5-C3A0-AF41-48EF29748085}"/>
              </a:ext>
            </a:extLst>
          </p:cNvPr>
          <p:cNvSpPr txBox="1"/>
          <p:nvPr/>
        </p:nvSpPr>
        <p:spPr>
          <a:xfrm>
            <a:off x="351692" y="253219"/>
            <a:ext cx="3658424" cy="67403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400" b="1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  <a:r>
              <a:rPr lang="es-ES" sz="2400" b="1" dirty="0">
                <a:solidFill>
                  <a:srgbClr val="FFC0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ÁNGEL: </a:t>
            </a:r>
            <a:endParaRPr lang="es-ES" sz="2400" b="1" dirty="0">
              <a:solidFill>
                <a:srgbClr val="FFC000"/>
              </a:solidFill>
              <a:effectLst/>
              <a:latin typeface="Tw Cen MT" panose="020B0602020104020603" pitchFamily="34" charset="77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-¡Pues no va a nacer! Dios sabe que, a boca de parto, </a:t>
            </a:r>
          </a:p>
          <a:p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hay Herodes disfrazados </a:t>
            </a:r>
          </a:p>
          <a:p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de adoradores. </a:t>
            </a:r>
            <a:r>
              <a:rPr lang="es-ES" sz="2400" dirty="0" err="1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Además</a:t>
            </a:r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, ¿tiene sentido para alguien el Nacimiento de </a:t>
            </a:r>
            <a:r>
              <a:rPr lang="es-ES" sz="2400" dirty="0" err="1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Jesús</a:t>
            </a:r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  <a:p>
            <a:r>
              <a:rPr lang="es-ES" sz="2400" dirty="0" err="1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Jesús</a:t>
            </a:r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 hoy es una dificultad para los hombres; </a:t>
            </a:r>
          </a:p>
          <a:p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no sé por qué os </a:t>
            </a:r>
            <a:r>
              <a:rPr lang="es-ES" sz="2400" dirty="0" err="1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quejáis</a:t>
            </a:r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 ¡A retomar el camino, majestades, a desandarlo. </a:t>
            </a:r>
          </a:p>
          <a:p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Ya no hay nadie en el Nacimiento que no sepa </a:t>
            </a:r>
          </a:p>
          <a:p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que </a:t>
            </a:r>
            <a:r>
              <a:rPr lang="es-ES" sz="2400" dirty="0" err="1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Jesús</a:t>
            </a:r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 no va a nacer. </a:t>
            </a:r>
          </a:p>
          <a:p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Son ustedes los </a:t>
            </a:r>
            <a:r>
              <a:rPr lang="es-ES" sz="2400" dirty="0" err="1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últimos</a:t>
            </a:r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y es hora </a:t>
            </a:r>
          </a:p>
          <a:p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de que nos vayamos... </a:t>
            </a:r>
            <a:endParaRPr lang="es-ES" sz="2400" dirty="0">
              <a:solidFill>
                <a:srgbClr val="FFFF00"/>
              </a:solidFill>
              <a:effectLst/>
              <a:latin typeface="Tw Cen MT" panose="020B0602020104020603" pitchFamily="34" charset="77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2F2BA226-FE77-1763-153E-F0A9CCFB0D4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3860501" y="143994"/>
            <a:ext cx="1325861" cy="1592113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A191B9E0-38B8-43A7-B437-EC3DDFBFEF2B}"/>
              </a:ext>
            </a:extLst>
          </p:cNvPr>
          <p:cNvSpPr txBox="1"/>
          <p:nvPr/>
        </p:nvSpPr>
        <p:spPr>
          <a:xfrm>
            <a:off x="4867422" y="5559650"/>
            <a:ext cx="287204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400" b="1" dirty="0" err="1">
                <a:solidFill>
                  <a:srgbClr val="FFC0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Ángel</a:t>
            </a:r>
            <a:r>
              <a:rPr lang="es-ES" sz="2400" b="1" dirty="0">
                <a:solidFill>
                  <a:srgbClr val="FFC0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,   </a:t>
            </a:r>
          </a:p>
          <a:p>
            <a:r>
              <a:rPr lang="es-ES" sz="2400" b="1" dirty="0">
                <a:solidFill>
                  <a:srgbClr val="FFC0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es-ES" sz="2400" dirty="0">
                <a:solidFill>
                  <a:srgbClr val="FFC000"/>
                </a:solidFill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s-ES" sz="2400" dirty="0">
                <a:solidFill>
                  <a:srgbClr val="FFC0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orprendido, </a:t>
            </a:r>
            <a:endParaRPr lang="es-ES" sz="24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212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estrellado fondo">
            <a:extLst>
              <a:ext uri="{FF2B5EF4-FFF2-40B4-BE49-F238E27FC236}">
                <a16:creationId xmlns:a16="http://schemas.microsoft.com/office/drawing/2014/main" id="{55E0235F-B80D-5763-A600-7320DFF7EC4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1705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n 1" descr="Diapositiva03.jpg">
            <a:extLst>
              <a:ext uri="{FF2B5EF4-FFF2-40B4-BE49-F238E27FC236}">
                <a16:creationId xmlns:a16="http://schemas.microsoft.com/office/drawing/2014/main" id="{B46390C9-B61A-F895-8B38-27D43EA940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98"/>
          <a:stretch>
            <a:fillRect/>
          </a:stretch>
        </p:blipFill>
        <p:spPr bwMode="auto">
          <a:xfrm>
            <a:off x="4203404" y="573089"/>
            <a:ext cx="3785191" cy="3012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A0067BFD-EC34-9E4F-D6E2-932A0C8C9C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83946" y="2547482"/>
            <a:ext cx="3024107" cy="2075551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AC8389DE-30D5-991B-C2E2-B4F62824C312}"/>
              </a:ext>
            </a:extLst>
          </p:cNvPr>
          <p:cNvSpPr txBox="1"/>
          <p:nvPr/>
        </p:nvSpPr>
        <p:spPr>
          <a:xfrm>
            <a:off x="7988595" y="0"/>
            <a:ext cx="400268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s-ES" sz="2000" dirty="0">
                <a:solidFill>
                  <a:srgbClr val="FFFF00"/>
                </a:solidFill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endParaRPr lang="es-ES" sz="2000" dirty="0">
              <a:solidFill>
                <a:srgbClr val="FFFF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49FC55C3-78BD-733B-D89F-2DF094B393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3860501" y="143994"/>
            <a:ext cx="1325861" cy="1592113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EDB97C7E-6D2B-6034-318F-6010E6041286}"/>
              </a:ext>
            </a:extLst>
          </p:cNvPr>
          <p:cNvSpPr txBox="1"/>
          <p:nvPr/>
        </p:nvSpPr>
        <p:spPr>
          <a:xfrm>
            <a:off x="589935" y="544104"/>
            <a:ext cx="3270566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400" b="1" dirty="0">
                <a:solidFill>
                  <a:srgbClr val="FFC0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ANGEL:</a:t>
            </a:r>
          </a:p>
          <a:p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¡Eh, tú! </a:t>
            </a:r>
          </a:p>
          <a:p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¿</a:t>
            </a:r>
            <a:r>
              <a:rPr lang="es-ES" sz="2400" dirty="0" err="1">
                <a:solidFill>
                  <a:srgbClr val="FFFF00"/>
                </a:solidFill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s-ES" sz="2400" dirty="0" err="1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dónde</a:t>
            </a:r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 vas? </a:t>
            </a:r>
          </a:p>
          <a:p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¿</a:t>
            </a:r>
            <a:r>
              <a:rPr lang="es-ES" sz="2400" dirty="0" err="1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Quién</a:t>
            </a:r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 eres tú?</a:t>
            </a:r>
            <a:endParaRPr lang="es-ES" sz="2400" dirty="0">
              <a:effectLst/>
              <a:latin typeface="Tw Cen MT" panose="020B0602020104020603" pitchFamily="34" charset="77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¿Y qué esperas? </a:t>
            </a:r>
            <a:endParaRPr lang="es-ES" sz="2400" dirty="0">
              <a:solidFill>
                <a:srgbClr val="FFFF00"/>
              </a:solidFill>
              <a:effectLst/>
              <a:latin typeface="Tw Cen MT" panose="020B0602020104020603" pitchFamily="34" charset="77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9713FA85-9C31-9F6C-6103-20A5958ADCBD}"/>
              </a:ext>
            </a:extLst>
          </p:cNvPr>
          <p:cNvSpPr txBox="1"/>
          <p:nvPr/>
        </p:nvSpPr>
        <p:spPr>
          <a:xfrm>
            <a:off x="8146241" y="143995"/>
            <a:ext cx="3785192" cy="71096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Y espero la noticia</a:t>
            </a:r>
            <a:b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del Nacimiento de Dios. </a:t>
            </a:r>
          </a:p>
          <a:p>
            <a:pPr algn="r"/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Su venida beneficia</a:t>
            </a:r>
            <a:b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a toda la Humanidad, </a:t>
            </a:r>
          </a:p>
          <a:p>
            <a:pPr algn="r"/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pues al nacer </a:t>
            </a:r>
            <a:r>
              <a:rPr lang="es-ES" sz="2400" dirty="0" err="1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Él</a:t>
            </a:r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algn="r"/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se inicia la senda que me propicia la Igualdad.</a:t>
            </a:r>
            <a:b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Y </a:t>
            </a:r>
            <a:r>
              <a:rPr lang="es-ES" sz="2400" dirty="0" err="1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están</a:t>
            </a:r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 los injustos rompiendo </a:t>
            </a:r>
          </a:p>
          <a:p>
            <a:pPr algn="r"/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a su gusto la Equidad.</a:t>
            </a:r>
            <a:b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Hace falta un justo Juez </a:t>
            </a:r>
          </a:p>
          <a:p>
            <a:pPr algn="r"/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en la vida.</a:t>
            </a:r>
            <a:b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s-ES" sz="2400" dirty="0" err="1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Número</a:t>
            </a:r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, Peso y Medida </a:t>
            </a:r>
          </a:p>
          <a:p>
            <a:pPr algn="r"/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ha de traer.</a:t>
            </a:r>
            <a:b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Y ese Juez ha de nacer </a:t>
            </a:r>
          </a:p>
          <a:p>
            <a:pPr algn="r"/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en </a:t>
            </a:r>
            <a:r>
              <a:rPr lang="es-ES" sz="2400" dirty="0" err="1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Belén</a:t>
            </a:r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b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esta noche, sin tardanza. </a:t>
            </a:r>
          </a:p>
          <a:p>
            <a:pPr algn="r"/>
            <a:r>
              <a:rPr lang="es-ES" sz="2400" dirty="0" err="1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Asi</a:t>
            </a:r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́ ha de ser.</a:t>
            </a:r>
            <a:b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s-ES" sz="2400" dirty="0" err="1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Él</a:t>
            </a:r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2400" dirty="0" err="1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pondra</a:t>
            </a:r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́ derecho el Fiel </a:t>
            </a:r>
            <a:endParaRPr lang="es-ES" sz="2400" dirty="0">
              <a:solidFill>
                <a:srgbClr val="FFFF00"/>
              </a:solidFill>
              <a:effectLst/>
              <a:latin typeface="Tw Cen MT" panose="020B0602020104020603" pitchFamily="34" charset="77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r"/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de la Balanza.”</a:t>
            </a:r>
            <a:endParaRPr lang="es-ES" sz="2400" dirty="0">
              <a:solidFill>
                <a:srgbClr val="FFFF00"/>
              </a:solidFill>
              <a:latin typeface="Tw Cen MT" panose="020B0602020104020603" pitchFamily="34" charset="77"/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A15159A5-ED4D-9BE5-4673-FFA30A925F51}"/>
              </a:ext>
            </a:extLst>
          </p:cNvPr>
          <p:cNvSpPr txBox="1"/>
          <p:nvPr/>
        </p:nvSpPr>
        <p:spPr>
          <a:xfrm>
            <a:off x="385011" y="5434408"/>
            <a:ext cx="327032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400" dirty="0">
                <a:solidFill>
                  <a:schemeClr val="bg1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Narrador: </a:t>
            </a:r>
            <a:endParaRPr lang="es-ES" sz="2400" dirty="0">
              <a:solidFill>
                <a:schemeClr val="bg1"/>
              </a:solidFill>
              <a:effectLst/>
              <a:latin typeface="Tw Cen MT" panose="020B0602020104020603" pitchFamily="34" charset="77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s-ES" sz="2400" dirty="0">
                <a:solidFill>
                  <a:schemeClr val="bg1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“Y el </a:t>
            </a:r>
            <a:r>
              <a:rPr lang="es-ES" sz="2400" dirty="0" err="1">
                <a:solidFill>
                  <a:schemeClr val="bg1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ángel</a:t>
            </a:r>
            <a:r>
              <a:rPr lang="es-ES" sz="2400" dirty="0">
                <a:solidFill>
                  <a:schemeClr val="bg1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 nada </a:t>
            </a:r>
            <a:r>
              <a:rPr lang="es-ES" sz="2400" dirty="0" err="1">
                <a:solidFill>
                  <a:schemeClr val="bg1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decía</a:t>
            </a:r>
            <a:r>
              <a:rPr lang="es-ES" sz="2400" dirty="0">
                <a:solidFill>
                  <a:schemeClr val="bg1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r>
              <a:rPr lang="es-ES" sz="2400" dirty="0">
                <a:solidFill>
                  <a:schemeClr val="bg1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Miraba y se </a:t>
            </a:r>
            <a:r>
              <a:rPr lang="es-ES" sz="2400" dirty="0" err="1">
                <a:solidFill>
                  <a:schemeClr val="bg1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sorprendía</a:t>
            </a:r>
            <a:r>
              <a:rPr lang="es-ES" sz="2400" dirty="0">
                <a:solidFill>
                  <a:schemeClr val="bg1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endParaRPr lang="es-ES" sz="2400" dirty="0">
              <a:solidFill>
                <a:schemeClr val="bg1"/>
              </a:solidFill>
              <a:latin typeface="Tw Cen MT" panose="020B0602020104020603" pitchFamily="34" charset="77"/>
            </a:endParaRP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A7100A85-835A-C862-C84B-61B3BA08D98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43312" y="4663319"/>
            <a:ext cx="1533835" cy="2447439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B52D04CA-0675-EAD1-4324-3A21F995EA07}"/>
              </a:ext>
            </a:extLst>
          </p:cNvPr>
          <p:cNvSpPr txBox="1"/>
          <p:nvPr/>
        </p:nvSpPr>
        <p:spPr>
          <a:xfrm>
            <a:off x="4375051" y="5434408"/>
            <a:ext cx="190841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endParaRPr lang="es-ES" sz="2400" b="1" dirty="0">
              <a:solidFill>
                <a:srgbClr val="FFC000"/>
              </a:solidFill>
              <a:effectLst/>
              <a:latin typeface="Tw Cen MT" panose="020B0602020104020603" pitchFamily="34" charset="77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s-ES" sz="2400" b="1" dirty="0">
                <a:solidFill>
                  <a:srgbClr val="FFC0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YO SOY</a:t>
            </a:r>
          </a:p>
          <a:p>
            <a:pPr algn="ctr"/>
            <a:r>
              <a:rPr lang="es-ES" sz="2400" b="1" dirty="0">
                <a:solidFill>
                  <a:srgbClr val="FFC000"/>
                </a:solidFill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LA JUSTICIA</a:t>
            </a:r>
          </a:p>
        </p:txBody>
      </p:sp>
    </p:spTree>
    <p:extLst>
      <p:ext uri="{BB962C8B-B14F-4D97-AF65-F5344CB8AC3E}">
        <p14:creationId xmlns:p14="http://schemas.microsoft.com/office/powerpoint/2010/main" val="850636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estrellado fondo">
            <a:extLst>
              <a:ext uri="{FF2B5EF4-FFF2-40B4-BE49-F238E27FC236}">
                <a16:creationId xmlns:a16="http://schemas.microsoft.com/office/drawing/2014/main" id="{55E0235F-B80D-5763-A600-7320DFF7EC4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1705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n 1" descr="Diapositiva03.jpg">
            <a:extLst>
              <a:ext uri="{FF2B5EF4-FFF2-40B4-BE49-F238E27FC236}">
                <a16:creationId xmlns:a16="http://schemas.microsoft.com/office/drawing/2014/main" id="{B46390C9-B61A-F895-8B38-27D43EA940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98"/>
          <a:stretch>
            <a:fillRect/>
          </a:stretch>
        </p:blipFill>
        <p:spPr bwMode="auto">
          <a:xfrm>
            <a:off x="4203404" y="573089"/>
            <a:ext cx="3785191" cy="3012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A0067BFD-EC34-9E4F-D6E2-932A0C8C9C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83946" y="2547482"/>
            <a:ext cx="3024107" cy="2075551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AC8389DE-30D5-991B-C2E2-B4F62824C312}"/>
              </a:ext>
            </a:extLst>
          </p:cNvPr>
          <p:cNvSpPr txBox="1"/>
          <p:nvPr/>
        </p:nvSpPr>
        <p:spPr>
          <a:xfrm>
            <a:off x="7988595" y="0"/>
            <a:ext cx="400268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s-ES" sz="2000" dirty="0">
                <a:solidFill>
                  <a:srgbClr val="FFFF00"/>
                </a:solidFill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endParaRPr lang="es-ES" sz="2000" dirty="0">
              <a:solidFill>
                <a:srgbClr val="FFFF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49FC55C3-78BD-733B-D89F-2DF094B393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3860501" y="143994"/>
            <a:ext cx="1325861" cy="1592113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E6BC7315-EB01-968C-91F2-D5E8B46F3973}"/>
              </a:ext>
            </a:extLst>
          </p:cNvPr>
          <p:cNvSpPr txBox="1"/>
          <p:nvPr/>
        </p:nvSpPr>
        <p:spPr>
          <a:xfrm>
            <a:off x="7463480" y="266272"/>
            <a:ext cx="4385615" cy="65556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endParaRPr lang="es-ES" sz="1800" dirty="0">
              <a:solidFill>
                <a:srgbClr val="FFFF00"/>
              </a:solidFill>
              <a:effectLst/>
              <a:latin typeface="Bookman Old Style" panose="0205060405050502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endParaRPr lang="es-ES" dirty="0">
              <a:solidFill>
                <a:srgbClr val="FFFF00"/>
              </a:solidFill>
              <a:latin typeface="Bookman Old Style" panose="0205060405050502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es-ES" sz="2400" dirty="0">
                <a:solidFill>
                  <a:srgbClr val="FFFF00"/>
                </a:solidFill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Y quiero regalar</a:t>
            </a:r>
          </a:p>
          <a:p>
            <a:pPr algn="r"/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el sentido de mi nombre</a:t>
            </a:r>
            <a:b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y convertir a los hombres </a:t>
            </a:r>
          </a:p>
          <a:p>
            <a:pPr algn="r"/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a la buena voluntad.</a:t>
            </a:r>
            <a:b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es-ES" sz="2400" dirty="0">
              <a:solidFill>
                <a:srgbClr val="FFFF00"/>
              </a:solidFill>
              <a:effectLst/>
              <a:latin typeface="Tw Cen MT" panose="020B0602020104020603" pitchFamily="34" charset="77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Por eso vengo al Portal </a:t>
            </a:r>
          </a:p>
          <a:p>
            <a:pPr algn="r"/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a pedir la Navidad</a:t>
            </a:r>
            <a:b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del </a:t>
            </a:r>
            <a:r>
              <a:rPr lang="es-ES" sz="2400" dirty="0" err="1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Niño-Dios</a:t>
            </a:r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 en la Tierra. </a:t>
            </a:r>
          </a:p>
          <a:p>
            <a:pPr algn="r"/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Y el </a:t>
            </a:r>
            <a:r>
              <a:rPr lang="es-ES" sz="2400" dirty="0" err="1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Niño-Dios</a:t>
            </a:r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2400" dirty="0" err="1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nacera</a:t>
            </a:r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́, </a:t>
            </a:r>
          </a:p>
          <a:p>
            <a:pPr algn="r"/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porque </a:t>
            </a:r>
            <a:r>
              <a:rPr lang="es-ES" sz="2400" dirty="0" err="1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Él</a:t>
            </a:r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 sabe </a:t>
            </a:r>
          </a:p>
          <a:p>
            <a:pPr algn="r"/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que a la Paz </a:t>
            </a:r>
          </a:p>
          <a:p>
            <a:pPr algn="r"/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las puertas no se le cierran, </a:t>
            </a:r>
          </a:p>
          <a:p>
            <a:pPr algn="r"/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que si no, devorará</a:t>
            </a:r>
            <a:b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los trigales de la Paz </a:t>
            </a:r>
            <a:endParaRPr lang="es-ES" sz="2400" dirty="0">
              <a:solidFill>
                <a:srgbClr val="FFFF00"/>
              </a:solidFill>
              <a:effectLst/>
              <a:latin typeface="Tw Cen MT" panose="020B0602020104020603" pitchFamily="34" charset="77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r"/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la </a:t>
            </a:r>
            <a:r>
              <a:rPr lang="es-ES" sz="2400" dirty="0" err="1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cizaña</a:t>
            </a:r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 de la guerra”.</a:t>
            </a:r>
            <a:b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es-ES" sz="2400" dirty="0">
              <a:solidFill>
                <a:srgbClr val="FFFF00"/>
              </a:solidFill>
              <a:effectLst/>
              <a:latin typeface="Tw Cen MT" panose="020B0602020104020603" pitchFamily="34" charset="77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7CE8E64B-B009-0AF1-46C2-A80E5DBF3555}"/>
              </a:ext>
            </a:extLst>
          </p:cNvPr>
          <p:cNvSpPr txBox="1"/>
          <p:nvPr/>
        </p:nvSpPr>
        <p:spPr>
          <a:xfrm>
            <a:off x="926756" y="544104"/>
            <a:ext cx="2211859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400" b="1" dirty="0">
                <a:solidFill>
                  <a:srgbClr val="FFC0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ÁNGEL:</a:t>
            </a:r>
            <a:b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“Y tú, </a:t>
            </a:r>
          </a:p>
          <a:p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¡tú </a:t>
            </a:r>
            <a:r>
              <a:rPr lang="es-ES" sz="2400" dirty="0" err="1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quién</a:t>
            </a:r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 eres?  </a:t>
            </a:r>
            <a:endParaRPr lang="es-ES" sz="2400" dirty="0">
              <a:solidFill>
                <a:srgbClr val="FFFF00"/>
              </a:solidFill>
              <a:effectLst/>
              <a:latin typeface="Tw Cen MT" panose="020B0602020104020603" pitchFamily="34" charset="77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Y ¿qué quieres?” </a:t>
            </a:r>
            <a:endParaRPr lang="es-ES" sz="2400" dirty="0">
              <a:solidFill>
                <a:srgbClr val="FFFF00"/>
              </a:solidFill>
              <a:effectLst/>
              <a:latin typeface="Tw Cen MT" panose="020B0602020104020603" pitchFamily="34" charset="77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C69009FD-6AFB-14ED-BD0E-2C6327D840AD}"/>
              </a:ext>
            </a:extLst>
          </p:cNvPr>
          <p:cNvSpPr txBox="1"/>
          <p:nvPr/>
        </p:nvSpPr>
        <p:spPr>
          <a:xfrm>
            <a:off x="502024" y="5504329"/>
            <a:ext cx="399435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400" dirty="0">
                <a:solidFill>
                  <a:schemeClr val="bg1"/>
                </a:solidFill>
                <a:effectLst/>
                <a:latin typeface="Bookman Old Style,Bold"/>
                <a:ea typeface="Times New Roman" panose="02020603050405020304" pitchFamily="18" charset="0"/>
                <a:cs typeface="Times New Roman" panose="02020603050405020304" pitchFamily="18" charset="0"/>
              </a:rPr>
              <a:t>Narrador</a:t>
            </a:r>
            <a:r>
              <a:rPr lang="es-ES" sz="2400" dirty="0">
                <a:solidFill>
                  <a:schemeClr val="bg1"/>
                </a:solidFill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s-ES" sz="2400" dirty="0">
                <a:solidFill>
                  <a:schemeClr val="bg1"/>
                </a:solidFill>
                <a:effectLst/>
                <a:latin typeface="Bookman Old Style,BoldItalic"/>
                <a:ea typeface="Times New Roman" panose="02020603050405020304" pitchFamily="18" charset="0"/>
                <a:cs typeface="Times New Roman" panose="02020603050405020304" pitchFamily="18" charset="0"/>
              </a:rPr>
              <a:t>”...</a:t>
            </a:r>
          </a:p>
          <a:p>
            <a:r>
              <a:rPr lang="es-ES" sz="2400" dirty="0">
                <a:solidFill>
                  <a:schemeClr val="bg1"/>
                </a:solidFill>
                <a:effectLst/>
                <a:latin typeface="Bookman Old Style,BoldItalic"/>
                <a:ea typeface="Times New Roman" panose="02020603050405020304" pitchFamily="18" charset="0"/>
                <a:cs typeface="Times New Roman" panose="02020603050405020304" pitchFamily="18" charset="0"/>
              </a:rPr>
              <a:t>Y el </a:t>
            </a:r>
            <a:r>
              <a:rPr lang="es-ES" sz="2400" dirty="0" err="1">
                <a:solidFill>
                  <a:schemeClr val="bg1"/>
                </a:solidFill>
                <a:effectLst/>
                <a:latin typeface="Bookman Old Style,BoldItalic"/>
                <a:ea typeface="Times New Roman" panose="02020603050405020304" pitchFamily="18" charset="0"/>
                <a:cs typeface="Times New Roman" panose="02020603050405020304" pitchFamily="18" charset="0"/>
              </a:rPr>
              <a:t>ángel</a:t>
            </a:r>
            <a:r>
              <a:rPr lang="es-ES" sz="2400" dirty="0">
                <a:solidFill>
                  <a:schemeClr val="bg1"/>
                </a:solidFill>
                <a:effectLst/>
                <a:latin typeface="Bookman Old Style,BoldItalic"/>
                <a:ea typeface="Times New Roman" panose="02020603050405020304" pitchFamily="18" charset="0"/>
                <a:cs typeface="Times New Roman" panose="02020603050405020304" pitchFamily="18" charset="0"/>
              </a:rPr>
              <a:t>, nada </a:t>
            </a:r>
            <a:r>
              <a:rPr lang="es-ES" sz="2400" dirty="0" err="1">
                <a:solidFill>
                  <a:schemeClr val="bg1"/>
                </a:solidFill>
                <a:effectLst/>
                <a:latin typeface="Bookman Old Style,BoldItalic"/>
                <a:ea typeface="Times New Roman" panose="02020603050405020304" pitchFamily="18" charset="0"/>
                <a:cs typeface="Times New Roman" panose="02020603050405020304" pitchFamily="18" charset="0"/>
              </a:rPr>
              <a:t>decía</a:t>
            </a:r>
            <a:r>
              <a:rPr lang="es-ES" sz="2400" dirty="0">
                <a:solidFill>
                  <a:schemeClr val="bg1"/>
                </a:solidFill>
                <a:effectLst/>
                <a:latin typeface="Bookman Old Style,BoldItalic"/>
                <a:ea typeface="Times New Roman" panose="02020603050405020304" pitchFamily="18" charset="0"/>
                <a:cs typeface="Times New Roman" panose="02020603050405020304" pitchFamily="18" charset="0"/>
              </a:rPr>
              <a:t>; miraba y se </a:t>
            </a:r>
            <a:r>
              <a:rPr lang="es-ES" sz="2400" dirty="0" err="1">
                <a:solidFill>
                  <a:schemeClr val="bg1"/>
                </a:solidFill>
                <a:effectLst/>
                <a:latin typeface="Bookman Old Style,BoldItalic"/>
                <a:ea typeface="Times New Roman" panose="02020603050405020304" pitchFamily="18" charset="0"/>
                <a:cs typeface="Times New Roman" panose="02020603050405020304" pitchFamily="18" charset="0"/>
              </a:rPr>
              <a:t>sorprendía</a:t>
            </a:r>
            <a:r>
              <a:rPr lang="es-ES" sz="2400" dirty="0">
                <a:solidFill>
                  <a:schemeClr val="bg1"/>
                </a:solidFill>
                <a:effectLst/>
                <a:latin typeface="Bookman Old Style,BoldItalic"/>
                <a:ea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endParaRPr lang="es-ES" sz="24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2189DBD0-1275-B2BF-C4B3-7C6B1D5B60E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97748" y="4563880"/>
            <a:ext cx="1576433" cy="2461366"/>
          </a:xfrm>
          <a:prstGeom prst="rect">
            <a:avLst/>
          </a:prstGeom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39ED75D1-1B49-33D2-0B81-F40CF414E6E8}"/>
              </a:ext>
            </a:extLst>
          </p:cNvPr>
          <p:cNvSpPr txBox="1"/>
          <p:nvPr/>
        </p:nvSpPr>
        <p:spPr>
          <a:xfrm>
            <a:off x="4839286" y="5233181"/>
            <a:ext cx="125671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400" b="1" dirty="0">
                <a:solidFill>
                  <a:srgbClr val="FFC000"/>
                </a:solidFill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“YO SOY … LA PAZ</a:t>
            </a:r>
          </a:p>
        </p:txBody>
      </p:sp>
    </p:spTree>
    <p:extLst>
      <p:ext uri="{BB962C8B-B14F-4D97-AF65-F5344CB8AC3E}">
        <p14:creationId xmlns:p14="http://schemas.microsoft.com/office/powerpoint/2010/main" val="3151644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estrellado fondo">
            <a:extLst>
              <a:ext uri="{FF2B5EF4-FFF2-40B4-BE49-F238E27FC236}">
                <a16:creationId xmlns:a16="http://schemas.microsoft.com/office/drawing/2014/main" id="{55E0235F-B80D-5763-A600-7320DFF7EC4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1705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n 1" descr="Diapositiva03.jpg">
            <a:extLst>
              <a:ext uri="{FF2B5EF4-FFF2-40B4-BE49-F238E27FC236}">
                <a16:creationId xmlns:a16="http://schemas.microsoft.com/office/drawing/2014/main" id="{B46390C9-B61A-F895-8B38-27D43EA940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98"/>
          <a:stretch>
            <a:fillRect/>
          </a:stretch>
        </p:blipFill>
        <p:spPr bwMode="auto">
          <a:xfrm>
            <a:off x="4203404" y="573089"/>
            <a:ext cx="3785191" cy="3012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D3247D72-CC35-77DE-7F1F-57B84337B406}"/>
              </a:ext>
            </a:extLst>
          </p:cNvPr>
          <p:cNvSpPr txBox="1"/>
          <p:nvPr/>
        </p:nvSpPr>
        <p:spPr>
          <a:xfrm>
            <a:off x="3831771" y="4702628"/>
            <a:ext cx="4702629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ES" sz="3200" b="1" dirty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Calibri" charset="0"/>
                <a:ea typeface="ＭＳ Ｐゴシック" charset="0"/>
                <a:cs typeface="ＭＳ Ｐゴシック" charset="0"/>
              </a:rPr>
              <a:t>CUENTO DE NAVIDAD</a:t>
            </a:r>
          </a:p>
          <a:p>
            <a:pPr algn="ctr">
              <a:defRPr/>
            </a:pPr>
            <a:r>
              <a:rPr lang="es-ES" b="1" dirty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+mj-lt"/>
                <a:ea typeface="ＭＳ Ｐゴシック" charset="0"/>
                <a:cs typeface="ＭＳ Ｐゴシック" charset="0"/>
              </a:rPr>
              <a:t>Extraído del pregón 2019</a:t>
            </a:r>
          </a:p>
          <a:p>
            <a:pPr algn="ctr">
              <a:defRPr/>
            </a:pPr>
            <a:r>
              <a:rPr lang="es-ES" b="1" dirty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+mj-lt"/>
                <a:ea typeface="ＭＳ Ｐゴシック" charset="0"/>
                <a:cs typeface="ＭＳ Ｐゴシック" charset="0"/>
              </a:rPr>
              <a:t>Antonio Barbeito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3FFB91E0-5C25-88F8-AC88-F4AED75F2EAB}"/>
              </a:ext>
            </a:extLst>
          </p:cNvPr>
          <p:cNvSpPr txBox="1"/>
          <p:nvPr/>
        </p:nvSpPr>
        <p:spPr>
          <a:xfrm>
            <a:off x="365760" y="573089"/>
            <a:ext cx="3785191" cy="66479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400" b="1" dirty="0">
                <a:solidFill>
                  <a:schemeClr val="accent4"/>
                </a:solidFill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LOS NIÑOS EN SU CARTA ME CUENTAN QUE…</a:t>
            </a:r>
            <a:endParaRPr lang="es-ES" sz="2400" b="1" dirty="0">
              <a:solidFill>
                <a:schemeClr val="accent4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s-ES" sz="2400" dirty="0">
              <a:solidFill>
                <a:srgbClr val="FFFF00"/>
              </a:solidFill>
              <a:effectLst/>
              <a:latin typeface="Bookman Old Style" panose="0205060405050502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...En las primeras </a:t>
            </a:r>
          </a:p>
          <a:p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oscuridades </a:t>
            </a:r>
          </a:p>
          <a:p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de </a:t>
            </a:r>
            <a:r>
              <a:rPr lang="es-ES" sz="2400" dirty="0">
                <a:solidFill>
                  <a:srgbClr val="FFFF00"/>
                </a:solidFill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a Nochebuena, </a:t>
            </a:r>
          </a:p>
          <a:p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mientras descansaban </a:t>
            </a:r>
          </a:p>
          <a:p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de la colocació</a:t>
            </a:r>
            <a:r>
              <a:rPr lang="es-ES" sz="2400" dirty="0">
                <a:solidFill>
                  <a:srgbClr val="FFFF00"/>
                </a:solidFill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del Nacimiento, </a:t>
            </a:r>
          </a:p>
          <a:p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que lo tenían </a:t>
            </a:r>
          </a:p>
          <a:p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casi a punto, </a:t>
            </a:r>
          </a:p>
          <a:p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se asomaron al balc</a:t>
            </a:r>
            <a:r>
              <a:rPr lang="es-ES" sz="2400" dirty="0">
                <a:solidFill>
                  <a:srgbClr val="FFFF00"/>
                </a:solidFill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ón</a:t>
            </a:r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a ver la calle, </a:t>
            </a:r>
          </a:p>
          <a:p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sabedores </a:t>
            </a:r>
          </a:p>
          <a:p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de que la calle tendría </a:t>
            </a:r>
          </a:p>
          <a:p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algo especial esa noche. </a:t>
            </a:r>
          </a:p>
          <a:p>
            <a:endParaRPr lang="es-ES" sz="1800" dirty="0">
              <a:solidFill>
                <a:srgbClr val="000000"/>
              </a:solidFill>
              <a:latin typeface="Bookman Old Style" panose="0205060405050502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A9F090F1-2811-A8C6-0211-B39451404C8F}"/>
              </a:ext>
            </a:extLst>
          </p:cNvPr>
          <p:cNvSpPr txBox="1"/>
          <p:nvPr/>
        </p:nvSpPr>
        <p:spPr>
          <a:xfrm>
            <a:off x="8215219" y="142879"/>
            <a:ext cx="3611021" cy="63709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Intentaron abrir una hoja del balcón, </a:t>
            </a:r>
          </a:p>
          <a:p>
            <a:pPr algn="r"/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pero un puñado de aire, mitad frío, </a:t>
            </a:r>
          </a:p>
          <a:p>
            <a:pPr algn="r"/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mitad niebla </a:t>
            </a:r>
          </a:p>
          <a:p>
            <a:pPr algn="r"/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les hizo cambiar </a:t>
            </a:r>
          </a:p>
          <a:p>
            <a:pPr algn="r"/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de idea. </a:t>
            </a:r>
          </a:p>
          <a:p>
            <a:pPr algn="r"/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Unos dicen que </a:t>
            </a:r>
          </a:p>
          <a:p>
            <a:pPr algn="r"/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aquel aire </a:t>
            </a:r>
          </a:p>
          <a:p>
            <a:pPr algn="r"/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olía a castañas asadas, </a:t>
            </a:r>
          </a:p>
          <a:p>
            <a:pPr algn="r"/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otros que a torta </a:t>
            </a:r>
          </a:p>
          <a:p>
            <a:pPr algn="r"/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de manteca, </a:t>
            </a:r>
          </a:p>
          <a:p>
            <a:pPr algn="r"/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otros que olía a frío... </a:t>
            </a:r>
          </a:p>
          <a:p>
            <a:pPr algn="r"/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Y sería verdad: </a:t>
            </a:r>
          </a:p>
          <a:p>
            <a:pPr algn="r"/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haría frío. </a:t>
            </a:r>
          </a:p>
          <a:p>
            <a:pPr algn="r"/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“¡Qué fría es la noche que el cielo escogió!” </a:t>
            </a:r>
            <a:endParaRPr lang="es-ES" sz="2400" dirty="0">
              <a:solidFill>
                <a:srgbClr val="FFFF00"/>
              </a:solidFill>
              <a:effectLst/>
              <a:latin typeface="Tw Cen MT" panose="020B0602020104020603" pitchFamily="34" charset="77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0184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estrellado fondo">
            <a:extLst>
              <a:ext uri="{FF2B5EF4-FFF2-40B4-BE49-F238E27FC236}">
                <a16:creationId xmlns:a16="http://schemas.microsoft.com/office/drawing/2014/main" id="{55E0235F-B80D-5763-A600-7320DFF7EC4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1705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n 1" descr="Diapositiva03.jpg">
            <a:extLst>
              <a:ext uri="{FF2B5EF4-FFF2-40B4-BE49-F238E27FC236}">
                <a16:creationId xmlns:a16="http://schemas.microsoft.com/office/drawing/2014/main" id="{B46390C9-B61A-F895-8B38-27D43EA940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98"/>
          <a:stretch>
            <a:fillRect/>
          </a:stretch>
        </p:blipFill>
        <p:spPr bwMode="auto">
          <a:xfrm>
            <a:off x="4203404" y="573089"/>
            <a:ext cx="3785191" cy="3012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A0067BFD-EC34-9E4F-D6E2-932A0C8C9C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83946" y="2547482"/>
            <a:ext cx="3024107" cy="2075551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AC8389DE-30D5-991B-C2E2-B4F62824C312}"/>
              </a:ext>
            </a:extLst>
          </p:cNvPr>
          <p:cNvSpPr txBox="1"/>
          <p:nvPr/>
        </p:nvSpPr>
        <p:spPr>
          <a:xfrm>
            <a:off x="7988595" y="0"/>
            <a:ext cx="400268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s-ES" sz="2000" dirty="0">
                <a:solidFill>
                  <a:srgbClr val="FFFF00"/>
                </a:solidFill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endParaRPr lang="es-ES" sz="2000" dirty="0">
              <a:solidFill>
                <a:srgbClr val="FFFF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49FC55C3-78BD-733B-D89F-2DF094B393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3860501" y="143994"/>
            <a:ext cx="1325861" cy="1592113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8297294B-88ED-CA6B-C7F1-4CC39A0DC6D3}"/>
              </a:ext>
            </a:extLst>
          </p:cNvPr>
          <p:cNvSpPr txBox="1"/>
          <p:nvPr/>
        </p:nvSpPr>
        <p:spPr>
          <a:xfrm>
            <a:off x="8026265" y="400111"/>
            <a:ext cx="3785191" cy="61863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br>
              <a:rPr lang="es-ES" sz="1800" dirty="0">
                <a:solidFill>
                  <a:srgbClr val="FFFF00"/>
                </a:solidFill>
                <a:effectLst/>
                <a:latin typeface="Bookman Old Style,Bold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Por amor, </a:t>
            </a:r>
          </a:p>
          <a:p>
            <a:pPr algn="r"/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no por condena. </a:t>
            </a:r>
          </a:p>
          <a:p>
            <a:pPr algn="r"/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Fui libre cuando aquel </a:t>
            </a:r>
            <a:r>
              <a:rPr lang="es-ES" sz="2400" dirty="0" err="1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día</a:t>
            </a:r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r"/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junto a mi bolsa </a:t>
            </a:r>
            <a:r>
              <a:rPr lang="es-ES" sz="2400" dirty="0" err="1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vacía</a:t>
            </a:r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r"/>
            <a:r>
              <a:rPr lang="es-ES" sz="2400" dirty="0" err="1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sentía</a:t>
            </a:r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 mi vida </a:t>
            </a:r>
          </a:p>
          <a:p>
            <a:pPr algn="r"/>
            <a:r>
              <a:rPr lang="es-ES" sz="2400" dirty="0">
                <a:solidFill>
                  <a:srgbClr val="FFFF00"/>
                </a:solidFill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lena de </a:t>
            </a:r>
            <a:r>
              <a:rPr lang="es-ES" sz="2400" dirty="0" err="1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alegría</a:t>
            </a:r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es-ES" sz="2400" dirty="0">
              <a:solidFill>
                <a:srgbClr val="FFFF00"/>
              </a:solidFill>
              <a:effectLst/>
              <a:latin typeface="Tw Cen MT" panose="020B0602020104020603" pitchFamily="34" charset="77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Mas le falta una </a:t>
            </a:r>
            <a:r>
              <a:rPr lang="es-ES" sz="2400" dirty="0" err="1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razón</a:t>
            </a:r>
            <a:r>
              <a:rPr lang="es-ES" sz="2400" dirty="0">
                <a:solidFill>
                  <a:srgbClr val="FFFF00"/>
                </a:solidFill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r"/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a mi vida para ser.</a:t>
            </a:r>
            <a:b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Por eso vengo a </a:t>
            </a:r>
            <a:r>
              <a:rPr lang="es-ES" sz="2400" dirty="0" err="1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Belén</a:t>
            </a:r>
            <a:b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a pedir que nazca Dios. </a:t>
            </a:r>
          </a:p>
          <a:p>
            <a:pPr algn="r"/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Dile tú que yo te mando. </a:t>
            </a:r>
          </a:p>
          <a:p>
            <a:pPr algn="r"/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Dile que su Nacimiento </a:t>
            </a:r>
            <a:endParaRPr lang="es-ES" sz="2400" dirty="0">
              <a:solidFill>
                <a:srgbClr val="FFFF00"/>
              </a:solidFill>
              <a:effectLst/>
              <a:latin typeface="Tw Cen MT" panose="020B0602020104020603" pitchFamily="34" charset="77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r"/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la Pobreza </a:t>
            </a:r>
          </a:p>
          <a:p>
            <a:pPr algn="r"/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está esperando”.</a:t>
            </a:r>
          </a:p>
          <a:p>
            <a:pPr algn="r"/>
            <a:endParaRPr lang="es-ES" sz="1800" dirty="0">
              <a:solidFill>
                <a:srgbClr val="FFFF00"/>
              </a:solidFill>
              <a:latin typeface="Bookman Old Style" panose="0205060405050502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0B2FA30B-E454-AEC1-C893-3968B4E43C18}"/>
              </a:ext>
            </a:extLst>
          </p:cNvPr>
          <p:cNvSpPr txBox="1"/>
          <p:nvPr/>
        </p:nvSpPr>
        <p:spPr>
          <a:xfrm>
            <a:off x="506627" y="573090"/>
            <a:ext cx="275555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400" b="1" dirty="0">
                <a:solidFill>
                  <a:srgbClr val="FFC0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ÁNGEL: </a:t>
            </a:r>
            <a:endParaRPr lang="es-ES" sz="2400" b="1" dirty="0">
              <a:solidFill>
                <a:srgbClr val="FFC000"/>
              </a:solidFill>
              <a:effectLst/>
              <a:latin typeface="Tw Cen MT" panose="020B0602020104020603" pitchFamily="34" charset="77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“Y tú, </a:t>
            </a:r>
          </a:p>
          <a:p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¿tú </a:t>
            </a:r>
            <a:r>
              <a:rPr lang="es-ES" sz="2400" dirty="0" err="1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quién</a:t>
            </a:r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 eres?” </a:t>
            </a:r>
            <a:endParaRPr lang="es-ES" sz="2400" dirty="0">
              <a:solidFill>
                <a:srgbClr val="FFFF00"/>
              </a:solidFill>
              <a:effectLst/>
              <a:latin typeface="Tw Cen MT" panose="020B0602020104020603" pitchFamily="34" charset="77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694D413F-6C4C-03C9-E337-19C6C18736DB}"/>
              </a:ext>
            </a:extLst>
          </p:cNvPr>
          <p:cNvSpPr txBox="1"/>
          <p:nvPr/>
        </p:nvSpPr>
        <p:spPr>
          <a:xfrm>
            <a:off x="506627" y="5449330"/>
            <a:ext cx="331623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400" dirty="0">
                <a:solidFill>
                  <a:schemeClr val="bg1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Narrador:</a:t>
            </a:r>
            <a:br>
              <a:rPr lang="es-ES" sz="2400" dirty="0">
                <a:solidFill>
                  <a:schemeClr val="bg1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s-ES" sz="2400" dirty="0">
                <a:solidFill>
                  <a:schemeClr val="bg1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“...Y el </a:t>
            </a:r>
            <a:r>
              <a:rPr lang="es-ES" sz="2400" dirty="0" err="1">
                <a:solidFill>
                  <a:schemeClr val="bg1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ángel</a:t>
            </a:r>
            <a:r>
              <a:rPr lang="es-ES" sz="2400" dirty="0">
                <a:solidFill>
                  <a:schemeClr val="bg1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r>
              <a:rPr lang="es-ES" sz="2400" dirty="0">
                <a:solidFill>
                  <a:schemeClr val="bg1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nada </a:t>
            </a:r>
            <a:r>
              <a:rPr lang="es-ES" sz="2400" dirty="0" err="1">
                <a:solidFill>
                  <a:schemeClr val="bg1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decía</a:t>
            </a:r>
            <a:r>
              <a:rPr lang="es-ES" sz="2400" dirty="0">
                <a:solidFill>
                  <a:schemeClr val="bg1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; miraba </a:t>
            </a:r>
          </a:p>
          <a:p>
            <a:r>
              <a:rPr lang="es-ES" sz="2400" dirty="0">
                <a:solidFill>
                  <a:schemeClr val="bg1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y se sorprendía” </a:t>
            </a:r>
            <a:endParaRPr lang="es-ES" sz="2400" dirty="0">
              <a:solidFill>
                <a:schemeClr val="bg1"/>
              </a:solidFill>
              <a:effectLst/>
              <a:latin typeface="Tw Cen MT" panose="020B0602020104020603" pitchFamily="34" charset="77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D59C9265-35F3-6F83-1635-F4B90734DC9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14830"/>
          <a:stretch/>
        </p:blipFill>
        <p:spPr>
          <a:xfrm>
            <a:off x="6607128" y="4752702"/>
            <a:ext cx="1486766" cy="2327534"/>
          </a:xfrm>
          <a:prstGeom prst="rect">
            <a:avLst/>
          </a:prstGeom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2975B83D-62EF-49A1-5806-9BF51A78C0FB}"/>
              </a:ext>
            </a:extLst>
          </p:cNvPr>
          <p:cNvSpPr txBox="1"/>
          <p:nvPr/>
        </p:nvSpPr>
        <p:spPr>
          <a:xfrm>
            <a:off x="4203403" y="5701553"/>
            <a:ext cx="222390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400" b="1" dirty="0">
                <a:solidFill>
                  <a:srgbClr val="FFC0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YO SOY </a:t>
            </a:r>
          </a:p>
          <a:p>
            <a:pPr algn="ctr"/>
            <a:r>
              <a:rPr lang="es-ES" sz="2400" b="1" dirty="0">
                <a:solidFill>
                  <a:srgbClr val="FFC0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LA POBREZA. </a:t>
            </a:r>
          </a:p>
        </p:txBody>
      </p:sp>
    </p:spTree>
    <p:extLst>
      <p:ext uri="{BB962C8B-B14F-4D97-AF65-F5344CB8AC3E}">
        <p14:creationId xmlns:p14="http://schemas.microsoft.com/office/powerpoint/2010/main" val="2881817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estrellado fondo">
            <a:extLst>
              <a:ext uri="{FF2B5EF4-FFF2-40B4-BE49-F238E27FC236}">
                <a16:creationId xmlns:a16="http://schemas.microsoft.com/office/drawing/2014/main" id="{55E0235F-B80D-5763-A600-7320DFF7EC4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1705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n 1" descr="Diapositiva03.jpg">
            <a:extLst>
              <a:ext uri="{FF2B5EF4-FFF2-40B4-BE49-F238E27FC236}">
                <a16:creationId xmlns:a16="http://schemas.microsoft.com/office/drawing/2014/main" id="{B46390C9-B61A-F895-8B38-27D43EA940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98"/>
          <a:stretch>
            <a:fillRect/>
          </a:stretch>
        </p:blipFill>
        <p:spPr bwMode="auto">
          <a:xfrm>
            <a:off x="4203404" y="573089"/>
            <a:ext cx="3785191" cy="3012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A0067BFD-EC34-9E4F-D6E2-932A0C8C9C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83946" y="2547482"/>
            <a:ext cx="3024107" cy="2075551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AC8389DE-30D5-991B-C2E2-B4F62824C312}"/>
              </a:ext>
            </a:extLst>
          </p:cNvPr>
          <p:cNvSpPr txBox="1"/>
          <p:nvPr/>
        </p:nvSpPr>
        <p:spPr>
          <a:xfrm>
            <a:off x="7988595" y="0"/>
            <a:ext cx="400268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s-ES" sz="2000" dirty="0">
                <a:solidFill>
                  <a:srgbClr val="FFFF00"/>
                </a:solidFill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endParaRPr lang="es-ES" sz="2000" dirty="0">
              <a:solidFill>
                <a:srgbClr val="FFFF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49FC55C3-78BD-733B-D89F-2DF094B393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3860501" y="143994"/>
            <a:ext cx="1325861" cy="1592113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63FED8CC-6EA8-8F1C-192A-FCA21A8C992C}"/>
              </a:ext>
            </a:extLst>
          </p:cNvPr>
          <p:cNvSpPr txBox="1"/>
          <p:nvPr/>
        </p:nvSpPr>
        <p:spPr>
          <a:xfrm>
            <a:off x="7557403" y="0"/>
            <a:ext cx="4433874" cy="67403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Y quiero</a:t>
            </a:r>
          </a:p>
          <a:p>
            <a:pPr algn="r"/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“Ver nacer </a:t>
            </a:r>
          </a:p>
          <a:p>
            <a:pPr algn="r"/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al </a:t>
            </a:r>
            <a:r>
              <a:rPr lang="es-ES" sz="2400" dirty="0" err="1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Mesías</a:t>
            </a:r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endParaRPr lang="es-ES" sz="2400" dirty="0">
              <a:solidFill>
                <a:srgbClr val="FFFF00"/>
              </a:solidFill>
              <a:effectLst/>
              <a:latin typeface="Tw Cen MT" panose="020B0602020104020603" pitchFamily="34" charset="77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r"/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……………</a:t>
            </a:r>
          </a:p>
          <a:p>
            <a:pPr algn="r"/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“Y </a:t>
            </a:r>
            <a:r>
              <a:rPr lang="es-ES" sz="2400" dirty="0" err="1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asi</a:t>
            </a:r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́ es,</a:t>
            </a:r>
            <a:b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Pero me estoy acabando.</a:t>
            </a:r>
            <a:b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Necesito ir renovando</a:t>
            </a:r>
            <a:b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mi firmeza.</a:t>
            </a:r>
            <a:b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Y la fuerza</a:t>
            </a:r>
            <a:b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de mi Luz</a:t>
            </a:r>
            <a:b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y de mi Conocimiento</a:t>
            </a:r>
            <a:b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s-ES" sz="2400" dirty="0" err="1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só́lo</a:t>
            </a:r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 la da el Nacimiento</a:t>
            </a:r>
            <a:b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de </a:t>
            </a:r>
            <a:r>
              <a:rPr lang="es-ES" sz="2400" dirty="0" err="1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Jesús</a:t>
            </a:r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¡Dile que nazca a ese Bien!</a:t>
            </a:r>
            <a:b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¡Dile que se dé premura!</a:t>
            </a:r>
            <a:b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¡Dile... que se está poniendo oscura </a:t>
            </a:r>
            <a:endParaRPr lang="es-ES" sz="2400" dirty="0">
              <a:solidFill>
                <a:srgbClr val="FFFF00"/>
              </a:solidFill>
              <a:effectLst/>
              <a:latin typeface="Tw Cen MT" panose="020B0602020104020603" pitchFamily="34" charset="77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r"/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la claridad de la Fe!” </a:t>
            </a:r>
            <a:endParaRPr lang="es-ES" sz="2400" dirty="0">
              <a:solidFill>
                <a:srgbClr val="FFFF00"/>
              </a:solidFill>
              <a:effectLst/>
              <a:latin typeface="Tw Cen MT" panose="020B0602020104020603" pitchFamily="34" charset="77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46D9D3F6-560C-6B28-88E7-DF9816643E3D}"/>
              </a:ext>
            </a:extLst>
          </p:cNvPr>
          <p:cNvSpPr txBox="1"/>
          <p:nvPr/>
        </p:nvSpPr>
        <p:spPr>
          <a:xfrm>
            <a:off x="609600" y="400111"/>
            <a:ext cx="2363857" cy="40626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400" b="1" dirty="0">
                <a:solidFill>
                  <a:srgbClr val="FFC0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ÁNGEL: </a:t>
            </a:r>
            <a:endParaRPr lang="es-ES" sz="2400" b="1" dirty="0">
              <a:solidFill>
                <a:srgbClr val="FFC000"/>
              </a:solidFill>
              <a:effectLst/>
              <a:latin typeface="Tw Cen MT" panose="020B0602020104020603" pitchFamily="34" charset="77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“Y tú, </a:t>
            </a:r>
          </a:p>
          <a:p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¿tú </a:t>
            </a:r>
            <a:r>
              <a:rPr lang="es-ES" sz="2400" dirty="0" err="1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quién</a:t>
            </a:r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 eres?” </a:t>
            </a:r>
            <a:endParaRPr lang="es-ES" sz="2400" dirty="0">
              <a:solidFill>
                <a:srgbClr val="FFFF00"/>
              </a:solidFill>
              <a:effectLst/>
              <a:latin typeface="Tw Cen MT" panose="020B0602020104020603" pitchFamily="34" charset="77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s-ES" sz="2400" dirty="0">
              <a:solidFill>
                <a:srgbClr val="FFFF00"/>
              </a:solidFill>
              <a:latin typeface="Tw Cen MT" panose="020B0602020104020603" pitchFamily="34" charset="77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“Y ¿qué quieres?” </a:t>
            </a:r>
          </a:p>
          <a:p>
            <a:r>
              <a:rPr lang="es-ES" sz="2400" dirty="0">
                <a:solidFill>
                  <a:srgbClr val="FFFF00"/>
                </a:solidFill>
                <a:latin typeface="Tw Cen MT" panose="020B0602020104020603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          …….</a:t>
            </a:r>
          </a:p>
          <a:p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“¿Y no eras tú quien </a:t>
            </a:r>
            <a:r>
              <a:rPr lang="es-ES" sz="2400" dirty="0" err="1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decía</a:t>
            </a:r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 que </a:t>
            </a:r>
            <a:r>
              <a:rPr lang="es-ES" sz="2400" dirty="0" err="1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creería</a:t>
            </a:r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 sin ver?” </a:t>
            </a:r>
            <a:endParaRPr lang="es-ES" sz="2400" dirty="0">
              <a:solidFill>
                <a:srgbClr val="FFFF00"/>
              </a:solidFill>
              <a:effectLst/>
              <a:latin typeface="Tw Cen MT" panose="020B0602020104020603" pitchFamily="34" charset="77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s-ES" sz="2400" dirty="0">
              <a:solidFill>
                <a:srgbClr val="FFFF00"/>
              </a:solidFill>
              <a:latin typeface="Tw Cen MT" panose="020B0602020104020603" pitchFamily="34" charset="77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s-ES" sz="1800" dirty="0">
              <a:solidFill>
                <a:srgbClr val="FFFF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F3D3C128-EBE7-A04F-5D5C-FA0826A0F175}"/>
              </a:ext>
            </a:extLst>
          </p:cNvPr>
          <p:cNvSpPr txBox="1"/>
          <p:nvPr/>
        </p:nvSpPr>
        <p:spPr>
          <a:xfrm rot="10800000" flipV="1">
            <a:off x="418208" y="5475715"/>
            <a:ext cx="378519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400" dirty="0">
                <a:solidFill>
                  <a:schemeClr val="bg1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Narrador:</a:t>
            </a:r>
            <a:br>
              <a:rPr lang="es-ES" sz="2400" dirty="0">
                <a:solidFill>
                  <a:schemeClr val="bg1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s-ES" sz="2400" dirty="0">
                <a:solidFill>
                  <a:schemeClr val="bg1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...Y el </a:t>
            </a:r>
            <a:r>
              <a:rPr lang="es-ES" sz="2400" dirty="0" err="1">
                <a:solidFill>
                  <a:schemeClr val="bg1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ángel</a:t>
            </a:r>
            <a:r>
              <a:rPr lang="es-ES" sz="2400" dirty="0">
                <a:solidFill>
                  <a:schemeClr val="bg1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, nada </a:t>
            </a:r>
            <a:r>
              <a:rPr lang="es-ES" sz="2400" dirty="0" err="1">
                <a:solidFill>
                  <a:schemeClr val="bg1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decía</a:t>
            </a:r>
            <a:r>
              <a:rPr lang="es-ES" sz="2400" dirty="0">
                <a:solidFill>
                  <a:schemeClr val="bg1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; miraba y se </a:t>
            </a:r>
            <a:r>
              <a:rPr lang="es-ES" sz="2400" dirty="0" err="1">
                <a:solidFill>
                  <a:schemeClr val="bg1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sorprendía</a:t>
            </a:r>
            <a:r>
              <a:rPr lang="es-ES" sz="2400" dirty="0">
                <a:solidFill>
                  <a:schemeClr val="bg1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s-ES" sz="2400" dirty="0">
              <a:solidFill>
                <a:schemeClr val="bg1"/>
              </a:solidFill>
              <a:effectLst/>
              <a:latin typeface="Tw Cen MT" panose="020B0602020104020603" pitchFamily="34" charset="77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5455691F-2A86-4862-D550-E869F253C4A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28935" y="4828863"/>
            <a:ext cx="1495864" cy="2075551"/>
          </a:xfrm>
          <a:prstGeom prst="rect">
            <a:avLst/>
          </a:prstGeom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1546D41A-67EB-56E7-20B8-0BC98FB301F7}"/>
              </a:ext>
            </a:extLst>
          </p:cNvPr>
          <p:cNvSpPr txBox="1"/>
          <p:nvPr/>
        </p:nvSpPr>
        <p:spPr>
          <a:xfrm>
            <a:off x="4876799" y="5559651"/>
            <a:ext cx="135141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400" b="1" dirty="0">
                <a:solidFill>
                  <a:srgbClr val="FFC0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“YO SOY </a:t>
            </a:r>
          </a:p>
          <a:p>
            <a:pPr algn="ctr"/>
            <a:r>
              <a:rPr lang="es-ES" sz="2400" b="1" dirty="0">
                <a:solidFill>
                  <a:srgbClr val="FFC0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LA FE”</a:t>
            </a:r>
            <a:endParaRPr lang="es-ES" sz="2400" b="1" dirty="0">
              <a:solidFill>
                <a:srgbClr val="FFC000"/>
              </a:solidFill>
              <a:latin typeface="Tw Cen MT" panose="020B0602020104020603" pitchFamily="34" charset="77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4229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estrellado fondo">
            <a:extLst>
              <a:ext uri="{FF2B5EF4-FFF2-40B4-BE49-F238E27FC236}">
                <a16:creationId xmlns:a16="http://schemas.microsoft.com/office/drawing/2014/main" id="{55E0235F-B80D-5763-A600-7320DFF7EC4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109" y="0"/>
            <a:ext cx="12436832" cy="7314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n 1" descr="Diapositiva03.jpg">
            <a:extLst>
              <a:ext uri="{FF2B5EF4-FFF2-40B4-BE49-F238E27FC236}">
                <a16:creationId xmlns:a16="http://schemas.microsoft.com/office/drawing/2014/main" id="{B46390C9-B61A-F895-8B38-27D43EA940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98"/>
          <a:stretch>
            <a:fillRect/>
          </a:stretch>
        </p:blipFill>
        <p:spPr bwMode="auto">
          <a:xfrm>
            <a:off x="4203404" y="573089"/>
            <a:ext cx="3785191" cy="3012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A0067BFD-EC34-9E4F-D6E2-932A0C8C9C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83946" y="2547482"/>
            <a:ext cx="3024107" cy="2075551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AC8389DE-30D5-991B-C2E2-B4F62824C312}"/>
              </a:ext>
            </a:extLst>
          </p:cNvPr>
          <p:cNvSpPr txBox="1"/>
          <p:nvPr/>
        </p:nvSpPr>
        <p:spPr>
          <a:xfrm>
            <a:off x="7988595" y="0"/>
            <a:ext cx="400268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s-ES" sz="2000" dirty="0">
                <a:solidFill>
                  <a:srgbClr val="FFFF00"/>
                </a:solidFill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endParaRPr lang="es-ES" sz="2000" dirty="0">
              <a:solidFill>
                <a:srgbClr val="FFFF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49FC55C3-78BD-733B-D89F-2DF094B393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3860501" y="143994"/>
            <a:ext cx="1325861" cy="1592113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9A2F6AFA-B1A8-95E2-B5FB-19D4D7C1E1FE}"/>
              </a:ext>
            </a:extLst>
          </p:cNvPr>
          <p:cNvSpPr txBox="1"/>
          <p:nvPr/>
        </p:nvSpPr>
        <p:spPr>
          <a:xfrm>
            <a:off x="7976577" y="143994"/>
            <a:ext cx="4002682" cy="68634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s-ES" sz="20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“¿Qué </a:t>
            </a:r>
            <a:r>
              <a:rPr lang="es-ES" sz="2000" dirty="0" err="1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quién</a:t>
            </a:r>
            <a:r>
              <a:rPr lang="es-ES" sz="20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 soy yo? </a:t>
            </a:r>
          </a:p>
          <a:p>
            <a:pPr algn="r"/>
            <a:r>
              <a:rPr lang="es-ES" sz="20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………</a:t>
            </a:r>
            <a:br>
              <a:rPr lang="es-ES" sz="20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s-ES" sz="20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y necesito un camino </a:t>
            </a:r>
          </a:p>
          <a:p>
            <a:pPr algn="r"/>
            <a:r>
              <a:rPr lang="es-ES" sz="20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por el que poder andar. </a:t>
            </a:r>
          </a:p>
          <a:p>
            <a:pPr algn="r"/>
            <a:r>
              <a:rPr lang="es-ES" sz="20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Y si </a:t>
            </a:r>
            <a:r>
              <a:rPr lang="es-ES" sz="2000" dirty="0" err="1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Él</a:t>
            </a:r>
            <a:r>
              <a:rPr lang="es-ES" sz="20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 no nace, </a:t>
            </a:r>
            <a:r>
              <a:rPr lang="es-ES" sz="2000" dirty="0" err="1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vendrán</a:t>
            </a:r>
            <a:r>
              <a:rPr lang="es-ES" sz="20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s-ES" sz="2000" dirty="0">
              <a:solidFill>
                <a:srgbClr val="FFFF00"/>
              </a:solidFill>
              <a:effectLst/>
              <a:latin typeface="Tw Cen MT" panose="020B0602020104020603" pitchFamily="34" charset="77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r"/>
            <a:r>
              <a:rPr lang="es-ES" sz="20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las rejas y las cadenas de la pena;</a:t>
            </a:r>
            <a:br>
              <a:rPr lang="es-ES" sz="20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s-ES" sz="20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nos </a:t>
            </a:r>
            <a:r>
              <a:rPr lang="es-ES" sz="2000" dirty="0" err="1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llevarán</a:t>
            </a:r>
            <a:r>
              <a:rPr lang="es-ES" sz="20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 al castigo </a:t>
            </a:r>
          </a:p>
          <a:p>
            <a:pPr algn="r"/>
            <a:r>
              <a:rPr lang="es-ES" sz="20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y </a:t>
            </a:r>
            <a:r>
              <a:rPr lang="es-ES" sz="2000" dirty="0" err="1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cerrarán</a:t>
            </a:r>
            <a:r>
              <a:rPr lang="es-ES" sz="20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 con cerrojos </a:t>
            </a:r>
          </a:p>
          <a:p>
            <a:pPr algn="r"/>
            <a:r>
              <a:rPr lang="es-ES" sz="20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los postigos de la mente.</a:t>
            </a:r>
            <a:br>
              <a:rPr lang="es-ES" sz="20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s-ES" sz="20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Y a su antojo</a:t>
            </a:r>
            <a:br>
              <a:rPr lang="es-ES" sz="20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s-ES" sz="2000" dirty="0" err="1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irán</a:t>
            </a:r>
            <a:r>
              <a:rPr lang="es-ES" sz="20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 cegando los ojos inocentes.</a:t>
            </a:r>
            <a:br>
              <a:rPr lang="es-ES" sz="20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s-ES" sz="20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¡Dile que venga conmigo, </a:t>
            </a:r>
          </a:p>
          <a:p>
            <a:pPr algn="r"/>
            <a:r>
              <a:rPr lang="es-ES" sz="20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Que necesito pensar,</a:t>
            </a:r>
            <a:br>
              <a:rPr lang="es-ES" sz="20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s-ES" sz="20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que necesito luchar,</a:t>
            </a:r>
            <a:br>
              <a:rPr lang="es-ES" sz="20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s-ES" sz="20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que necesito creer</a:t>
            </a:r>
            <a:br>
              <a:rPr lang="es-ES" sz="20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s-ES" sz="20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y poder alcanzar</a:t>
            </a:r>
            <a:br>
              <a:rPr lang="es-ES" sz="20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s-ES" sz="20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las ramas de la Verdad </a:t>
            </a:r>
          </a:p>
          <a:p>
            <a:pPr algn="r"/>
            <a:r>
              <a:rPr lang="es-ES" sz="20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en su Arbolillo del bien!</a:t>
            </a:r>
          </a:p>
          <a:p>
            <a:pPr algn="r"/>
            <a:r>
              <a:rPr lang="es-ES" sz="20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 ¡Dile que venga al Portal, </a:t>
            </a:r>
          </a:p>
          <a:p>
            <a:pPr algn="r"/>
            <a:r>
              <a:rPr lang="es-ES" sz="20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que el mundo lo necesita! </a:t>
            </a:r>
          </a:p>
          <a:p>
            <a:pPr algn="r"/>
            <a:r>
              <a:rPr lang="es-ES" sz="20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¡Dile que tiene una cita </a:t>
            </a:r>
            <a:endParaRPr lang="es-ES" sz="2000" dirty="0">
              <a:solidFill>
                <a:srgbClr val="FFFF00"/>
              </a:solidFill>
              <a:effectLst/>
              <a:latin typeface="Tw Cen MT" panose="020B0602020104020603" pitchFamily="34" charset="77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r"/>
            <a:r>
              <a:rPr lang="es-ES" sz="20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con la Libertad!” </a:t>
            </a:r>
            <a:endParaRPr lang="es-ES" sz="2000" dirty="0">
              <a:solidFill>
                <a:srgbClr val="FFFF00"/>
              </a:solidFill>
              <a:effectLst/>
              <a:latin typeface="Tw Cen MT" panose="020B0602020104020603" pitchFamily="34" charset="77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3060B4D9-768B-3F67-64A3-7A51DA1F4125}"/>
              </a:ext>
            </a:extLst>
          </p:cNvPr>
          <p:cNvSpPr txBox="1"/>
          <p:nvPr/>
        </p:nvSpPr>
        <p:spPr>
          <a:xfrm>
            <a:off x="878541" y="5755340"/>
            <a:ext cx="298196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400" dirty="0">
                <a:solidFill>
                  <a:schemeClr val="bg1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Narrador:</a:t>
            </a:r>
            <a:br>
              <a:rPr lang="es-ES" sz="2400" dirty="0">
                <a:solidFill>
                  <a:schemeClr val="bg1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s-ES" sz="2400" dirty="0">
                <a:solidFill>
                  <a:schemeClr val="bg1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“...Y el </a:t>
            </a:r>
            <a:r>
              <a:rPr lang="es-ES" sz="2400" dirty="0" err="1">
                <a:solidFill>
                  <a:schemeClr val="bg1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ángel</a:t>
            </a:r>
            <a:r>
              <a:rPr lang="es-ES" sz="2400" dirty="0">
                <a:solidFill>
                  <a:schemeClr val="bg1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, nada </a:t>
            </a:r>
            <a:r>
              <a:rPr lang="es-ES" sz="2400" dirty="0" err="1">
                <a:solidFill>
                  <a:schemeClr val="bg1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decía</a:t>
            </a:r>
            <a:r>
              <a:rPr lang="es-ES" sz="2400" dirty="0">
                <a:solidFill>
                  <a:schemeClr val="bg1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, miraba y se </a:t>
            </a:r>
            <a:r>
              <a:rPr lang="es-ES" sz="2400" dirty="0" err="1">
                <a:solidFill>
                  <a:schemeClr val="bg1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sorprendía</a:t>
            </a:r>
            <a:r>
              <a:rPr lang="es-ES" sz="2400" dirty="0">
                <a:solidFill>
                  <a:schemeClr val="bg1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endParaRPr lang="es-ES" sz="2400" dirty="0">
              <a:solidFill>
                <a:schemeClr val="bg1"/>
              </a:solidFill>
              <a:effectLst/>
              <a:latin typeface="Tw Cen MT" panose="020B0602020104020603" pitchFamily="34" charset="77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27A08392-31C4-A8DE-15CC-C0329507E9B1}"/>
              </a:ext>
            </a:extLst>
          </p:cNvPr>
          <p:cNvSpPr txBox="1"/>
          <p:nvPr/>
        </p:nvSpPr>
        <p:spPr>
          <a:xfrm>
            <a:off x="412377" y="573089"/>
            <a:ext cx="252804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400" b="1" dirty="0">
                <a:solidFill>
                  <a:srgbClr val="FFC0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ÁNGEL: </a:t>
            </a:r>
            <a:endParaRPr lang="es-ES" sz="2400" b="1" dirty="0">
              <a:solidFill>
                <a:srgbClr val="FFC000"/>
              </a:solidFill>
              <a:effectLst/>
              <a:latin typeface="Tw Cen MT" panose="020B0602020104020603" pitchFamily="34" charset="77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“Y tú, </a:t>
            </a:r>
          </a:p>
          <a:p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¿tú </a:t>
            </a:r>
            <a:r>
              <a:rPr lang="es-ES" sz="2400" dirty="0" err="1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quién</a:t>
            </a:r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 eres?” </a:t>
            </a:r>
            <a:endParaRPr lang="es-ES" sz="2400" dirty="0">
              <a:solidFill>
                <a:srgbClr val="FFFF00"/>
              </a:solidFill>
              <a:latin typeface="Tw Cen MT" panose="020B0602020104020603" pitchFamily="34" charset="77"/>
            </a:endParaRP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22D6C470-2925-C410-DE53-DCDE9BF3872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50716" y="4729103"/>
            <a:ext cx="1475857" cy="2209367"/>
          </a:xfrm>
          <a:prstGeom prst="rect">
            <a:avLst/>
          </a:prstGeom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95CAE639-D883-8F82-FCD0-691368CEC4D5}"/>
              </a:ext>
            </a:extLst>
          </p:cNvPr>
          <p:cNvSpPr txBox="1"/>
          <p:nvPr/>
        </p:nvSpPr>
        <p:spPr>
          <a:xfrm flipH="1">
            <a:off x="4473525" y="5434408"/>
            <a:ext cx="147585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400" b="1" dirty="0">
                <a:solidFill>
                  <a:srgbClr val="FFC0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YO SOY LA LIBERTAD</a:t>
            </a:r>
            <a:endParaRPr lang="es-ES" sz="2400" b="1" dirty="0">
              <a:solidFill>
                <a:srgbClr val="FFC000"/>
              </a:solidFill>
              <a:latin typeface="Tw Cen MT" panose="020B06020201040206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852812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/>
      <p:bldP spid="1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estrellado fondo">
            <a:extLst>
              <a:ext uri="{FF2B5EF4-FFF2-40B4-BE49-F238E27FC236}">
                <a16:creationId xmlns:a16="http://schemas.microsoft.com/office/drawing/2014/main" id="{55E0235F-B80D-5763-A600-7320DFF7EC4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109" y="0"/>
            <a:ext cx="12436832" cy="7314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n 1" descr="Diapositiva03.jpg">
            <a:extLst>
              <a:ext uri="{FF2B5EF4-FFF2-40B4-BE49-F238E27FC236}">
                <a16:creationId xmlns:a16="http://schemas.microsoft.com/office/drawing/2014/main" id="{B46390C9-B61A-F895-8B38-27D43EA940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98"/>
          <a:stretch>
            <a:fillRect/>
          </a:stretch>
        </p:blipFill>
        <p:spPr bwMode="auto">
          <a:xfrm>
            <a:off x="4203404" y="573089"/>
            <a:ext cx="3785191" cy="3012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A0067BFD-EC34-9E4F-D6E2-932A0C8C9C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83946" y="2547482"/>
            <a:ext cx="3024107" cy="2075551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AC8389DE-30D5-991B-C2E2-B4F62824C312}"/>
              </a:ext>
            </a:extLst>
          </p:cNvPr>
          <p:cNvSpPr txBox="1"/>
          <p:nvPr/>
        </p:nvSpPr>
        <p:spPr>
          <a:xfrm>
            <a:off x="7988595" y="0"/>
            <a:ext cx="400268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s-ES" sz="2000" dirty="0">
                <a:solidFill>
                  <a:srgbClr val="FFFF00"/>
                </a:solidFill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endParaRPr lang="es-ES" sz="2000" dirty="0">
              <a:solidFill>
                <a:srgbClr val="FFFF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49FC55C3-78BD-733B-D89F-2DF094B393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3860501" y="143994"/>
            <a:ext cx="1325861" cy="1592113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C4362231-EBD6-7216-79AE-3E73E9DA7835}"/>
              </a:ext>
            </a:extLst>
          </p:cNvPr>
          <p:cNvSpPr txBox="1"/>
          <p:nvPr/>
        </p:nvSpPr>
        <p:spPr>
          <a:xfrm>
            <a:off x="7343334" y="143994"/>
            <a:ext cx="4505761" cy="71096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“-¿Que </a:t>
            </a:r>
            <a:r>
              <a:rPr lang="es-ES" sz="2400" dirty="0" err="1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quién</a:t>
            </a:r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 soy yo? La virtud </a:t>
            </a:r>
          </a:p>
          <a:p>
            <a:pPr algn="r"/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que no se cansa de esperar.</a:t>
            </a:r>
            <a:b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No temo a la lontananza. </a:t>
            </a:r>
          </a:p>
          <a:p>
            <a:pPr algn="r"/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Yo sé que todo se alcanza, </a:t>
            </a:r>
          </a:p>
          <a:p>
            <a:pPr algn="r"/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que todo </a:t>
            </a:r>
            <a:r>
              <a:rPr lang="es-ES" sz="2400" dirty="0" err="1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habra</a:t>
            </a:r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́ de llegar. </a:t>
            </a:r>
          </a:p>
          <a:p>
            <a:pPr algn="r"/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Por eso vengo al Portal </a:t>
            </a:r>
          </a:p>
          <a:p>
            <a:pPr algn="r"/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sin dolerme la tardanza, </a:t>
            </a:r>
          </a:p>
          <a:p>
            <a:pPr algn="r"/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que esperar en esperanza </a:t>
            </a:r>
          </a:p>
          <a:p>
            <a:pPr algn="r"/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es gozar lo que </a:t>
            </a:r>
            <a:r>
              <a:rPr lang="es-ES" sz="2400" dirty="0" err="1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aún</a:t>
            </a:r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 no está. </a:t>
            </a:r>
          </a:p>
          <a:p>
            <a:pPr algn="r"/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Pero dile tú que </a:t>
            </a:r>
            <a:r>
              <a:rPr lang="es-ES" sz="2400" dirty="0" err="1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sueño</a:t>
            </a:r>
            <a:b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su </a:t>
            </a:r>
            <a:r>
              <a:rPr lang="es-ES" sz="2400" dirty="0" err="1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pequeño</a:t>
            </a:r>
            <a:r>
              <a:rPr lang="es-ES" sz="2400" dirty="0">
                <a:solidFill>
                  <a:srgbClr val="FFFF00"/>
                </a:solidFill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despertar.</a:t>
            </a:r>
            <a:b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Dile que estoy esperando, </a:t>
            </a:r>
          </a:p>
          <a:p>
            <a:pPr algn="r"/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celebrando</a:t>
            </a:r>
            <a:r>
              <a:rPr lang="es-ES" sz="2400" dirty="0">
                <a:solidFill>
                  <a:srgbClr val="FFFF00"/>
                </a:solidFill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su venida a la Vida.</a:t>
            </a:r>
            <a:b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...Mas si no quiere nacer, porque esté cumpliendo ordenanza, </a:t>
            </a:r>
          </a:p>
          <a:p>
            <a:pPr algn="r"/>
            <a:r>
              <a:rPr lang="es-ES" sz="2400" dirty="0" err="1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coméntale</a:t>
            </a:r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 mi </a:t>
            </a:r>
            <a:r>
              <a:rPr lang="es-ES" sz="2400" dirty="0" err="1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añoranza</a:t>
            </a:r>
            <a:b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y dile que esperaré</a:t>
            </a:r>
            <a:b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hasta que lo quiera </a:t>
            </a:r>
            <a:r>
              <a:rPr lang="es-ES" sz="2400" dirty="0" err="1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Él</a:t>
            </a:r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s-ES" sz="2400" dirty="0">
              <a:solidFill>
                <a:srgbClr val="FFFF00"/>
              </a:solidFill>
              <a:effectLst/>
              <a:latin typeface="Tw Cen MT" panose="020B0602020104020603" pitchFamily="34" charset="77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r"/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¡Por algo soy la Esperanza!” </a:t>
            </a:r>
            <a:endParaRPr lang="es-ES" sz="2400" dirty="0">
              <a:solidFill>
                <a:srgbClr val="FFFF00"/>
              </a:solidFill>
              <a:effectLst/>
              <a:latin typeface="Tw Cen MT" panose="020B0602020104020603" pitchFamily="34" charset="77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E44FDA92-A15F-7692-831D-45F3FBC06397}"/>
              </a:ext>
            </a:extLst>
          </p:cNvPr>
          <p:cNvSpPr txBox="1"/>
          <p:nvPr/>
        </p:nvSpPr>
        <p:spPr>
          <a:xfrm>
            <a:off x="543329" y="573089"/>
            <a:ext cx="257639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400" b="1" dirty="0">
                <a:solidFill>
                  <a:srgbClr val="FFC0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ÁNGEL: </a:t>
            </a:r>
            <a:endParaRPr lang="es-ES" sz="2400" b="1" dirty="0">
              <a:solidFill>
                <a:srgbClr val="FFC000"/>
              </a:solidFill>
              <a:effectLst/>
              <a:latin typeface="Tw Cen MT" panose="020B0602020104020603" pitchFamily="34" charset="77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“Y tú, </a:t>
            </a:r>
          </a:p>
          <a:p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¿tú </a:t>
            </a:r>
            <a:r>
              <a:rPr lang="es-ES" sz="2400" dirty="0" err="1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quién</a:t>
            </a:r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 eres?” </a:t>
            </a:r>
            <a:endParaRPr lang="es-ES" sz="2400" dirty="0">
              <a:solidFill>
                <a:srgbClr val="FFFF00"/>
              </a:solidFill>
              <a:effectLst/>
              <a:latin typeface="Tw Cen MT" panose="020B0602020104020603" pitchFamily="34" charset="77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A4D30B3D-B4C6-E0F3-6FC6-52548F886DBA}"/>
              </a:ext>
            </a:extLst>
          </p:cNvPr>
          <p:cNvSpPr txBox="1"/>
          <p:nvPr/>
        </p:nvSpPr>
        <p:spPr>
          <a:xfrm>
            <a:off x="342905" y="5506993"/>
            <a:ext cx="386049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400" dirty="0">
                <a:solidFill>
                  <a:schemeClr val="bg1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Narrador:</a:t>
            </a:r>
            <a:br>
              <a:rPr lang="es-ES" sz="2400" dirty="0">
                <a:solidFill>
                  <a:schemeClr val="bg1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s-ES" sz="2400" dirty="0">
                <a:solidFill>
                  <a:schemeClr val="bg1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“...Y el </a:t>
            </a:r>
            <a:r>
              <a:rPr lang="es-ES" sz="2400" dirty="0" err="1">
                <a:solidFill>
                  <a:schemeClr val="bg1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ángel</a:t>
            </a:r>
            <a:r>
              <a:rPr lang="es-ES" sz="2400" dirty="0">
                <a:solidFill>
                  <a:schemeClr val="bg1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, nada </a:t>
            </a:r>
            <a:r>
              <a:rPr lang="es-ES" sz="2400" dirty="0" err="1">
                <a:solidFill>
                  <a:schemeClr val="bg1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decía</a:t>
            </a:r>
            <a:r>
              <a:rPr lang="es-ES" sz="2400" dirty="0">
                <a:solidFill>
                  <a:schemeClr val="bg1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; miraba y se </a:t>
            </a:r>
            <a:r>
              <a:rPr lang="es-ES" sz="2400" dirty="0" err="1">
                <a:solidFill>
                  <a:schemeClr val="bg1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sorprendía</a:t>
            </a:r>
            <a:r>
              <a:rPr lang="es-ES" sz="2400" dirty="0">
                <a:solidFill>
                  <a:schemeClr val="bg1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endParaRPr lang="es-ES" sz="2400" dirty="0">
              <a:solidFill>
                <a:schemeClr val="bg1"/>
              </a:solidFill>
              <a:effectLst/>
              <a:latin typeface="Tw Cen MT" panose="020B0602020104020603" pitchFamily="34" charset="77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1D88209C-EE99-4A95-FACF-184F6C68F721}"/>
              </a:ext>
            </a:extLst>
          </p:cNvPr>
          <p:cNvSpPr txBox="1"/>
          <p:nvPr/>
        </p:nvSpPr>
        <p:spPr>
          <a:xfrm>
            <a:off x="4203404" y="5683368"/>
            <a:ext cx="196114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400" b="1" dirty="0">
                <a:solidFill>
                  <a:srgbClr val="FFC0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YO SOY </a:t>
            </a:r>
          </a:p>
          <a:p>
            <a:pPr algn="ctr"/>
            <a:r>
              <a:rPr lang="es-ES" sz="2400" b="1" dirty="0">
                <a:solidFill>
                  <a:srgbClr val="FFC0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LA </a:t>
            </a:r>
          </a:p>
          <a:p>
            <a:pPr algn="ctr"/>
            <a:r>
              <a:rPr lang="es-ES" sz="2400" b="1" dirty="0">
                <a:solidFill>
                  <a:srgbClr val="FFC0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ESPERANZA</a:t>
            </a:r>
            <a:endParaRPr lang="es-ES" sz="2400" b="1" dirty="0">
              <a:solidFill>
                <a:srgbClr val="FFC000"/>
              </a:solidFill>
              <a:latin typeface="Tw Cen MT" panose="020B0602020104020603" pitchFamily="34" charset="77"/>
            </a:endParaRP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F02D65C6-88F5-2AF0-E724-A4AD87E9342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64547" y="4890619"/>
            <a:ext cx="1671767" cy="2152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7149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estrellado fondo">
            <a:extLst>
              <a:ext uri="{FF2B5EF4-FFF2-40B4-BE49-F238E27FC236}">
                <a16:creationId xmlns:a16="http://schemas.microsoft.com/office/drawing/2014/main" id="{55E0235F-B80D-5763-A600-7320DFF7EC4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1705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n 1" descr="Diapositiva03.jpg">
            <a:extLst>
              <a:ext uri="{FF2B5EF4-FFF2-40B4-BE49-F238E27FC236}">
                <a16:creationId xmlns:a16="http://schemas.microsoft.com/office/drawing/2014/main" id="{B46390C9-B61A-F895-8B38-27D43EA940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98"/>
          <a:stretch>
            <a:fillRect/>
          </a:stretch>
        </p:blipFill>
        <p:spPr bwMode="auto">
          <a:xfrm>
            <a:off x="4203404" y="573089"/>
            <a:ext cx="3785191" cy="3012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A0067BFD-EC34-9E4F-D6E2-932A0C8C9C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83946" y="2547482"/>
            <a:ext cx="3024107" cy="2075551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AC8389DE-30D5-991B-C2E2-B4F62824C312}"/>
              </a:ext>
            </a:extLst>
          </p:cNvPr>
          <p:cNvSpPr txBox="1"/>
          <p:nvPr/>
        </p:nvSpPr>
        <p:spPr>
          <a:xfrm>
            <a:off x="7988595" y="0"/>
            <a:ext cx="400268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s-ES" sz="2000" dirty="0">
                <a:solidFill>
                  <a:srgbClr val="FFFF00"/>
                </a:solidFill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endParaRPr lang="es-ES" sz="2000" dirty="0">
              <a:solidFill>
                <a:srgbClr val="FFFF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49FC55C3-78BD-733B-D89F-2DF094B393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3860501" y="143994"/>
            <a:ext cx="1325861" cy="1592113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821CF027-2FDA-4E1B-F4F2-A70057253EA2}"/>
              </a:ext>
            </a:extLst>
          </p:cNvPr>
          <p:cNvSpPr txBox="1"/>
          <p:nvPr/>
        </p:nvSpPr>
        <p:spPr>
          <a:xfrm>
            <a:off x="8331497" y="400110"/>
            <a:ext cx="3716667" cy="62786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br>
              <a:rPr lang="es-ES" dirty="0">
                <a:solidFill>
                  <a:srgbClr val="FFFF00"/>
                </a:solidFill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Yo soy el eje del mundo, su motor. </a:t>
            </a:r>
          </a:p>
          <a:p>
            <a:pPr algn="ctr"/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La </a:t>
            </a:r>
            <a:r>
              <a:rPr lang="es-ES" sz="2400" dirty="0" err="1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comprensión</a:t>
            </a:r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, la amabilidad.</a:t>
            </a:r>
            <a:b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Y la Luz.</a:t>
            </a:r>
            <a:b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Eso que sin ser salud</a:t>
            </a:r>
            <a:b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es vida en la enfermedad.</a:t>
            </a:r>
            <a:b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¡Soy el Amor!</a:t>
            </a:r>
            <a:b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Y soy la misericordia,</a:t>
            </a:r>
          </a:p>
          <a:p>
            <a:pPr algn="ctr"/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refugio en el perseguido,</a:t>
            </a:r>
            <a:b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y soy pan en el hambriento,</a:t>
            </a:r>
            <a:b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y soy agua en el sediento,</a:t>
            </a:r>
            <a:b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y en el desnudo, vestido.</a:t>
            </a:r>
            <a:b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s-ES" sz="2400" dirty="0" err="1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Alegría</a:t>
            </a:r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 en el anciano;</a:t>
            </a:r>
            <a:b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soy lo divino </a:t>
            </a:r>
          </a:p>
          <a:p>
            <a:pPr algn="ctr"/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y lo humano.</a:t>
            </a:r>
            <a:endParaRPr lang="es-ES" sz="2400" dirty="0">
              <a:solidFill>
                <a:srgbClr val="FFFF00"/>
              </a:solidFill>
              <a:latin typeface="Tw Cen MT" panose="020B0602020104020603" pitchFamily="34" charset="77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4FE956D1-43BC-F4B7-133B-B02078E4E7C5}"/>
              </a:ext>
            </a:extLst>
          </p:cNvPr>
          <p:cNvSpPr txBox="1"/>
          <p:nvPr/>
        </p:nvSpPr>
        <p:spPr>
          <a:xfrm>
            <a:off x="502024" y="143994"/>
            <a:ext cx="245632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400" b="1" dirty="0">
                <a:solidFill>
                  <a:srgbClr val="FFC0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ÁNGEL: </a:t>
            </a:r>
            <a:endParaRPr lang="es-ES" sz="2400" b="1" dirty="0">
              <a:solidFill>
                <a:srgbClr val="FFC000"/>
              </a:solidFill>
              <a:effectLst/>
              <a:latin typeface="Tw Cen MT" panose="020B0602020104020603" pitchFamily="34" charset="77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“Y tú, </a:t>
            </a:r>
          </a:p>
          <a:p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¿tú </a:t>
            </a:r>
            <a:r>
              <a:rPr lang="es-ES" sz="2400" dirty="0" err="1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quién</a:t>
            </a:r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 eres?” </a:t>
            </a:r>
            <a:endParaRPr lang="es-ES" sz="2400" dirty="0">
              <a:solidFill>
                <a:srgbClr val="FFFF00"/>
              </a:solidFill>
              <a:effectLst/>
              <a:latin typeface="Tw Cen MT" panose="020B0602020104020603" pitchFamily="34" charset="77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C2B033AF-898E-1CAC-AD21-4F539CE60F7B}"/>
              </a:ext>
            </a:extLst>
          </p:cNvPr>
          <p:cNvSpPr txBox="1"/>
          <p:nvPr/>
        </p:nvSpPr>
        <p:spPr>
          <a:xfrm>
            <a:off x="143835" y="1736108"/>
            <a:ext cx="3915735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“-¿YO? </a:t>
            </a:r>
          </a:p>
          <a:p>
            <a:pPr algn="ctr"/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¿QUE QUIÉN SOY YO? </a:t>
            </a:r>
          </a:p>
          <a:p>
            <a:pPr algn="ctr"/>
            <a:r>
              <a:rPr lang="es-ES" sz="2400" dirty="0">
                <a:solidFill>
                  <a:srgbClr val="FFC0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¡YO SOY EL AMOR!</a:t>
            </a:r>
            <a:br>
              <a:rPr lang="es-ES" sz="2400" dirty="0">
                <a:solidFill>
                  <a:srgbClr val="FFC0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La amistad, la ternura. </a:t>
            </a:r>
            <a:endParaRPr lang="es-ES" sz="2400" dirty="0">
              <a:solidFill>
                <a:srgbClr val="FFFF00"/>
              </a:solidFill>
              <a:effectLst/>
              <a:latin typeface="Tw Cen MT" panose="020B0602020104020603" pitchFamily="34" charset="77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La esencia pura de la Verdad.</a:t>
            </a:r>
            <a:b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Sin mí, el mundo es mala locura, </a:t>
            </a:r>
          </a:p>
          <a:p>
            <a:pPr algn="ctr"/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aventura de mal fin. </a:t>
            </a:r>
            <a:endParaRPr lang="es-ES" sz="2400" dirty="0">
              <a:solidFill>
                <a:srgbClr val="FFFF00"/>
              </a:solidFill>
              <a:effectLst/>
              <a:latin typeface="Tw Cen MT" panose="020B0602020104020603" pitchFamily="34" charset="77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Yo soy </a:t>
            </a:r>
            <a:r>
              <a:rPr lang="es-ES" sz="2400" dirty="0" err="1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bálsamo</a:t>
            </a:r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 en la herida, y soy brazo</a:t>
            </a:r>
            <a:b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donde se apoya el fracaso</a:t>
            </a:r>
            <a:b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y se ayuda la </a:t>
            </a:r>
            <a:r>
              <a:rPr lang="es-ES" sz="2400" dirty="0" err="1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caída</a:t>
            </a:r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s-ES" sz="2400" dirty="0">
              <a:solidFill>
                <a:srgbClr val="FFFF00"/>
              </a:solidFill>
              <a:effectLst/>
              <a:latin typeface="Tw Cen MT" panose="020B0602020104020603" pitchFamily="34" charset="77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¡Soy el lazo de la vida!</a:t>
            </a:r>
            <a:endParaRPr lang="es-ES" sz="2400" dirty="0">
              <a:latin typeface="Tw Cen MT" panose="020B0602020104020603" pitchFamily="34" charset="77"/>
            </a:endParaRP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50F928B6-C6BA-0DB2-C5DE-3EBF924CED0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72664" y="4728726"/>
            <a:ext cx="1542377" cy="2129273"/>
          </a:xfrm>
          <a:prstGeom prst="rect">
            <a:avLst/>
          </a:prstGeom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D3674171-6A00-2BC5-23BB-481B184C37B0}"/>
              </a:ext>
            </a:extLst>
          </p:cNvPr>
          <p:cNvSpPr txBox="1"/>
          <p:nvPr/>
        </p:nvSpPr>
        <p:spPr>
          <a:xfrm>
            <a:off x="4895557" y="5933567"/>
            <a:ext cx="181904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400" b="1" dirty="0">
                <a:solidFill>
                  <a:srgbClr val="FFC0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¡YO SOY </a:t>
            </a:r>
          </a:p>
          <a:p>
            <a:pPr algn="ctr"/>
            <a:r>
              <a:rPr lang="es-ES" sz="2400" b="1" dirty="0">
                <a:solidFill>
                  <a:srgbClr val="FFC0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EL AMOR!</a:t>
            </a:r>
            <a:br>
              <a:rPr lang="es-ES" sz="2400" b="1" dirty="0">
                <a:solidFill>
                  <a:srgbClr val="FFC0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es-ES" sz="2400" b="1" dirty="0"/>
          </a:p>
        </p:txBody>
      </p:sp>
    </p:spTree>
    <p:extLst>
      <p:ext uri="{BB962C8B-B14F-4D97-AF65-F5344CB8AC3E}">
        <p14:creationId xmlns:p14="http://schemas.microsoft.com/office/powerpoint/2010/main" val="3298234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/>
      <p:bldP spid="1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estrellado fondo">
            <a:extLst>
              <a:ext uri="{FF2B5EF4-FFF2-40B4-BE49-F238E27FC236}">
                <a16:creationId xmlns:a16="http://schemas.microsoft.com/office/drawing/2014/main" id="{55E0235F-B80D-5763-A600-7320DFF7EC4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1705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n 1" descr="Diapositiva03.jpg">
            <a:extLst>
              <a:ext uri="{FF2B5EF4-FFF2-40B4-BE49-F238E27FC236}">
                <a16:creationId xmlns:a16="http://schemas.microsoft.com/office/drawing/2014/main" id="{B46390C9-B61A-F895-8B38-27D43EA940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98"/>
          <a:stretch>
            <a:fillRect/>
          </a:stretch>
        </p:blipFill>
        <p:spPr bwMode="auto">
          <a:xfrm>
            <a:off x="4203404" y="573089"/>
            <a:ext cx="3785191" cy="3012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A0067BFD-EC34-9E4F-D6E2-932A0C8C9C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83946" y="2547482"/>
            <a:ext cx="3024107" cy="2075551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AC8389DE-30D5-991B-C2E2-B4F62824C312}"/>
              </a:ext>
            </a:extLst>
          </p:cNvPr>
          <p:cNvSpPr txBox="1"/>
          <p:nvPr/>
        </p:nvSpPr>
        <p:spPr>
          <a:xfrm>
            <a:off x="7988595" y="0"/>
            <a:ext cx="400268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s-ES" sz="2000" dirty="0">
                <a:solidFill>
                  <a:srgbClr val="FFFF00"/>
                </a:solidFill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endParaRPr lang="es-ES" sz="2000" dirty="0">
              <a:solidFill>
                <a:srgbClr val="FFFF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49FC55C3-78BD-733B-D89F-2DF094B393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3860501" y="143994"/>
            <a:ext cx="1325861" cy="1592113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A030C3A6-EF18-0EE1-557F-4A008C28B70B}"/>
              </a:ext>
            </a:extLst>
          </p:cNvPr>
          <p:cNvSpPr txBox="1"/>
          <p:nvPr/>
        </p:nvSpPr>
        <p:spPr>
          <a:xfrm>
            <a:off x="8369137" y="143994"/>
            <a:ext cx="3024107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br>
              <a:rPr lang="es-ES" sz="2400" dirty="0">
                <a:solidFill>
                  <a:srgbClr val="FFFF00"/>
                </a:solidFill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Y soy luego,</a:t>
            </a:r>
            <a:b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entre el hombre </a:t>
            </a:r>
          </a:p>
          <a:p>
            <a:pPr algn="ctr"/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y la mujer,</a:t>
            </a:r>
            <a:b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ese que dicen </a:t>
            </a:r>
          </a:p>
          <a:p>
            <a:pPr algn="ctr"/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que es ciego,</a:t>
            </a:r>
            <a:b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aunque sea </a:t>
            </a:r>
          </a:p>
          <a:p>
            <a:pPr algn="ctr"/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el que </a:t>
            </a:r>
            <a:r>
              <a:rPr lang="es-ES" sz="2400" dirty="0" err="1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más</a:t>
            </a:r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 ve.</a:t>
            </a:r>
            <a:b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es-ES" sz="2400" dirty="0">
              <a:solidFill>
                <a:srgbClr val="FFFF00"/>
              </a:solidFill>
              <a:effectLst/>
              <a:latin typeface="Tw Cen MT" panose="020B0602020104020603" pitchFamily="34" charset="77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Y soy fuego,</a:t>
            </a:r>
            <a:b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soy candela</a:t>
            </a:r>
            <a:b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siempre ardiendo en centinela</a:t>
            </a:r>
            <a:b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de la voluntad mejor.</a:t>
            </a:r>
            <a:b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es-ES" sz="2400" dirty="0">
              <a:solidFill>
                <a:srgbClr val="FFFF00"/>
              </a:solidFill>
              <a:latin typeface="Tw Cen MT" panose="020B0602020104020603" pitchFamily="34" charset="77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5441E499-5B03-76CE-6B21-0647C64483E4}"/>
              </a:ext>
            </a:extLst>
          </p:cNvPr>
          <p:cNvSpPr txBox="1"/>
          <p:nvPr/>
        </p:nvSpPr>
        <p:spPr>
          <a:xfrm>
            <a:off x="412376" y="400110"/>
            <a:ext cx="3785191" cy="63709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En mi nombre</a:t>
            </a:r>
            <a:b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van los hombres</a:t>
            </a:r>
            <a:b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de la mano en </a:t>
            </a:r>
            <a:r>
              <a:rPr lang="es-ES" sz="2400" dirty="0" err="1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armonía</a:t>
            </a:r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Soy la risa, la </a:t>
            </a:r>
            <a:r>
              <a:rPr lang="es-ES" sz="2400" dirty="0" err="1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alegría</a:t>
            </a:r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b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la </a:t>
            </a:r>
            <a:r>
              <a:rPr lang="es-ES" sz="2400" dirty="0" err="1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razón</a:t>
            </a:r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 que cada </a:t>
            </a:r>
            <a:r>
              <a:rPr lang="es-ES" sz="2400" dirty="0" err="1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día</a:t>
            </a:r>
            <a:b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nos motiva el caminar.</a:t>
            </a:r>
            <a:b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Soy la sombra que </a:t>
            </a:r>
          </a:p>
          <a:p>
            <a:pPr algn="ctr"/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al final</a:t>
            </a:r>
            <a:r>
              <a:rPr lang="es-ES" sz="2400" dirty="0">
                <a:solidFill>
                  <a:srgbClr val="FFFF00"/>
                </a:solidFill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del camino siempre espero</a:t>
            </a:r>
            <a:b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para hacerlo llevadero.</a:t>
            </a:r>
            <a:b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Y soy </a:t>
            </a:r>
            <a:r>
              <a:rPr lang="es-ES" sz="2400" dirty="0" err="1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más</a:t>
            </a:r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b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soy el </a:t>
            </a:r>
            <a:r>
              <a:rPr lang="es-ES" sz="2400" dirty="0" err="1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cariño</a:t>
            </a:r>
            <a:b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que </a:t>
            </a:r>
            <a:r>
              <a:rPr lang="es-ES" sz="2400" dirty="0" err="1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acompaña</a:t>
            </a:r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a la paciencia.</a:t>
            </a:r>
            <a:b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Y la inocencia,</a:t>
            </a:r>
            <a:b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Y la imprudencia </a:t>
            </a:r>
          </a:p>
          <a:p>
            <a:pPr algn="ctr"/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de los </a:t>
            </a:r>
            <a:r>
              <a:rPr lang="es-ES" sz="2400" dirty="0" err="1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niños</a:t>
            </a:r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s-ES" sz="2400" dirty="0">
              <a:latin typeface="Tw Cen MT" panose="020B0602020104020603" pitchFamily="34" charset="77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1F40A0D0-8056-1E27-EF1C-B5D70E28032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72664" y="4728726"/>
            <a:ext cx="1542377" cy="2129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7928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estrellado fondo">
            <a:extLst>
              <a:ext uri="{FF2B5EF4-FFF2-40B4-BE49-F238E27FC236}">
                <a16:creationId xmlns:a16="http://schemas.microsoft.com/office/drawing/2014/main" id="{55E0235F-B80D-5763-A600-7320DFF7EC4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1705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n 1" descr="Diapositiva03.jpg">
            <a:extLst>
              <a:ext uri="{FF2B5EF4-FFF2-40B4-BE49-F238E27FC236}">
                <a16:creationId xmlns:a16="http://schemas.microsoft.com/office/drawing/2014/main" id="{B46390C9-B61A-F895-8B38-27D43EA940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98"/>
          <a:stretch>
            <a:fillRect/>
          </a:stretch>
        </p:blipFill>
        <p:spPr bwMode="auto">
          <a:xfrm>
            <a:off x="4203404" y="573089"/>
            <a:ext cx="3785191" cy="3012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A0067BFD-EC34-9E4F-D6E2-932A0C8C9C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83946" y="2547482"/>
            <a:ext cx="3024107" cy="2075551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AC8389DE-30D5-991B-C2E2-B4F62824C312}"/>
              </a:ext>
            </a:extLst>
          </p:cNvPr>
          <p:cNvSpPr txBox="1"/>
          <p:nvPr/>
        </p:nvSpPr>
        <p:spPr>
          <a:xfrm>
            <a:off x="7988595" y="0"/>
            <a:ext cx="400268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s-ES" sz="2000" dirty="0">
                <a:solidFill>
                  <a:srgbClr val="FFFF00"/>
                </a:solidFill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endParaRPr lang="es-ES" sz="2000" dirty="0">
              <a:solidFill>
                <a:srgbClr val="FFFF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49FC55C3-78BD-733B-D89F-2DF094B393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3860501" y="143994"/>
            <a:ext cx="1325861" cy="1592113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2D084348-FC9B-E8C1-37F7-AEAB393ABE13}"/>
              </a:ext>
            </a:extLst>
          </p:cNvPr>
          <p:cNvSpPr txBox="1"/>
          <p:nvPr/>
        </p:nvSpPr>
        <p:spPr>
          <a:xfrm>
            <a:off x="8062252" y="127772"/>
            <a:ext cx="3785191" cy="60016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¡Soy el Amor!</a:t>
            </a:r>
            <a:b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Y hagan lo que hagan los hombres, </a:t>
            </a:r>
          </a:p>
          <a:p>
            <a:pPr algn="ctr"/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si no se hace en mi nombre</a:t>
            </a:r>
            <a:b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no </a:t>
            </a:r>
            <a:r>
              <a:rPr lang="es-ES" sz="2400" dirty="0" err="1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tendra</a:t>
            </a:r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́ </a:t>
            </a:r>
            <a:r>
              <a:rPr lang="es-ES" sz="2400" dirty="0" err="1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ningún</a:t>
            </a:r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 valor.</a:t>
            </a:r>
            <a:b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Pero </a:t>
            </a:r>
            <a:r>
              <a:rPr lang="es-ES" sz="2400" dirty="0" err="1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fíjate</a:t>
            </a:r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, que yo, </a:t>
            </a:r>
          </a:p>
          <a:p>
            <a:pPr algn="ctr"/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siendo el Amor, </a:t>
            </a:r>
          </a:p>
          <a:p>
            <a:pPr algn="ctr"/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como soy, </a:t>
            </a:r>
          </a:p>
          <a:p>
            <a:pPr algn="ctr"/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no </a:t>
            </a:r>
            <a:r>
              <a:rPr lang="es-ES" sz="2400" dirty="0" err="1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sere</a:t>
            </a:r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́ nada si hoy</a:t>
            </a:r>
            <a:b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no naciera mi </a:t>
            </a:r>
            <a:r>
              <a:rPr lang="es-ES" sz="2400" dirty="0" err="1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razón</a:t>
            </a:r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endParaRPr lang="es-ES" sz="2400" dirty="0">
              <a:solidFill>
                <a:srgbClr val="FFC000"/>
              </a:solidFill>
              <a:effectLst/>
              <a:latin typeface="Tw Cen MT" panose="020B0602020104020603" pitchFamily="34" charset="77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s-ES" sz="2400" dirty="0">
                <a:solidFill>
                  <a:srgbClr val="FFC0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¡Vete, </a:t>
            </a:r>
            <a:r>
              <a:rPr lang="es-ES" sz="2400" dirty="0" err="1">
                <a:solidFill>
                  <a:srgbClr val="FFC0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ángel</a:t>
            </a:r>
            <a:r>
              <a:rPr lang="es-ES" sz="2400" dirty="0">
                <a:solidFill>
                  <a:srgbClr val="FFC0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, dile a Dios</a:t>
            </a:r>
            <a:br>
              <a:rPr lang="es-ES" sz="2400" dirty="0">
                <a:solidFill>
                  <a:srgbClr val="FFC0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s-ES" sz="2400" dirty="0">
                <a:solidFill>
                  <a:srgbClr val="FFC0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que venga a la Nochebuena, </a:t>
            </a:r>
          </a:p>
          <a:p>
            <a:pPr algn="ctr"/>
            <a:r>
              <a:rPr lang="es-ES" sz="2400" dirty="0">
                <a:solidFill>
                  <a:srgbClr val="FFC0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que sí merece la pena... </a:t>
            </a:r>
            <a:endParaRPr lang="es-ES" sz="2400" dirty="0">
              <a:solidFill>
                <a:srgbClr val="FFC000"/>
              </a:solidFill>
              <a:effectLst/>
              <a:latin typeface="Tw Cen MT" panose="020B0602020104020603" pitchFamily="34" charset="77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s-ES" sz="2400" dirty="0">
                <a:solidFill>
                  <a:srgbClr val="FFC0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Que se lo pide </a:t>
            </a:r>
          </a:p>
          <a:p>
            <a:pPr algn="ctr"/>
            <a:r>
              <a:rPr lang="es-ES" sz="2400" dirty="0">
                <a:solidFill>
                  <a:srgbClr val="FFC0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el Amor...! </a:t>
            </a:r>
            <a:endParaRPr lang="es-ES" sz="2400" dirty="0">
              <a:solidFill>
                <a:srgbClr val="FFC000"/>
              </a:solidFill>
              <a:effectLst/>
              <a:latin typeface="Tw Cen MT" panose="020B0602020104020603" pitchFamily="34" charset="77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2D4414B9-FFF5-83A0-7EA5-085CB55EF118}"/>
              </a:ext>
            </a:extLst>
          </p:cNvPr>
          <p:cNvSpPr txBox="1"/>
          <p:nvPr/>
        </p:nvSpPr>
        <p:spPr>
          <a:xfrm>
            <a:off x="344557" y="1326776"/>
            <a:ext cx="3372110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¡Soy el Amor!</a:t>
            </a:r>
            <a:b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Y estoy en la pena</a:t>
            </a:r>
            <a:b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ajena,</a:t>
            </a:r>
            <a:b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y abrazo conmigo</a:t>
            </a:r>
            <a:b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al enemigo.</a:t>
            </a:r>
            <a:b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Y en toda necesidad,</a:t>
            </a:r>
            <a:b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yo soy la caridad</a:t>
            </a:r>
            <a:b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con el hermano.</a:t>
            </a:r>
            <a:b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Caridad siempre dispuesta</a:t>
            </a:r>
            <a:b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a pedir con esta mano</a:t>
            </a:r>
            <a:b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lo que </a:t>
            </a:r>
            <a:r>
              <a:rPr lang="es-ES" sz="2400" dirty="0" err="1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ire</a:t>
            </a:r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́ dando </a:t>
            </a:r>
          </a:p>
          <a:p>
            <a:pPr algn="ctr"/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s-ES" sz="2400" dirty="0" err="1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ésta</a:t>
            </a:r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es-ES" sz="2400" dirty="0">
              <a:latin typeface="Tw Cen MT" panose="020B0602020104020603" pitchFamily="34" charset="77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FA8C3E94-3567-E922-C9D4-49F6813310B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72664" y="4728726"/>
            <a:ext cx="1542377" cy="2129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50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estrellado fondo">
            <a:extLst>
              <a:ext uri="{FF2B5EF4-FFF2-40B4-BE49-F238E27FC236}">
                <a16:creationId xmlns:a16="http://schemas.microsoft.com/office/drawing/2014/main" id="{55E0235F-B80D-5763-A600-7320DFF7EC4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1705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n 1" descr="Diapositiva03.jpg">
            <a:extLst>
              <a:ext uri="{FF2B5EF4-FFF2-40B4-BE49-F238E27FC236}">
                <a16:creationId xmlns:a16="http://schemas.microsoft.com/office/drawing/2014/main" id="{B46390C9-B61A-F895-8B38-27D43EA940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98"/>
          <a:stretch>
            <a:fillRect/>
          </a:stretch>
        </p:blipFill>
        <p:spPr bwMode="auto">
          <a:xfrm>
            <a:off x="4203404" y="573089"/>
            <a:ext cx="3785191" cy="3012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A0067BFD-EC34-9E4F-D6E2-932A0C8C9C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83946" y="2547482"/>
            <a:ext cx="3024107" cy="2075551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AC8389DE-30D5-991B-C2E2-B4F62824C312}"/>
              </a:ext>
            </a:extLst>
          </p:cNvPr>
          <p:cNvSpPr txBox="1"/>
          <p:nvPr/>
        </p:nvSpPr>
        <p:spPr>
          <a:xfrm>
            <a:off x="7927646" y="-207704"/>
            <a:ext cx="400268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s-ES" sz="2000" dirty="0">
                <a:solidFill>
                  <a:srgbClr val="FFFF00"/>
                </a:solidFill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endParaRPr lang="es-ES" sz="2000" dirty="0">
              <a:solidFill>
                <a:srgbClr val="FFFF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49FC55C3-78BD-733B-D89F-2DF094B393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3860501" y="143994"/>
            <a:ext cx="1325861" cy="1592113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29228547-FB9C-6E5B-2FD2-B32528C7E91B}"/>
              </a:ext>
            </a:extLst>
          </p:cNvPr>
          <p:cNvSpPr txBox="1"/>
          <p:nvPr/>
        </p:nvSpPr>
        <p:spPr>
          <a:xfrm>
            <a:off x="200723" y="143994"/>
            <a:ext cx="4002682" cy="67403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400" dirty="0">
                <a:solidFill>
                  <a:srgbClr val="FFC0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ÁNGEL  </a:t>
            </a:r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(Asombrado): . </a:t>
            </a:r>
          </a:p>
          <a:p>
            <a:pPr algn="ctr"/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Pero ¡Qué pasa! ¿</a:t>
            </a:r>
            <a:r>
              <a:rPr lang="es-ES" sz="2400" dirty="0" err="1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Adónde</a:t>
            </a:r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 van los </a:t>
            </a:r>
            <a:r>
              <a:rPr lang="es-ES" sz="2400" dirty="0" err="1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gañanes</a:t>
            </a:r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 y esos bueyes? </a:t>
            </a:r>
          </a:p>
          <a:p>
            <a:pPr algn="ctr"/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¿Por qué cantan los pastores y han vuelto a montar los Reyes? </a:t>
            </a:r>
          </a:p>
          <a:p>
            <a:pPr algn="ctr"/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¿A qué bajan los luceros </a:t>
            </a:r>
          </a:p>
          <a:p>
            <a:pPr algn="ctr"/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desde el cielo con tal </a:t>
            </a:r>
            <a:r>
              <a:rPr lang="es-ES" sz="2400" dirty="0" err="1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brío</a:t>
            </a:r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b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¿Y a qué la flor del romero </a:t>
            </a:r>
          </a:p>
          <a:p>
            <a:pPr algn="ctr"/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abre su azul bajo el </a:t>
            </a:r>
            <a:r>
              <a:rPr lang="es-ES" sz="2400" dirty="0" err="1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frío</a:t>
            </a:r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  <a:p>
            <a:pPr algn="ctr"/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¿Por qué corres, lavandera? </a:t>
            </a:r>
            <a:endParaRPr lang="es-ES" sz="2400" dirty="0">
              <a:solidFill>
                <a:srgbClr val="FFFF00"/>
              </a:solidFill>
              <a:effectLst/>
              <a:latin typeface="Tw Cen MT" panose="020B0602020104020603" pitchFamily="34" charset="77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¿</a:t>
            </a:r>
            <a:r>
              <a:rPr lang="es-ES" sz="2400" dirty="0" err="1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Adónde</a:t>
            </a:r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 vas, costurera, abandonando el bordado? </a:t>
            </a:r>
          </a:p>
          <a:p>
            <a:pPr algn="ctr"/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¿Qué has visto desde el collado, posadera?</a:t>
            </a:r>
            <a:b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¿Por qué saltas, </a:t>
            </a:r>
            <a:r>
              <a:rPr lang="es-ES" sz="2400" dirty="0" err="1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leñador</a:t>
            </a:r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b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¿Qué pregonas, vendedor? ¿</a:t>
            </a:r>
            <a:r>
              <a:rPr lang="es-ES" sz="2400" dirty="0" err="1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Adónde</a:t>
            </a:r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 vais... si Dios </a:t>
            </a:r>
            <a:endParaRPr lang="es-ES" sz="2400" dirty="0">
              <a:solidFill>
                <a:srgbClr val="FFFF00"/>
              </a:solidFill>
              <a:effectLst/>
              <a:latin typeface="Tw Cen MT" panose="020B0602020104020603" pitchFamily="34" charset="77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no </a:t>
            </a:r>
            <a:r>
              <a:rPr lang="es-ES" sz="2400" dirty="0" err="1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vendra</a:t>
            </a:r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́ a la madrugada? </a:t>
            </a:r>
            <a:endParaRPr lang="es-ES" sz="2400" dirty="0">
              <a:solidFill>
                <a:srgbClr val="FFFF00"/>
              </a:solidFill>
              <a:effectLst/>
              <a:latin typeface="Tw Cen MT" panose="020B0602020104020603" pitchFamily="34" charset="77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09EA0B1A-1F82-0CD1-164A-3DBD7642796F}"/>
              </a:ext>
            </a:extLst>
          </p:cNvPr>
          <p:cNvSpPr txBox="1"/>
          <p:nvPr/>
        </p:nvSpPr>
        <p:spPr>
          <a:xfrm>
            <a:off x="8595360" y="1"/>
            <a:ext cx="3274887" cy="48936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400" dirty="0">
                <a:solidFill>
                  <a:schemeClr val="bg1"/>
                </a:solidFill>
                <a:effectLst/>
                <a:latin typeface="Bookman Old Style,BoldItalic"/>
                <a:ea typeface="Times New Roman" panose="02020603050405020304" pitchFamily="18" charset="0"/>
                <a:cs typeface="Times New Roman" panose="02020603050405020304" pitchFamily="18" charset="0"/>
              </a:rPr>
              <a:t>Narrador: </a:t>
            </a:r>
            <a:endParaRPr lang="es-ES" sz="24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s-ES" sz="2400" dirty="0">
                <a:solidFill>
                  <a:schemeClr val="bg1"/>
                </a:solidFill>
                <a:effectLst/>
                <a:latin typeface="Bookman Old Style,Italic"/>
                <a:ea typeface="Times New Roman" panose="02020603050405020304" pitchFamily="18" charset="0"/>
                <a:cs typeface="Times New Roman" panose="02020603050405020304" pitchFamily="18" charset="0"/>
              </a:rPr>
              <a:t>Pero el </a:t>
            </a:r>
            <a:r>
              <a:rPr lang="es-ES" sz="2400" dirty="0" err="1">
                <a:solidFill>
                  <a:schemeClr val="bg1"/>
                </a:solidFill>
                <a:effectLst/>
                <a:latin typeface="Bookman Old Style,Italic"/>
                <a:ea typeface="Times New Roman" panose="02020603050405020304" pitchFamily="18" charset="0"/>
                <a:cs typeface="Times New Roman" panose="02020603050405020304" pitchFamily="18" charset="0"/>
              </a:rPr>
              <a:t>ángel</a:t>
            </a:r>
            <a:r>
              <a:rPr lang="es-ES" sz="2400" dirty="0">
                <a:solidFill>
                  <a:schemeClr val="bg1"/>
                </a:solidFill>
                <a:effectLst/>
                <a:latin typeface="Bookman Old Style,Italic"/>
                <a:ea typeface="Times New Roman" panose="02020603050405020304" pitchFamily="18" charset="0"/>
                <a:cs typeface="Times New Roman" panose="02020603050405020304" pitchFamily="18" charset="0"/>
              </a:rPr>
              <a:t>, no </a:t>
            </a:r>
            <a:r>
              <a:rPr lang="es-ES" sz="2400" dirty="0" err="1">
                <a:solidFill>
                  <a:schemeClr val="bg1"/>
                </a:solidFill>
                <a:effectLst/>
                <a:latin typeface="Bookman Old Style,Italic"/>
                <a:ea typeface="Times New Roman" panose="02020603050405020304" pitchFamily="18" charset="0"/>
                <a:cs typeface="Times New Roman" panose="02020603050405020304" pitchFamily="18" charset="0"/>
              </a:rPr>
              <a:t>decía</a:t>
            </a:r>
            <a:r>
              <a:rPr lang="es-ES" sz="2400" dirty="0">
                <a:solidFill>
                  <a:schemeClr val="bg1"/>
                </a:solidFill>
                <a:effectLst/>
                <a:latin typeface="Bookman Old Style,Italic"/>
                <a:ea typeface="Times New Roman" panose="02020603050405020304" pitchFamily="18" charset="0"/>
                <a:cs typeface="Times New Roman" panose="02020603050405020304" pitchFamily="18" charset="0"/>
              </a:rPr>
              <a:t>; miraba y se </a:t>
            </a:r>
            <a:r>
              <a:rPr lang="es-ES" sz="2400" dirty="0" err="1">
                <a:solidFill>
                  <a:schemeClr val="bg1"/>
                </a:solidFill>
                <a:effectLst/>
                <a:latin typeface="Bookman Old Style,Italic"/>
                <a:ea typeface="Times New Roman" panose="02020603050405020304" pitchFamily="18" charset="0"/>
                <a:cs typeface="Times New Roman" panose="02020603050405020304" pitchFamily="18" charset="0"/>
              </a:rPr>
              <a:t>sorprendía</a:t>
            </a:r>
            <a:r>
              <a:rPr lang="es-ES" sz="2400" dirty="0">
                <a:solidFill>
                  <a:schemeClr val="bg1"/>
                </a:solidFill>
                <a:effectLst/>
                <a:latin typeface="Bookman Old Style,Italic"/>
                <a:ea typeface="Times New Roman" panose="02020603050405020304" pitchFamily="18" charset="0"/>
                <a:cs typeface="Times New Roman" panose="02020603050405020304" pitchFamily="18" charset="0"/>
              </a:rPr>
              <a:t>... </a:t>
            </a:r>
          </a:p>
          <a:p>
            <a:pPr algn="ctr"/>
            <a:r>
              <a:rPr lang="es-ES" sz="2400" dirty="0">
                <a:solidFill>
                  <a:schemeClr val="bg1"/>
                </a:solidFill>
                <a:effectLst/>
                <a:latin typeface="Bookman Old Style,Italic"/>
                <a:ea typeface="Times New Roman" panose="02020603050405020304" pitchFamily="18" charset="0"/>
                <a:cs typeface="Times New Roman" panose="02020603050405020304" pitchFamily="18" charset="0"/>
              </a:rPr>
              <a:t>Y al tiempo se asombraba de una </a:t>
            </a:r>
            <a:r>
              <a:rPr lang="es-ES" sz="2400" dirty="0" err="1">
                <a:solidFill>
                  <a:schemeClr val="bg1"/>
                </a:solidFill>
                <a:effectLst/>
                <a:latin typeface="Bookman Old Style,Italic"/>
                <a:ea typeface="Times New Roman" panose="02020603050405020304" pitchFamily="18" charset="0"/>
                <a:cs typeface="Times New Roman" panose="02020603050405020304" pitchFamily="18" charset="0"/>
              </a:rPr>
              <a:t>música</a:t>
            </a:r>
            <a:r>
              <a:rPr lang="es-ES" sz="2400" dirty="0">
                <a:solidFill>
                  <a:schemeClr val="bg1"/>
                </a:solidFill>
                <a:effectLst/>
                <a:latin typeface="Bookman Old Style,Italic"/>
                <a:ea typeface="Times New Roman" panose="02020603050405020304" pitchFamily="18" charset="0"/>
                <a:cs typeface="Times New Roman" panose="02020603050405020304" pitchFamily="18" charset="0"/>
              </a:rPr>
              <a:t> que </a:t>
            </a:r>
            <a:r>
              <a:rPr lang="es-ES" sz="2400" dirty="0" err="1">
                <a:solidFill>
                  <a:schemeClr val="bg1"/>
                </a:solidFill>
                <a:effectLst/>
                <a:latin typeface="Bookman Old Style,Italic"/>
                <a:ea typeface="Times New Roman" panose="02020603050405020304" pitchFamily="18" charset="0"/>
                <a:cs typeface="Times New Roman" panose="02020603050405020304" pitchFamily="18" charset="0"/>
              </a:rPr>
              <a:t>empezo</a:t>
            </a:r>
            <a:r>
              <a:rPr lang="es-ES" sz="2400" dirty="0">
                <a:solidFill>
                  <a:schemeClr val="bg1"/>
                </a:solidFill>
                <a:effectLst/>
                <a:latin typeface="Bookman Old Style,Italic"/>
                <a:ea typeface="Times New Roman" panose="02020603050405020304" pitchFamily="18" charset="0"/>
                <a:cs typeface="Times New Roman" panose="02020603050405020304" pitchFamily="18" charset="0"/>
              </a:rPr>
              <a:t>́ a sonar </a:t>
            </a:r>
          </a:p>
          <a:p>
            <a:pPr algn="ctr"/>
            <a:r>
              <a:rPr lang="es-ES" sz="2400" dirty="0">
                <a:solidFill>
                  <a:schemeClr val="bg1"/>
                </a:solidFill>
                <a:effectLst/>
                <a:latin typeface="Bookman Old Style,Italic"/>
                <a:ea typeface="Times New Roman" panose="02020603050405020304" pitchFamily="18" charset="0"/>
                <a:cs typeface="Times New Roman" panose="02020603050405020304" pitchFamily="18" charset="0"/>
              </a:rPr>
              <a:t>y de un murmullo creciente. </a:t>
            </a:r>
          </a:p>
          <a:p>
            <a:pPr algn="ctr"/>
            <a:r>
              <a:rPr lang="es-ES" sz="2400" dirty="0">
                <a:solidFill>
                  <a:schemeClr val="bg1"/>
                </a:solidFill>
                <a:effectLst/>
                <a:latin typeface="Bookman Old Style,Italic"/>
                <a:ea typeface="Times New Roman" panose="02020603050405020304" pitchFamily="18" charset="0"/>
                <a:cs typeface="Times New Roman" panose="02020603050405020304" pitchFamily="18" charset="0"/>
              </a:rPr>
              <a:t>¡</a:t>
            </a:r>
            <a:r>
              <a:rPr lang="es-ES" sz="2400" dirty="0" err="1">
                <a:solidFill>
                  <a:schemeClr val="bg1"/>
                </a:solidFill>
                <a:effectLst/>
                <a:latin typeface="Bookman Old Style,Italic"/>
                <a:ea typeface="Times New Roman" panose="02020603050405020304" pitchFamily="18" charset="0"/>
                <a:cs typeface="Times New Roman" panose="02020603050405020304" pitchFamily="18" charset="0"/>
              </a:rPr>
              <a:t>Desobedeciéndolo</a:t>
            </a:r>
            <a:r>
              <a:rPr lang="es-ES" sz="2400" dirty="0">
                <a:solidFill>
                  <a:schemeClr val="bg1"/>
                </a:solidFill>
                <a:effectLst/>
                <a:latin typeface="Bookman Old Style,Italic"/>
                <a:ea typeface="Times New Roman" panose="02020603050405020304" pitchFamily="18" charset="0"/>
                <a:cs typeface="Times New Roman" panose="02020603050405020304" pitchFamily="18" charset="0"/>
              </a:rPr>
              <a:t>, todas las figuras </a:t>
            </a:r>
            <a:r>
              <a:rPr lang="es-ES" sz="2400" dirty="0" err="1">
                <a:solidFill>
                  <a:schemeClr val="bg1"/>
                </a:solidFill>
                <a:effectLst/>
                <a:latin typeface="Bookman Old Style,Italic"/>
                <a:ea typeface="Times New Roman" panose="02020603050405020304" pitchFamily="18" charset="0"/>
                <a:cs typeface="Times New Roman" panose="02020603050405020304" pitchFamily="18" charset="0"/>
              </a:rPr>
              <a:t>habían</a:t>
            </a:r>
            <a:r>
              <a:rPr lang="es-ES" sz="2400" dirty="0">
                <a:solidFill>
                  <a:schemeClr val="bg1"/>
                </a:solidFill>
                <a:effectLst/>
                <a:latin typeface="Bookman Old Style,Italic"/>
                <a:ea typeface="Times New Roman" panose="02020603050405020304" pitchFamily="18" charset="0"/>
                <a:cs typeface="Times New Roman" panose="02020603050405020304" pitchFamily="18" charset="0"/>
              </a:rPr>
              <a:t> vuelto”... </a:t>
            </a:r>
            <a:endParaRPr lang="es-ES" sz="24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EDE2FB56-D98E-EBAA-7472-D8A8DB361F58}"/>
              </a:ext>
            </a:extLst>
          </p:cNvPr>
          <p:cNvSpPr txBox="1"/>
          <p:nvPr/>
        </p:nvSpPr>
        <p:spPr>
          <a:xfrm>
            <a:off x="4203404" y="5322743"/>
            <a:ext cx="7666843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400" dirty="0">
                <a:solidFill>
                  <a:srgbClr val="FFC000"/>
                </a:solidFill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Narrador: </a:t>
            </a:r>
            <a:endParaRPr lang="es-ES" sz="2400" dirty="0">
              <a:solidFill>
                <a:srgbClr val="FFC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s-ES" sz="2400" dirty="0">
                <a:solidFill>
                  <a:srgbClr val="FFC000"/>
                </a:solidFill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s-ES" sz="2400" dirty="0">
                <a:solidFill>
                  <a:srgbClr val="FFC000"/>
                </a:solidFill>
                <a:effectLst/>
                <a:latin typeface="Bookman Old Style,BoldItalic"/>
                <a:ea typeface="Times New Roman" panose="02020603050405020304" pitchFamily="18" charset="0"/>
                <a:cs typeface="Times New Roman" panose="02020603050405020304" pitchFamily="18" charset="0"/>
              </a:rPr>
              <a:t>Y cuando el </a:t>
            </a:r>
            <a:r>
              <a:rPr lang="es-ES" sz="2400" dirty="0" err="1">
                <a:solidFill>
                  <a:srgbClr val="FFC000"/>
                </a:solidFill>
                <a:latin typeface="Bookman Old Style,BoldItalic"/>
                <a:ea typeface="Times New Roman" panose="02020603050405020304" pitchFamily="18" charset="0"/>
                <a:cs typeface="Times New Roman" panose="02020603050405020304" pitchFamily="18" charset="0"/>
              </a:rPr>
              <a:t>Á</a:t>
            </a:r>
            <a:r>
              <a:rPr lang="es-ES" sz="2400" dirty="0" err="1">
                <a:solidFill>
                  <a:srgbClr val="FFC000"/>
                </a:solidFill>
                <a:effectLst/>
                <a:latin typeface="Bookman Old Style,BoldItalic"/>
                <a:ea typeface="Times New Roman" panose="02020603050405020304" pitchFamily="18" charset="0"/>
                <a:cs typeface="Times New Roman" panose="02020603050405020304" pitchFamily="18" charset="0"/>
              </a:rPr>
              <a:t>́ngel</a:t>
            </a:r>
            <a:r>
              <a:rPr lang="es-ES" sz="2400" dirty="0">
                <a:solidFill>
                  <a:srgbClr val="FFC000"/>
                </a:solidFill>
                <a:effectLst/>
                <a:latin typeface="Bookman Old Style,BoldItalic"/>
                <a:ea typeface="Times New Roman" panose="02020603050405020304" pitchFamily="18" charset="0"/>
                <a:cs typeface="Times New Roman" panose="02020603050405020304" pitchFamily="18" charset="0"/>
              </a:rPr>
              <a:t> pensaba decir otra vez que no, </a:t>
            </a:r>
          </a:p>
          <a:p>
            <a:pPr algn="ctr"/>
            <a:r>
              <a:rPr lang="es-ES" sz="2400" dirty="0">
                <a:solidFill>
                  <a:srgbClr val="FFC000"/>
                </a:solidFill>
                <a:effectLst/>
                <a:latin typeface="Bookman Old Style,BoldItalic"/>
                <a:ea typeface="Times New Roman" panose="02020603050405020304" pitchFamily="18" charset="0"/>
                <a:cs typeface="Times New Roman" panose="02020603050405020304" pitchFamily="18" charset="0"/>
              </a:rPr>
              <a:t>algo le dijo la Luna que... miró para la cuna …</a:t>
            </a:r>
          </a:p>
          <a:p>
            <a:pPr algn="ctr"/>
            <a:r>
              <a:rPr lang="es-ES" sz="2400" dirty="0">
                <a:solidFill>
                  <a:srgbClr val="FFC000"/>
                </a:solidFill>
                <a:effectLst/>
                <a:latin typeface="Bookman Old Style,BoldItalic"/>
                <a:ea typeface="Times New Roman" panose="02020603050405020304" pitchFamily="18" charset="0"/>
                <a:cs typeface="Times New Roman" panose="02020603050405020304" pitchFamily="18" charset="0"/>
              </a:rPr>
              <a:t>y... ¡estaba naciendo Dios!</a:t>
            </a:r>
            <a:r>
              <a:rPr lang="es-ES" sz="2400" dirty="0">
                <a:solidFill>
                  <a:srgbClr val="FFC000"/>
                </a:solidFill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endParaRPr lang="es-ES" sz="2400" dirty="0">
              <a:solidFill>
                <a:srgbClr val="FFC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2" name="Imagen 3" descr="niño4.png">
            <a:extLst>
              <a:ext uri="{FF2B5EF4-FFF2-40B4-BE49-F238E27FC236}">
                <a16:creationId xmlns:a16="http://schemas.microsoft.com/office/drawing/2014/main" id="{B5E9027A-C15D-D41F-0849-13DE288B813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2149" y="3758237"/>
            <a:ext cx="647700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74117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3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10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6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1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estrellado fondo">
            <a:extLst>
              <a:ext uri="{FF2B5EF4-FFF2-40B4-BE49-F238E27FC236}">
                <a16:creationId xmlns:a16="http://schemas.microsoft.com/office/drawing/2014/main" id="{55E0235F-B80D-5763-A600-7320DFF7EC4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1705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n 1" descr="Diapositiva03.jpg">
            <a:extLst>
              <a:ext uri="{FF2B5EF4-FFF2-40B4-BE49-F238E27FC236}">
                <a16:creationId xmlns:a16="http://schemas.microsoft.com/office/drawing/2014/main" id="{B46390C9-B61A-F895-8B38-27D43EA940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98"/>
          <a:stretch>
            <a:fillRect/>
          </a:stretch>
        </p:blipFill>
        <p:spPr bwMode="auto">
          <a:xfrm>
            <a:off x="4203404" y="573089"/>
            <a:ext cx="3785191" cy="3012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A0067BFD-EC34-9E4F-D6E2-932A0C8C9C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83946" y="2547482"/>
            <a:ext cx="3024107" cy="2075551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AC8389DE-30D5-991B-C2E2-B4F62824C312}"/>
              </a:ext>
            </a:extLst>
          </p:cNvPr>
          <p:cNvSpPr txBox="1"/>
          <p:nvPr/>
        </p:nvSpPr>
        <p:spPr>
          <a:xfrm>
            <a:off x="7988595" y="0"/>
            <a:ext cx="400268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s-ES" sz="2000" dirty="0">
                <a:solidFill>
                  <a:srgbClr val="FFFF00"/>
                </a:solidFill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endParaRPr lang="es-ES" sz="2000" dirty="0">
              <a:solidFill>
                <a:srgbClr val="FFFF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49FC55C3-78BD-733B-D89F-2DF094B393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3860501" y="143994"/>
            <a:ext cx="1325861" cy="1592113"/>
          </a:xfrm>
          <a:prstGeom prst="rect">
            <a:avLst/>
          </a:prstGeom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EDE2FB56-D98E-EBAA-7472-D8A8DB361F58}"/>
              </a:ext>
            </a:extLst>
          </p:cNvPr>
          <p:cNvSpPr txBox="1"/>
          <p:nvPr/>
        </p:nvSpPr>
        <p:spPr>
          <a:xfrm>
            <a:off x="4203404" y="4727731"/>
            <a:ext cx="7787873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400" dirty="0">
                <a:solidFill>
                  <a:srgbClr val="FFC000"/>
                </a:solidFill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Narrador: </a:t>
            </a:r>
            <a:endParaRPr lang="es-ES" sz="2400" dirty="0">
              <a:solidFill>
                <a:srgbClr val="FFC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s-ES" sz="2400" dirty="0">
                <a:solidFill>
                  <a:srgbClr val="FFC000"/>
                </a:solidFill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s-ES" sz="2400" dirty="0">
                <a:solidFill>
                  <a:srgbClr val="FFC000"/>
                </a:solidFill>
                <a:effectLst/>
                <a:latin typeface="Bookman Old Style,BoldItalic"/>
                <a:ea typeface="Times New Roman" panose="02020603050405020304" pitchFamily="18" charset="0"/>
                <a:cs typeface="Times New Roman" panose="02020603050405020304" pitchFamily="18" charset="0"/>
              </a:rPr>
              <a:t>Y cuando el </a:t>
            </a:r>
            <a:r>
              <a:rPr lang="es-ES" sz="2400" dirty="0" err="1">
                <a:solidFill>
                  <a:srgbClr val="FFC000"/>
                </a:solidFill>
                <a:latin typeface="Bookman Old Style,BoldItalic"/>
                <a:ea typeface="Times New Roman" panose="02020603050405020304" pitchFamily="18" charset="0"/>
                <a:cs typeface="Times New Roman" panose="02020603050405020304" pitchFamily="18" charset="0"/>
              </a:rPr>
              <a:t>Á</a:t>
            </a:r>
            <a:r>
              <a:rPr lang="es-ES" sz="2400" dirty="0" err="1">
                <a:solidFill>
                  <a:srgbClr val="FFC000"/>
                </a:solidFill>
                <a:effectLst/>
                <a:latin typeface="Bookman Old Style,BoldItalic"/>
                <a:ea typeface="Times New Roman" panose="02020603050405020304" pitchFamily="18" charset="0"/>
                <a:cs typeface="Times New Roman" panose="02020603050405020304" pitchFamily="18" charset="0"/>
              </a:rPr>
              <a:t>́ngel</a:t>
            </a:r>
            <a:r>
              <a:rPr lang="es-ES" sz="2400" dirty="0">
                <a:solidFill>
                  <a:srgbClr val="FFC000"/>
                </a:solidFill>
                <a:effectLst/>
                <a:latin typeface="Bookman Old Style,BoldItalic"/>
                <a:ea typeface="Times New Roman" panose="02020603050405020304" pitchFamily="18" charset="0"/>
                <a:cs typeface="Times New Roman" panose="02020603050405020304" pitchFamily="18" charset="0"/>
              </a:rPr>
              <a:t> pensaba decir otra vez que no, </a:t>
            </a:r>
          </a:p>
          <a:p>
            <a:pPr algn="ctr"/>
            <a:r>
              <a:rPr lang="es-ES" sz="2400" dirty="0">
                <a:solidFill>
                  <a:srgbClr val="FFC000"/>
                </a:solidFill>
                <a:effectLst/>
                <a:latin typeface="Bookman Old Style,BoldItalic"/>
                <a:ea typeface="Times New Roman" panose="02020603050405020304" pitchFamily="18" charset="0"/>
                <a:cs typeface="Times New Roman" panose="02020603050405020304" pitchFamily="18" charset="0"/>
              </a:rPr>
              <a:t>algo le dijo la Luna que... miró para la cuna …</a:t>
            </a:r>
          </a:p>
          <a:p>
            <a:pPr algn="ctr"/>
            <a:r>
              <a:rPr lang="es-ES" sz="2400" dirty="0">
                <a:solidFill>
                  <a:srgbClr val="FFC000"/>
                </a:solidFill>
                <a:effectLst/>
                <a:latin typeface="Bookman Old Style,BoldItalic"/>
                <a:ea typeface="Times New Roman" panose="02020603050405020304" pitchFamily="18" charset="0"/>
                <a:cs typeface="Times New Roman" panose="02020603050405020304" pitchFamily="18" charset="0"/>
              </a:rPr>
              <a:t>y... ¡estaba naciendo Dios!</a:t>
            </a:r>
            <a:r>
              <a:rPr lang="es-ES" sz="2400" dirty="0">
                <a:solidFill>
                  <a:srgbClr val="FFC000"/>
                </a:solidFill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endParaRPr lang="es-ES" sz="2400" dirty="0">
              <a:solidFill>
                <a:srgbClr val="FFC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2" name="Imagen 3" descr="niño4.png">
            <a:extLst>
              <a:ext uri="{FF2B5EF4-FFF2-40B4-BE49-F238E27FC236}">
                <a16:creationId xmlns:a16="http://schemas.microsoft.com/office/drawing/2014/main" id="{B5E9027A-C15D-D41F-0849-13DE288B813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2149" y="3758237"/>
            <a:ext cx="647700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9031F837-D3DF-AA32-4490-76EC305E0223}"/>
              </a:ext>
            </a:extLst>
          </p:cNvPr>
          <p:cNvSpPr txBox="1"/>
          <p:nvPr/>
        </p:nvSpPr>
        <p:spPr>
          <a:xfrm>
            <a:off x="1093694" y="5898776"/>
            <a:ext cx="28648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dirty="0" err="1">
                <a:solidFill>
                  <a:schemeClr val="bg1"/>
                </a:solidFill>
              </a:rPr>
              <a:t>ubedaiglesiadigital.es</a:t>
            </a:r>
            <a:endParaRPr lang="es-ES" sz="2400" dirty="0">
              <a:solidFill>
                <a:schemeClr val="bg1"/>
              </a:solidFill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0C682E03-F04F-F5A4-3537-55C5DC1E9C9B}"/>
              </a:ext>
            </a:extLst>
          </p:cNvPr>
          <p:cNvSpPr txBox="1"/>
          <p:nvPr/>
        </p:nvSpPr>
        <p:spPr>
          <a:xfrm>
            <a:off x="1093694" y="1542583"/>
            <a:ext cx="150607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4000" dirty="0">
                <a:solidFill>
                  <a:srgbClr val="FFFF00"/>
                </a:solidFill>
                <a:effectLst/>
                <a:latin typeface="Bookman Old Style,BoldItalic"/>
                <a:ea typeface="Times New Roman" panose="02020603050405020304" pitchFamily="18" charset="0"/>
                <a:cs typeface="Times New Roman" panose="02020603050405020304" pitchFamily="18" charset="0"/>
              </a:rPr>
              <a:t>Fin </a:t>
            </a:r>
            <a:endParaRPr lang="es-ES" sz="4000" dirty="0">
              <a:solidFill>
                <a:srgbClr val="FFFF00"/>
              </a:solidFill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21DB28EF-1DD4-4A55-5484-74085BCFE72E}"/>
              </a:ext>
            </a:extLst>
          </p:cNvPr>
          <p:cNvSpPr txBox="1"/>
          <p:nvPr/>
        </p:nvSpPr>
        <p:spPr>
          <a:xfrm>
            <a:off x="10506635" y="3758237"/>
            <a:ext cx="5517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err="1">
                <a:solidFill>
                  <a:schemeClr val="bg1"/>
                </a:solidFill>
              </a:rPr>
              <a:t>efm</a:t>
            </a:r>
            <a:endParaRPr lang="es-E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95049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estrellado fondo">
            <a:extLst>
              <a:ext uri="{FF2B5EF4-FFF2-40B4-BE49-F238E27FC236}">
                <a16:creationId xmlns:a16="http://schemas.microsoft.com/office/drawing/2014/main" id="{55E0235F-B80D-5763-A600-7320DFF7EC4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1705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n 1" descr="Diapositiva03.jpg">
            <a:extLst>
              <a:ext uri="{FF2B5EF4-FFF2-40B4-BE49-F238E27FC236}">
                <a16:creationId xmlns:a16="http://schemas.microsoft.com/office/drawing/2014/main" id="{B46390C9-B61A-F895-8B38-27D43EA940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98"/>
          <a:stretch>
            <a:fillRect/>
          </a:stretch>
        </p:blipFill>
        <p:spPr bwMode="auto">
          <a:xfrm>
            <a:off x="4203404" y="573089"/>
            <a:ext cx="3785191" cy="3012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D3247D72-CC35-77DE-7F1F-57B84337B406}"/>
              </a:ext>
            </a:extLst>
          </p:cNvPr>
          <p:cNvSpPr txBox="1"/>
          <p:nvPr/>
        </p:nvSpPr>
        <p:spPr>
          <a:xfrm>
            <a:off x="3831771" y="4702628"/>
            <a:ext cx="4702629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ES" sz="3200" b="1" dirty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Calibri" charset="0"/>
                <a:ea typeface="ＭＳ Ｐゴシック" charset="0"/>
                <a:cs typeface="ＭＳ Ｐゴシック" charset="0"/>
              </a:rPr>
              <a:t>CUENTO DE NAVIDAD</a:t>
            </a:r>
          </a:p>
          <a:p>
            <a:pPr algn="ctr">
              <a:defRPr/>
            </a:pPr>
            <a:r>
              <a:rPr lang="es-ES" b="1" dirty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+mj-lt"/>
                <a:ea typeface="ＭＳ Ｐゴシック" charset="0"/>
                <a:cs typeface="ＭＳ Ｐゴシック" charset="0"/>
              </a:rPr>
              <a:t>Extraído del pregón 2019</a:t>
            </a:r>
          </a:p>
          <a:p>
            <a:pPr algn="ctr">
              <a:defRPr/>
            </a:pPr>
            <a:r>
              <a:rPr lang="es-ES" b="1" dirty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+mj-lt"/>
                <a:ea typeface="ＭＳ Ｐゴシック" charset="0"/>
                <a:cs typeface="ＭＳ Ｐゴシック" charset="0"/>
              </a:rPr>
              <a:t>Antonio Barbeito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6E4BC6F5-DA84-72C0-58CE-F00BD35BB053}"/>
              </a:ext>
            </a:extLst>
          </p:cNvPr>
          <p:cNvSpPr txBox="1"/>
          <p:nvPr/>
        </p:nvSpPr>
        <p:spPr>
          <a:xfrm>
            <a:off x="457200" y="573089"/>
            <a:ext cx="3156857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El rincón del salón era, dicen, </a:t>
            </a:r>
          </a:p>
          <a:p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un sueño </a:t>
            </a:r>
          </a:p>
          <a:p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cuando encendieron </a:t>
            </a:r>
          </a:p>
          <a:p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las luces </a:t>
            </a:r>
          </a:p>
          <a:p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del Nacimiento. </a:t>
            </a:r>
          </a:p>
          <a:p>
            <a:endParaRPr lang="es-ES" sz="2400" dirty="0">
              <a:solidFill>
                <a:srgbClr val="FFFF00"/>
              </a:solidFill>
              <a:effectLst/>
              <a:latin typeface="Tw Cen MT" panose="020B0602020104020603" pitchFamily="34" charset="77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Y parecía fuego aquella pequeñez luminosa </a:t>
            </a:r>
          </a:p>
          <a:p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que simulaba</a:t>
            </a:r>
          </a:p>
          <a:p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 la llama entre </a:t>
            </a:r>
          </a:p>
          <a:p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los menudos leños </a:t>
            </a:r>
          </a:p>
          <a:p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de la Candela.  </a:t>
            </a:r>
            <a:endParaRPr lang="es-ES" sz="2400" dirty="0">
              <a:solidFill>
                <a:srgbClr val="FFFF00"/>
              </a:solidFill>
              <a:effectLst/>
              <a:highlight>
                <a:srgbClr val="FFFF00"/>
              </a:highlight>
              <a:latin typeface="Tw Cen MT" panose="020B0602020104020603" pitchFamily="34" charset="77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54C66D66-3E34-7BF4-8749-FC93EE330640}"/>
              </a:ext>
            </a:extLst>
          </p:cNvPr>
          <p:cNvSpPr txBox="1"/>
          <p:nvPr/>
        </p:nvSpPr>
        <p:spPr>
          <a:xfrm>
            <a:off x="8534399" y="413658"/>
            <a:ext cx="3458619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Y algo </a:t>
            </a:r>
          </a:p>
          <a:p>
            <a:pPr algn="r"/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de aurora </a:t>
            </a:r>
          </a:p>
          <a:p>
            <a:pPr algn="r"/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tenía la oscura claridad </a:t>
            </a:r>
          </a:p>
          <a:p>
            <a:pPr algn="r"/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del cielo </a:t>
            </a:r>
          </a:p>
          <a:p>
            <a:pPr algn="r"/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de cartón piedra </a:t>
            </a:r>
          </a:p>
          <a:p>
            <a:pPr algn="r"/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que asomaba </a:t>
            </a:r>
          </a:p>
          <a:p>
            <a:pPr algn="r"/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lleno de estrellas </a:t>
            </a:r>
          </a:p>
          <a:p>
            <a:pPr algn="r"/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de papel de plata. </a:t>
            </a:r>
          </a:p>
          <a:p>
            <a:pPr algn="r"/>
            <a:endParaRPr lang="es-ES" sz="2400" dirty="0">
              <a:solidFill>
                <a:srgbClr val="FFFF00"/>
              </a:solidFill>
              <a:effectLst/>
              <a:latin typeface="Tw Cen MT" panose="020B0602020104020603" pitchFamily="34" charset="77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Y algo </a:t>
            </a:r>
          </a:p>
          <a:p>
            <a:pPr algn="r"/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de amanecida </a:t>
            </a:r>
          </a:p>
          <a:p>
            <a:pPr algn="r"/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la luz de la lamparita </a:t>
            </a:r>
          </a:p>
          <a:p>
            <a:pPr algn="r"/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tras las montañas</a:t>
            </a:r>
          </a:p>
          <a:p>
            <a:pPr algn="r"/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de papel </a:t>
            </a:r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</a:rPr>
              <a:t>arrugado </a:t>
            </a:r>
          </a:p>
          <a:p>
            <a:pPr algn="r"/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</a:rPr>
              <a:t>y corcho. </a:t>
            </a:r>
            <a:endParaRPr lang="es-ES" sz="2400" dirty="0">
              <a:solidFill>
                <a:srgbClr val="FFFF00"/>
              </a:solidFill>
              <a:effectLst/>
              <a:latin typeface="Tw Cen MT" panose="020B0602020104020603" pitchFamily="34" charset="77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4375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estrellado fondo">
            <a:extLst>
              <a:ext uri="{FF2B5EF4-FFF2-40B4-BE49-F238E27FC236}">
                <a16:creationId xmlns:a16="http://schemas.microsoft.com/office/drawing/2014/main" id="{55E0235F-B80D-5763-A600-7320DFF7EC4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n 1" descr="Diapositiva03.jpg">
            <a:extLst>
              <a:ext uri="{FF2B5EF4-FFF2-40B4-BE49-F238E27FC236}">
                <a16:creationId xmlns:a16="http://schemas.microsoft.com/office/drawing/2014/main" id="{B46390C9-B61A-F895-8B38-27D43EA940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98"/>
          <a:stretch>
            <a:fillRect/>
          </a:stretch>
        </p:blipFill>
        <p:spPr bwMode="auto">
          <a:xfrm>
            <a:off x="4203404" y="573089"/>
            <a:ext cx="3785191" cy="3012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1FC02F9B-E188-C9D6-6712-21677B170813}"/>
              </a:ext>
            </a:extLst>
          </p:cNvPr>
          <p:cNvSpPr txBox="1"/>
          <p:nvPr/>
        </p:nvSpPr>
        <p:spPr>
          <a:xfrm>
            <a:off x="233916" y="382772"/>
            <a:ext cx="3969487" cy="63709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</a:rPr>
              <a:t>Todo a punto para </a:t>
            </a:r>
          </a:p>
          <a:p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</a:rPr>
              <a:t>la Nochebuena: </a:t>
            </a:r>
          </a:p>
          <a:p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</a:rPr>
              <a:t>los tres </a:t>
            </a:r>
            <a:r>
              <a:rPr lang="es-ES" sz="2400" b="1" dirty="0">
                <a:solidFill>
                  <a:srgbClr val="FFC000"/>
                </a:solidFill>
                <a:effectLst/>
                <a:latin typeface="Tw Cen MT" panose="020B0602020104020603" pitchFamily="34" charset="77"/>
              </a:rPr>
              <a:t>Reyes</a:t>
            </a:r>
            <a:r>
              <a:rPr lang="es-ES" sz="2400" dirty="0">
                <a:solidFill>
                  <a:srgbClr val="FFC000"/>
                </a:solidFill>
                <a:effectLst/>
                <a:latin typeface="Tw Cen MT" panose="020B0602020104020603" pitchFamily="34" charset="77"/>
              </a:rPr>
              <a:t>,</a:t>
            </a:r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</a:rPr>
              <a:t> </a:t>
            </a:r>
          </a:p>
          <a:p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</a:rPr>
              <a:t>bajando el camino </a:t>
            </a:r>
          </a:p>
          <a:p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</a:rPr>
              <a:t>el </a:t>
            </a:r>
            <a:r>
              <a:rPr lang="es-ES" sz="2400" b="1" dirty="0">
                <a:solidFill>
                  <a:srgbClr val="FFC000"/>
                </a:solidFill>
                <a:effectLst/>
                <a:latin typeface="Tw Cen MT" panose="020B0602020104020603" pitchFamily="34" charset="77"/>
              </a:rPr>
              <a:t>Ángel</a:t>
            </a:r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</a:rPr>
              <a:t>, en su olivo, ‘suspendido’ </a:t>
            </a:r>
            <a:r>
              <a:rPr lang="es-ES" sz="2400" dirty="0" err="1">
                <a:solidFill>
                  <a:srgbClr val="FFFF00"/>
                </a:solidFill>
                <a:effectLst/>
                <a:latin typeface="Tw Cen MT" panose="020B0602020104020603" pitchFamily="34" charset="77"/>
              </a:rPr>
              <a:t>habilmente</a:t>
            </a:r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</a:rPr>
              <a:t> </a:t>
            </a:r>
          </a:p>
          <a:p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</a:rPr>
              <a:t>entre algodones; </a:t>
            </a:r>
          </a:p>
          <a:p>
            <a:r>
              <a:rPr lang="es-ES" sz="2400" b="1" dirty="0">
                <a:solidFill>
                  <a:srgbClr val="FFFF00"/>
                </a:solidFill>
                <a:effectLst/>
                <a:latin typeface="Tw Cen MT" panose="020B0602020104020603" pitchFamily="34" charset="77"/>
              </a:rPr>
              <a:t>los </a:t>
            </a:r>
            <a:r>
              <a:rPr lang="es-ES" sz="2400" b="1" dirty="0">
                <a:solidFill>
                  <a:srgbClr val="FFC000"/>
                </a:solidFill>
                <a:effectLst/>
                <a:latin typeface="Tw Cen MT" panose="020B0602020104020603" pitchFamily="34" charset="77"/>
              </a:rPr>
              <a:t>pastores</a:t>
            </a:r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</a:rPr>
              <a:t>, al pie de </a:t>
            </a:r>
          </a:p>
          <a:p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</a:rPr>
              <a:t>la hoguera, junto al puchero </a:t>
            </a:r>
          </a:p>
          <a:p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</a:rPr>
              <a:t>de barro expectantes, </a:t>
            </a:r>
          </a:p>
          <a:p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</a:rPr>
              <a:t>mirando al cielo.</a:t>
            </a:r>
          </a:p>
          <a:p>
            <a:r>
              <a:rPr lang="es-ES" sz="2400" b="1" dirty="0">
                <a:solidFill>
                  <a:srgbClr val="FFFF00"/>
                </a:solidFill>
                <a:effectLst/>
                <a:latin typeface="Tw Cen MT" panose="020B0602020104020603" pitchFamily="34" charset="77"/>
              </a:rPr>
              <a:t>La </a:t>
            </a:r>
            <a:r>
              <a:rPr lang="es-ES" sz="2400" b="1" dirty="0">
                <a:solidFill>
                  <a:srgbClr val="FFC000"/>
                </a:solidFill>
                <a:effectLst/>
                <a:latin typeface="Tw Cen MT" panose="020B0602020104020603" pitchFamily="34" charset="77"/>
              </a:rPr>
              <a:t>lavandera</a:t>
            </a:r>
            <a:r>
              <a:rPr lang="es-ES" sz="2400" dirty="0">
                <a:solidFill>
                  <a:srgbClr val="FFC000"/>
                </a:solidFill>
                <a:effectLst/>
                <a:latin typeface="Tw Cen MT" panose="020B0602020104020603" pitchFamily="34" charset="77"/>
              </a:rPr>
              <a:t>,</a:t>
            </a:r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</a:rPr>
              <a:t> lavando arrodillada en la vera </a:t>
            </a:r>
          </a:p>
          <a:p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</a:rPr>
              <a:t>del mentiroso rio de cristal. </a:t>
            </a:r>
          </a:p>
          <a:p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</a:rPr>
              <a:t>Y </a:t>
            </a:r>
            <a:r>
              <a:rPr lang="es-ES" sz="2400" b="1" dirty="0">
                <a:solidFill>
                  <a:srgbClr val="FFFF00"/>
                </a:solidFill>
                <a:effectLst/>
                <a:latin typeface="Tw Cen MT" panose="020B0602020104020603" pitchFamily="34" charset="77"/>
              </a:rPr>
              <a:t>el </a:t>
            </a:r>
            <a:r>
              <a:rPr lang="es-ES" sz="2400" b="1" dirty="0">
                <a:solidFill>
                  <a:srgbClr val="FFC000"/>
                </a:solidFill>
                <a:effectLst/>
                <a:latin typeface="Tw Cen MT" panose="020B0602020104020603" pitchFamily="34" charset="77"/>
              </a:rPr>
              <a:t>molinero</a:t>
            </a:r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</a:rPr>
              <a:t>, cargado </a:t>
            </a:r>
          </a:p>
          <a:p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</a:rPr>
              <a:t>con un saco de trigo bajo </a:t>
            </a:r>
          </a:p>
          <a:p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</a:rPr>
              <a:t>las aspas del molino. 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BB9EB484-A7CD-5995-6224-53755B3F6830}"/>
              </a:ext>
            </a:extLst>
          </p:cNvPr>
          <p:cNvSpPr txBox="1"/>
          <p:nvPr/>
        </p:nvSpPr>
        <p:spPr>
          <a:xfrm>
            <a:off x="7988596" y="-1"/>
            <a:ext cx="3969487" cy="63709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</a:rPr>
              <a:t>Y el </a:t>
            </a:r>
            <a:r>
              <a:rPr lang="es-ES" sz="2400" b="1" dirty="0">
                <a:solidFill>
                  <a:srgbClr val="FFC000"/>
                </a:solidFill>
                <a:effectLst/>
                <a:latin typeface="Tw Cen MT" panose="020B0602020104020603" pitchFamily="34" charset="77"/>
              </a:rPr>
              <a:t>vendedor</a:t>
            </a:r>
            <a:r>
              <a:rPr lang="es-ES" sz="2400" b="1" dirty="0">
                <a:solidFill>
                  <a:srgbClr val="FFFF00"/>
                </a:solidFill>
                <a:effectLst/>
                <a:latin typeface="Tw Cen MT" panose="020B0602020104020603" pitchFamily="34" charset="77"/>
              </a:rPr>
              <a:t> </a:t>
            </a:r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</a:rPr>
              <a:t>callejero, </a:t>
            </a:r>
          </a:p>
          <a:p>
            <a:pPr algn="r"/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</a:rPr>
              <a:t>con la mano ahuecada </a:t>
            </a:r>
          </a:p>
          <a:p>
            <a:pPr algn="r"/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</a:rPr>
              <a:t>en la mejilla,</a:t>
            </a:r>
          </a:p>
          <a:p>
            <a:pPr algn="r"/>
            <a:r>
              <a:rPr lang="es-ES" sz="2400" dirty="0">
                <a:solidFill>
                  <a:srgbClr val="FFFF00"/>
                </a:solidFill>
                <a:latin typeface="Tw Cen MT" panose="020B0602020104020603" pitchFamily="34" charset="77"/>
              </a:rPr>
              <a:t>pregonando su carga..</a:t>
            </a:r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</a:rPr>
              <a:t> </a:t>
            </a:r>
          </a:p>
          <a:p>
            <a:pPr algn="r"/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</a:rPr>
              <a:t>¡Estaban locos de contento </a:t>
            </a:r>
          </a:p>
          <a:p>
            <a:pPr algn="r"/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</a:rPr>
              <a:t>los niños! </a:t>
            </a:r>
          </a:p>
          <a:p>
            <a:pPr algn="r"/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</a:rPr>
              <a:t>El yeso y el polvo de talco ‘hielan’ las cumbres de corcho, </a:t>
            </a:r>
          </a:p>
          <a:p>
            <a:pPr algn="r"/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</a:rPr>
              <a:t>mientras el </a:t>
            </a:r>
            <a:r>
              <a:rPr lang="es-ES" sz="2400" b="1" dirty="0">
                <a:solidFill>
                  <a:srgbClr val="FFC000"/>
                </a:solidFill>
                <a:effectLst/>
                <a:latin typeface="Tw Cen MT" panose="020B0602020104020603" pitchFamily="34" charset="77"/>
              </a:rPr>
              <a:t>gañán </a:t>
            </a:r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</a:rPr>
              <a:t>traza surcos y el </a:t>
            </a:r>
            <a:r>
              <a:rPr lang="es-ES" sz="2400" b="1" dirty="0">
                <a:solidFill>
                  <a:srgbClr val="FFC000"/>
                </a:solidFill>
                <a:effectLst/>
                <a:latin typeface="Tw Cen MT" panose="020B0602020104020603" pitchFamily="34" charset="77"/>
              </a:rPr>
              <a:t>hombre de la recova</a:t>
            </a:r>
            <a:r>
              <a:rPr lang="es-ES" sz="2400" dirty="0">
                <a:solidFill>
                  <a:srgbClr val="FFFF00"/>
                </a:solidFill>
                <a:latin typeface="Tw Cen MT" panose="020B0602020104020603" pitchFamily="34" charset="77"/>
              </a:rPr>
              <a:t> </a:t>
            </a:r>
          </a:p>
          <a:p>
            <a:pPr algn="r"/>
            <a:r>
              <a:rPr lang="es-ES" sz="2400" dirty="0">
                <a:solidFill>
                  <a:srgbClr val="FFFF00"/>
                </a:solidFill>
                <a:latin typeface="Tw Cen MT" panose="020B0602020104020603" pitchFamily="34" charset="77"/>
              </a:rPr>
              <a:t>ve c</a:t>
            </a:r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</a:rPr>
              <a:t>ómo las palmeras </a:t>
            </a:r>
          </a:p>
          <a:p>
            <a:pPr algn="r"/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</a:rPr>
              <a:t>son más bajas que él.  </a:t>
            </a:r>
          </a:p>
          <a:p>
            <a:pPr algn="r"/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</a:rPr>
              <a:t>Un dibujo recortable, </a:t>
            </a:r>
          </a:p>
          <a:p>
            <a:pPr algn="r"/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</a:rPr>
              <a:t>de buen gusto,</a:t>
            </a:r>
          </a:p>
          <a:p>
            <a:pPr algn="r"/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</a:rPr>
              <a:t> en la pared de fondo, </a:t>
            </a:r>
          </a:p>
          <a:p>
            <a:pPr algn="r"/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</a:rPr>
              <a:t>deja un precioso perfil </a:t>
            </a:r>
          </a:p>
          <a:p>
            <a:pPr algn="r"/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</a:rPr>
              <a:t>de pueblo blanco.</a:t>
            </a:r>
          </a:p>
        </p:txBody>
      </p:sp>
    </p:spTree>
    <p:extLst>
      <p:ext uri="{BB962C8B-B14F-4D97-AF65-F5344CB8AC3E}">
        <p14:creationId xmlns:p14="http://schemas.microsoft.com/office/powerpoint/2010/main" val="2163037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estrellado fondo">
            <a:extLst>
              <a:ext uri="{FF2B5EF4-FFF2-40B4-BE49-F238E27FC236}">
                <a16:creationId xmlns:a16="http://schemas.microsoft.com/office/drawing/2014/main" id="{55E0235F-B80D-5763-A600-7320DFF7EC4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1705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n 1" descr="Diapositiva03.jpg">
            <a:extLst>
              <a:ext uri="{FF2B5EF4-FFF2-40B4-BE49-F238E27FC236}">
                <a16:creationId xmlns:a16="http://schemas.microsoft.com/office/drawing/2014/main" id="{B46390C9-B61A-F895-8B38-27D43EA940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98"/>
          <a:stretch>
            <a:fillRect/>
          </a:stretch>
        </p:blipFill>
        <p:spPr bwMode="auto">
          <a:xfrm>
            <a:off x="4203404" y="573089"/>
            <a:ext cx="3785191" cy="3012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0E5DEBD3-F9E8-1769-3FF6-808709B48A1F}"/>
              </a:ext>
            </a:extLst>
          </p:cNvPr>
          <p:cNvSpPr txBox="1"/>
          <p:nvPr/>
        </p:nvSpPr>
        <p:spPr>
          <a:xfrm>
            <a:off x="272955" y="1"/>
            <a:ext cx="3930449" cy="67403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400" dirty="0" err="1">
                <a:solidFill>
                  <a:srgbClr val="FFFF00"/>
                </a:solidFill>
                <a:effectLst/>
                <a:latin typeface="Tw Cen MT" panose="020B0602020104020603" pitchFamily="34" charset="77"/>
              </a:rPr>
              <a:t>Magnífico</a:t>
            </a:r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</a:rPr>
              <a:t> el Portal: una chocita de eneas, </a:t>
            </a:r>
            <a:r>
              <a:rPr lang="es-ES" sz="2400" dirty="0" err="1">
                <a:solidFill>
                  <a:srgbClr val="FFFF00"/>
                </a:solidFill>
                <a:effectLst/>
                <a:latin typeface="Tw Cen MT" panose="020B0602020104020603" pitchFamily="34" charset="77"/>
              </a:rPr>
              <a:t>íntima</a:t>
            </a:r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</a:rPr>
              <a:t>, </a:t>
            </a:r>
          </a:p>
          <a:p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</a:rPr>
              <a:t>con </a:t>
            </a:r>
            <a:r>
              <a:rPr lang="es-ES" sz="2400" dirty="0" err="1">
                <a:solidFill>
                  <a:srgbClr val="FFFF00"/>
                </a:solidFill>
                <a:effectLst/>
                <a:latin typeface="Tw Cen MT" panose="020B0602020104020603" pitchFamily="34" charset="77"/>
              </a:rPr>
              <a:t>más</a:t>
            </a:r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</a:rPr>
              <a:t> sombra que luz, </a:t>
            </a:r>
          </a:p>
          <a:p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</a:rPr>
              <a:t>a cuya puerta </a:t>
            </a:r>
          </a:p>
          <a:p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</a:rPr>
              <a:t>se arrodillan pastores. </a:t>
            </a:r>
          </a:p>
          <a:p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</a:rPr>
              <a:t>Dentro, echados, el buey </a:t>
            </a:r>
          </a:p>
          <a:p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</a:rPr>
              <a:t>tiene una mirada de hermosa mansedumbre, </a:t>
            </a:r>
          </a:p>
          <a:p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</a:rPr>
              <a:t>mientras la mula, sagaz, </a:t>
            </a:r>
          </a:p>
          <a:p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</a:rPr>
              <a:t>tiene las orejas empinadas. </a:t>
            </a:r>
          </a:p>
          <a:p>
            <a:r>
              <a:rPr lang="es-ES" sz="2400" b="1" dirty="0" err="1">
                <a:solidFill>
                  <a:srgbClr val="FFC000"/>
                </a:solidFill>
                <a:effectLst/>
                <a:latin typeface="Tw Cen MT" panose="020B0602020104020603" pitchFamily="34" charset="77"/>
              </a:rPr>
              <a:t>Jose</a:t>
            </a:r>
            <a:r>
              <a:rPr lang="es-ES" sz="2400" b="1" dirty="0">
                <a:solidFill>
                  <a:srgbClr val="FFC000"/>
                </a:solidFill>
                <a:effectLst/>
                <a:latin typeface="Tw Cen MT" panose="020B0602020104020603" pitchFamily="34" charset="77"/>
              </a:rPr>
              <a:t>́,</a:t>
            </a:r>
            <a:r>
              <a:rPr lang="es-ES" sz="2400" dirty="0">
                <a:solidFill>
                  <a:srgbClr val="FFC000"/>
                </a:solidFill>
                <a:effectLst/>
                <a:latin typeface="Tw Cen MT" panose="020B0602020104020603" pitchFamily="34" charset="77"/>
              </a:rPr>
              <a:t> </a:t>
            </a:r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</a:rPr>
              <a:t>de pie, apoyado en su </a:t>
            </a:r>
            <a:r>
              <a:rPr lang="es-ES" sz="2400" dirty="0" err="1">
                <a:solidFill>
                  <a:srgbClr val="FFFF00"/>
                </a:solidFill>
                <a:effectLst/>
                <a:latin typeface="Tw Cen MT" panose="020B0602020104020603" pitchFamily="34" charset="77"/>
              </a:rPr>
              <a:t>báculo</a:t>
            </a:r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</a:rPr>
              <a:t> ligeramente inclinado. </a:t>
            </a:r>
          </a:p>
          <a:p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</a:rPr>
              <a:t>Serio, con gran majestad. </a:t>
            </a:r>
            <a:r>
              <a:rPr lang="es-ES" sz="2400" b="1" dirty="0" err="1">
                <a:solidFill>
                  <a:srgbClr val="FFC000"/>
                </a:solidFill>
                <a:effectLst/>
                <a:latin typeface="Tw Cen MT" panose="020B0602020104020603" pitchFamily="34" charset="77"/>
              </a:rPr>
              <a:t>María</a:t>
            </a:r>
            <a:r>
              <a:rPr lang="es-ES" sz="2400" b="1" dirty="0">
                <a:solidFill>
                  <a:srgbClr val="FFFF00"/>
                </a:solidFill>
                <a:effectLst/>
                <a:latin typeface="Tw Cen MT" panose="020B0602020104020603" pitchFamily="34" charset="77"/>
              </a:rPr>
              <a:t>,</a:t>
            </a:r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</a:rPr>
              <a:t> sentada, empezando </a:t>
            </a:r>
          </a:p>
          <a:p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</a:rPr>
              <a:t>a componer una sonrisa </a:t>
            </a:r>
          </a:p>
          <a:p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</a:rPr>
              <a:t>y con los ojos alegres </a:t>
            </a:r>
          </a:p>
          <a:p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</a:rPr>
              <a:t>como los de una paloma libre mirando al... 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ED200A54-449D-F38F-D8BD-4FD0C0359985}"/>
              </a:ext>
            </a:extLst>
          </p:cNvPr>
          <p:cNvSpPr txBox="1"/>
          <p:nvPr/>
        </p:nvSpPr>
        <p:spPr>
          <a:xfrm>
            <a:off x="8238079" y="573089"/>
            <a:ext cx="3785191" cy="63709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</a:rPr>
              <a:t>-¿Y el </a:t>
            </a:r>
            <a:r>
              <a:rPr lang="es-ES" sz="2400" b="1" dirty="0" err="1">
                <a:solidFill>
                  <a:srgbClr val="FFFF00"/>
                </a:solidFill>
                <a:effectLst/>
                <a:latin typeface="Tw Cen MT" panose="020B0602020104020603" pitchFamily="34" charset="77"/>
              </a:rPr>
              <a:t>Niño</a:t>
            </a:r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</a:rPr>
              <a:t>? </a:t>
            </a:r>
            <a:r>
              <a:rPr lang="es-ES" sz="2400" dirty="0">
                <a:solidFill>
                  <a:srgbClr val="FFC000"/>
                </a:solidFill>
                <a:effectLst/>
                <a:latin typeface="Tw Cen MT" panose="020B0602020104020603" pitchFamily="34" charset="77"/>
              </a:rPr>
              <a:t>¿</a:t>
            </a:r>
            <a:r>
              <a:rPr lang="es-ES" sz="2400" dirty="0" err="1">
                <a:solidFill>
                  <a:srgbClr val="FFC000"/>
                </a:solidFill>
                <a:effectLst/>
                <a:latin typeface="Tw Cen MT" panose="020B0602020104020603" pitchFamily="34" charset="77"/>
              </a:rPr>
              <a:t>Dónde</a:t>
            </a:r>
            <a:r>
              <a:rPr lang="es-ES" sz="2400" dirty="0">
                <a:solidFill>
                  <a:srgbClr val="FFC000"/>
                </a:solidFill>
                <a:effectLst/>
                <a:latin typeface="Tw Cen MT" panose="020B0602020104020603" pitchFamily="34" charset="77"/>
              </a:rPr>
              <a:t> está </a:t>
            </a:r>
          </a:p>
          <a:p>
            <a:pPr algn="r"/>
            <a:r>
              <a:rPr lang="es-ES" sz="2400" dirty="0">
                <a:solidFill>
                  <a:srgbClr val="FFC000"/>
                </a:solidFill>
                <a:effectLst/>
                <a:latin typeface="Tw Cen MT" panose="020B0602020104020603" pitchFamily="34" charset="77"/>
              </a:rPr>
              <a:t>el </a:t>
            </a:r>
            <a:r>
              <a:rPr lang="es-ES" sz="2400" b="1" dirty="0" err="1">
                <a:solidFill>
                  <a:srgbClr val="FFC000"/>
                </a:solidFill>
                <a:effectLst/>
                <a:latin typeface="Tw Cen MT" panose="020B0602020104020603" pitchFamily="34" charset="77"/>
              </a:rPr>
              <a:t>Niño</a:t>
            </a:r>
            <a:r>
              <a:rPr lang="es-ES" sz="2400" b="1" dirty="0">
                <a:solidFill>
                  <a:srgbClr val="FFC000"/>
                </a:solidFill>
                <a:effectLst/>
                <a:latin typeface="Tw Cen MT" panose="020B0602020104020603" pitchFamily="34" charset="77"/>
              </a:rPr>
              <a:t> </a:t>
            </a:r>
            <a:r>
              <a:rPr lang="es-ES" sz="2400" b="1" dirty="0" err="1">
                <a:solidFill>
                  <a:srgbClr val="FFC000"/>
                </a:solidFill>
                <a:effectLst/>
                <a:latin typeface="Tw Cen MT" panose="020B0602020104020603" pitchFamily="34" charset="77"/>
              </a:rPr>
              <a:t>Jesús</a:t>
            </a:r>
            <a:r>
              <a:rPr lang="es-ES" sz="2400" dirty="0">
                <a:solidFill>
                  <a:srgbClr val="FFC000"/>
                </a:solidFill>
                <a:effectLst/>
                <a:latin typeface="Tw Cen MT" panose="020B0602020104020603" pitchFamily="34" charset="77"/>
              </a:rPr>
              <a:t>?</a:t>
            </a:r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</a:rPr>
              <a:t> </a:t>
            </a:r>
          </a:p>
          <a:p>
            <a:pPr algn="r"/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</a:rPr>
              <a:t>Algunos de los </a:t>
            </a:r>
            <a:r>
              <a:rPr lang="es-ES" sz="2400" dirty="0" err="1">
                <a:solidFill>
                  <a:srgbClr val="FFFF00"/>
                </a:solidFill>
                <a:effectLst/>
                <a:latin typeface="Tw Cen MT" panose="020B0602020104020603" pitchFamily="34" charset="77"/>
              </a:rPr>
              <a:t>niños</a:t>
            </a:r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</a:rPr>
              <a:t> corrieron a mirar a las virutas </a:t>
            </a:r>
          </a:p>
          <a:p>
            <a:pPr algn="r"/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</a:rPr>
              <a:t>de la caja </a:t>
            </a:r>
          </a:p>
          <a:p>
            <a:pPr algn="r"/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</a:rPr>
              <a:t>donde guardaban las figuras, pero no estaba. </a:t>
            </a:r>
          </a:p>
          <a:p>
            <a:pPr algn="r"/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</a:rPr>
              <a:t>Uno de ellos, el </a:t>
            </a:r>
            <a:r>
              <a:rPr lang="es-ES" sz="2400" dirty="0" err="1">
                <a:solidFill>
                  <a:srgbClr val="FFFF00"/>
                </a:solidFill>
                <a:effectLst/>
                <a:latin typeface="Tw Cen MT" panose="020B0602020104020603" pitchFamily="34" charset="77"/>
              </a:rPr>
              <a:t>más</a:t>
            </a:r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</a:rPr>
              <a:t> </a:t>
            </a:r>
            <a:r>
              <a:rPr lang="es-ES" sz="2400" dirty="0" err="1">
                <a:solidFill>
                  <a:srgbClr val="FFFF00"/>
                </a:solidFill>
                <a:effectLst/>
                <a:latin typeface="Tw Cen MT" panose="020B0602020104020603" pitchFamily="34" charset="77"/>
              </a:rPr>
              <a:t>pequeño</a:t>
            </a:r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</a:rPr>
              <a:t>, al que echaron </a:t>
            </a:r>
          </a:p>
          <a:p>
            <a:pPr algn="r"/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</a:rPr>
              <a:t>la culpa de la </a:t>
            </a:r>
            <a:r>
              <a:rPr lang="es-ES" sz="2400" dirty="0" err="1">
                <a:solidFill>
                  <a:srgbClr val="FFFF00"/>
                </a:solidFill>
                <a:effectLst/>
                <a:latin typeface="Tw Cen MT" panose="020B0602020104020603" pitchFamily="34" charset="77"/>
              </a:rPr>
              <a:t>pérdida</a:t>
            </a:r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</a:rPr>
              <a:t>, </a:t>
            </a:r>
          </a:p>
          <a:p>
            <a:pPr algn="r"/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</a:rPr>
              <a:t>dijo lloriqueando que </a:t>
            </a:r>
            <a:r>
              <a:rPr lang="es-ES" sz="2400" dirty="0" err="1">
                <a:solidFill>
                  <a:srgbClr val="FFFF00"/>
                </a:solidFill>
                <a:effectLst/>
                <a:latin typeface="Tw Cen MT" panose="020B0602020104020603" pitchFamily="34" charset="77"/>
              </a:rPr>
              <a:t>él</a:t>
            </a:r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</a:rPr>
              <a:t> </a:t>
            </a:r>
          </a:p>
          <a:p>
            <a:pPr algn="r"/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</a:rPr>
              <a:t>no lo </a:t>
            </a:r>
            <a:r>
              <a:rPr lang="es-ES" sz="2400" dirty="0" err="1">
                <a:solidFill>
                  <a:srgbClr val="FFFF00"/>
                </a:solidFill>
                <a:effectLst/>
                <a:latin typeface="Tw Cen MT" panose="020B0602020104020603" pitchFamily="34" charset="77"/>
              </a:rPr>
              <a:t>había</a:t>
            </a:r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</a:rPr>
              <a:t> perdido, </a:t>
            </a:r>
          </a:p>
          <a:p>
            <a:pPr algn="r"/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</a:rPr>
              <a:t>que lo </a:t>
            </a:r>
            <a:r>
              <a:rPr lang="es-ES" sz="2400" dirty="0" err="1">
                <a:solidFill>
                  <a:srgbClr val="FFFF00"/>
                </a:solidFill>
                <a:effectLst/>
                <a:latin typeface="Tw Cen MT" panose="020B0602020104020603" pitchFamily="34" charset="77"/>
              </a:rPr>
              <a:t>cogio</a:t>
            </a:r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</a:rPr>
              <a:t>́ y lo dejó acostado en el pesebre, sobre los trocitos de paja. </a:t>
            </a:r>
          </a:p>
          <a:p>
            <a:pPr algn="r"/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</a:rPr>
              <a:t>Y que le </a:t>
            </a:r>
            <a:r>
              <a:rPr lang="es-ES" sz="2400" dirty="0" err="1">
                <a:solidFill>
                  <a:srgbClr val="FFFF00"/>
                </a:solidFill>
                <a:effectLst/>
                <a:latin typeface="Tw Cen MT" panose="020B0602020104020603" pitchFamily="34" charset="77"/>
              </a:rPr>
              <a:t>parecio</a:t>
            </a:r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</a:rPr>
              <a:t>́ haberlo visto </a:t>
            </a:r>
            <a:r>
              <a:rPr lang="es-ES" sz="2400" dirty="0" err="1">
                <a:solidFill>
                  <a:srgbClr val="FFFF00"/>
                </a:solidFill>
                <a:effectLst/>
                <a:latin typeface="Tw Cen MT" panose="020B0602020104020603" pitchFamily="34" charset="77"/>
              </a:rPr>
              <a:t>sonreír</a:t>
            </a:r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</a:rPr>
              <a:t>. 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A0067BFD-EC34-9E4F-D6E2-932A0C8C9C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83946" y="2547482"/>
            <a:ext cx="3024107" cy="2075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0692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60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estrellado fondo">
            <a:extLst>
              <a:ext uri="{FF2B5EF4-FFF2-40B4-BE49-F238E27FC236}">
                <a16:creationId xmlns:a16="http://schemas.microsoft.com/office/drawing/2014/main" id="{55E0235F-B80D-5763-A600-7320DFF7EC4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1705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n 1" descr="Diapositiva03.jpg">
            <a:extLst>
              <a:ext uri="{FF2B5EF4-FFF2-40B4-BE49-F238E27FC236}">
                <a16:creationId xmlns:a16="http://schemas.microsoft.com/office/drawing/2014/main" id="{B46390C9-B61A-F895-8B38-27D43EA940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98"/>
          <a:stretch>
            <a:fillRect/>
          </a:stretch>
        </p:blipFill>
        <p:spPr bwMode="auto">
          <a:xfrm>
            <a:off x="4203404" y="573089"/>
            <a:ext cx="3785191" cy="3012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A0067BFD-EC34-9E4F-D6E2-932A0C8C9C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83946" y="2547482"/>
            <a:ext cx="3024107" cy="2075551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1A1D264D-3BF5-BE72-595D-043705591A05}"/>
              </a:ext>
            </a:extLst>
          </p:cNvPr>
          <p:cNvSpPr txBox="1"/>
          <p:nvPr/>
        </p:nvSpPr>
        <p:spPr>
          <a:xfrm>
            <a:off x="342900" y="337625"/>
            <a:ext cx="3611021" cy="6606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</a:rPr>
              <a:t>Nadie pudo replicar </a:t>
            </a:r>
          </a:p>
          <a:p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</a:rPr>
              <a:t>al chiquillo, pues </a:t>
            </a:r>
          </a:p>
          <a:p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</a:rPr>
              <a:t>cuando iban a hacerlo </a:t>
            </a:r>
          </a:p>
          <a:p>
            <a:r>
              <a:rPr lang="es-ES" sz="2400" dirty="0" err="1">
                <a:solidFill>
                  <a:srgbClr val="FFFF00"/>
                </a:solidFill>
                <a:effectLst/>
                <a:latin typeface="Tw Cen MT" panose="020B0602020104020603" pitchFamily="34" charset="77"/>
              </a:rPr>
              <a:t>sono</a:t>
            </a:r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</a:rPr>
              <a:t>́ un golpe seco. </a:t>
            </a:r>
          </a:p>
          <a:p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</a:rPr>
              <a:t>Era la puerta del </a:t>
            </a:r>
            <a:r>
              <a:rPr lang="es-ES" sz="2400" dirty="0" err="1">
                <a:solidFill>
                  <a:srgbClr val="FFFF00"/>
                </a:solidFill>
                <a:effectLst/>
                <a:latin typeface="Tw Cen MT" panose="020B0602020104020603" pitchFamily="34" charset="77"/>
              </a:rPr>
              <a:t>salón</a:t>
            </a:r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</a:rPr>
              <a:t>, </a:t>
            </a:r>
            <a:endParaRPr lang="es-ES" sz="2400" dirty="0">
              <a:solidFill>
                <a:srgbClr val="FFFF00"/>
              </a:solidFill>
              <a:latin typeface="Tw Cen MT" panose="020B0602020104020603" pitchFamily="34" charset="77"/>
            </a:endParaRPr>
          </a:p>
          <a:p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</a:rPr>
              <a:t>que se </a:t>
            </a:r>
            <a:r>
              <a:rPr lang="es-ES" sz="2400" dirty="0" err="1">
                <a:solidFill>
                  <a:srgbClr val="FFFF00"/>
                </a:solidFill>
                <a:effectLst/>
                <a:latin typeface="Tw Cen MT" panose="020B0602020104020603" pitchFamily="34" charset="77"/>
              </a:rPr>
              <a:t>había</a:t>
            </a:r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</a:rPr>
              <a:t> cerrado </a:t>
            </a:r>
          </a:p>
          <a:p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</a:rPr>
              <a:t>sola, sin que nadie </a:t>
            </a:r>
          </a:p>
          <a:p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</a:rPr>
              <a:t>la empujara. </a:t>
            </a:r>
          </a:p>
          <a:p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</a:rPr>
              <a:t>Y, </a:t>
            </a:r>
            <a:r>
              <a:rPr lang="es-ES" sz="2400" dirty="0" err="1">
                <a:solidFill>
                  <a:srgbClr val="FFFF00"/>
                </a:solidFill>
                <a:effectLst/>
                <a:latin typeface="Tw Cen MT" panose="020B0602020104020603" pitchFamily="34" charset="77"/>
              </a:rPr>
              <a:t>además</a:t>
            </a:r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</a:rPr>
              <a:t>, no pudieron abrirla cuando </a:t>
            </a:r>
          </a:p>
          <a:p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</a:rPr>
              <a:t>lo intentaron. </a:t>
            </a:r>
          </a:p>
          <a:p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</a:rPr>
              <a:t>Se apagaron las luces del </a:t>
            </a:r>
            <a:r>
              <a:rPr lang="es-ES" sz="2400" dirty="0" err="1">
                <a:solidFill>
                  <a:srgbClr val="FFFF00"/>
                </a:solidFill>
                <a:effectLst/>
                <a:latin typeface="Tw Cen MT" panose="020B0602020104020603" pitchFamily="34" charset="77"/>
              </a:rPr>
              <a:t>salón</a:t>
            </a:r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</a:rPr>
              <a:t> y en el Nacimiento </a:t>
            </a:r>
          </a:p>
          <a:p>
            <a:r>
              <a:rPr lang="es-ES" sz="2400" dirty="0" err="1">
                <a:solidFill>
                  <a:srgbClr val="FFFF00"/>
                </a:solidFill>
                <a:effectLst/>
                <a:latin typeface="Tw Cen MT" panose="020B0602020104020603" pitchFamily="34" charset="77"/>
              </a:rPr>
              <a:t>sólo</a:t>
            </a:r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</a:rPr>
              <a:t> se mantuvo encendida una </a:t>
            </a:r>
            <a:r>
              <a:rPr lang="es-ES" sz="2400" dirty="0" err="1">
                <a:solidFill>
                  <a:srgbClr val="FFFF00"/>
                </a:solidFill>
                <a:effectLst/>
                <a:latin typeface="Tw Cen MT" panose="020B0602020104020603" pitchFamily="34" charset="77"/>
              </a:rPr>
              <a:t>pequeña</a:t>
            </a:r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</a:rPr>
              <a:t> luz celeste, </a:t>
            </a:r>
          </a:p>
          <a:p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</a:rPr>
              <a:t>la que iluminaba el olivo donde estaba el </a:t>
            </a:r>
            <a:r>
              <a:rPr lang="es-ES" sz="2400" dirty="0" err="1">
                <a:solidFill>
                  <a:srgbClr val="FFC000"/>
                </a:solidFill>
                <a:latin typeface="Tw Cen MT" panose="020B0602020104020603" pitchFamily="34" charset="77"/>
              </a:rPr>
              <a:t>A</a:t>
            </a:r>
            <a:r>
              <a:rPr lang="es-ES" sz="2400" dirty="0" err="1">
                <a:solidFill>
                  <a:srgbClr val="FFC000"/>
                </a:solidFill>
                <a:effectLst/>
                <a:latin typeface="Tw Cen MT" panose="020B0602020104020603" pitchFamily="34" charset="77"/>
              </a:rPr>
              <a:t>́ngel</a:t>
            </a:r>
            <a:r>
              <a:rPr lang="es-ES" sz="2400" dirty="0">
                <a:solidFill>
                  <a:srgbClr val="FFC000"/>
                </a:solidFill>
                <a:effectLst/>
                <a:latin typeface="Tw Cen MT" panose="020B0602020104020603" pitchFamily="34" charset="77"/>
              </a:rPr>
              <a:t>. 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FC75494F-01C0-92AA-EF0C-AFE93D917E9C}"/>
              </a:ext>
            </a:extLst>
          </p:cNvPr>
          <p:cNvSpPr txBox="1"/>
          <p:nvPr/>
        </p:nvSpPr>
        <p:spPr>
          <a:xfrm>
            <a:off x="8238077" y="644547"/>
            <a:ext cx="3611021" cy="60016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s-ES" sz="2400" dirty="0" err="1">
                <a:solidFill>
                  <a:srgbClr val="FFFF00"/>
                </a:solidFill>
                <a:effectLst/>
                <a:latin typeface="Tw Cen MT" panose="020B0602020104020603" pitchFamily="34" charset="77"/>
              </a:rPr>
              <a:t>Empezo</a:t>
            </a:r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</a:rPr>
              <a:t>́ a silbar </a:t>
            </a:r>
          </a:p>
          <a:p>
            <a:pPr algn="r"/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</a:rPr>
              <a:t>un vientecillo </a:t>
            </a:r>
          </a:p>
          <a:p>
            <a:pPr algn="r"/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</a:rPr>
              <a:t>entre las copas </a:t>
            </a:r>
          </a:p>
          <a:p>
            <a:pPr algn="r"/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</a:rPr>
              <a:t>del bosque de papel </a:t>
            </a:r>
          </a:p>
          <a:p>
            <a:pPr algn="r"/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</a:rPr>
              <a:t>y los </a:t>
            </a:r>
            <a:r>
              <a:rPr lang="es-ES" sz="2400" dirty="0" err="1">
                <a:solidFill>
                  <a:srgbClr val="FFFF00"/>
                </a:solidFill>
                <a:effectLst/>
                <a:latin typeface="Tw Cen MT" panose="020B0602020104020603" pitchFamily="34" charset="77"/>
              </a:rPr>
              <a:t>niños</a:t>
            </a:r>
            <a:endParaRPr lang="es-ES" sz="2400" dirty="0">
              <a:solidFill>
                <a:srgbClr val="FFFF00"/>
              </a:solidFill>
              <a:effectLst/>
              <a:latin typeface="Tw Cen MT" panose="020B0602020104020603" pitchFamily="34" charset="77"/>
            </a:endParaRPr>
          </a:p>
          <a:p>
            <a:pPr algn="r"/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</a:rPr>
              <a:t> se abrazaron </a:t>
            </a:r>
          </a:p>
          <a:p>
            <a:pPr algn="r"/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</a:rPr>
              <a:t>asustados. </a:t>
            </a:r>
          </a:p>
          <a:p>
            <a:pPr algn="r"/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</a:rPr>
              <a:t>Dicen que no </a:t>
            </a:r>
            <a:r>
              <a:rPr lang="es-ES" sz="2400" dirty="0" err="1">
                <a:solidFill>
                  <a:srgbClr val="FFFF00"/>
                </a:solidFill>
                <a:effectLst/>
                <a:latin typeface="Tw Cen MT" panose="020B0602020104020603" pitchFamily="34" charset="77"/>
              </a:rPr>
              <a:t>podían</a:t>
            </a:r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</a:rPr>
              <a:t> </a:t>
            </a:r>
          </a:p>
          <a:p>
            <a:pPr algn="r"/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</a:rPr>
              <a:t>ni gritar </a:t>
            </a:r>
          </a:p>
          <a:p>
            <a:pPr algn="r"/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</a:rPr>
              <a:t>porque el miedo </a:t>
            </a:r>
          </a:p>
          <a:p>
            <a:pPr algn="r"/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</a:rPr>
              <a:t>les ahogaba. </a:t>
            </a:r>
          </a:p>
          <a:p>
            <a:pPr algn="r"/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</a:rPr>
              <a:t>Fue entonces </a:t>
            </a:r>
          </a:p>
          <a:p>
            <a:pPr algn="r"/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</a:rPr>
              <a:t>cuando se hizo </a:t>
            </a:r>
          </a:p>
          <a:p>
            <a:pPr algn="r"/>
            <a:r>
              <a:rPr lang="es-ES" sz="2400" dirty="0" err="1">
                <a:solidFill>
                  <a:srgbClr val="FFFF00"/>
                </a:solidFill>
                <a:effectLst/>
                <a:latin typeface="Tw Cen MT" panose="020B0602020104020603" pitchFamily="34" charset="77"/>
              </a:rPr>
              <a:t>más</a:t>
            </a:r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</a:rPr>
              <a:t> clara la luz del olivo </a:t>
            </a:r>
          </a:p>
          <a:p>
            <a:pPr algn="r"/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</a:rPr>
              <a:t>y se vio al </a:t>
            </a:r>
            <a:r>
              <a:rPr lang="es-ES" sz="2400" dirty="0" err="1">
                <a:solidFill>
                  <a:srgbClr val="FFC000"/>
                </a:solidFill>
                <a:latin typeface="Tw Cen MT" panose="020B0602020104020603" pitchFamily="34" charset="77"/>
              </a:rPr>
              <a:t>A</a:t>
            </a:r>
            <a:r>
              <a:rPr lang="es-ES" sz="2400" dirty="0" err="1">
                <a:solidFill>
                  <a:srgbClr val="FFC000"/>
                </a:solidFill>
                <a:effectLst/>
                <a:latin typeface="Tw Cen MT" panose="020B0602020104020603" pitchFamily="34" charset="77"/>
              </a:rPr>
              <a:t>́ngel</a:t>
            </a:r>
            <a:r>
              <a:rPr lang="es-ES" sz="2400" dirty="0">
                <a:solidFill>
                  <a:srgbClr val="FFC000"/>
                </a:solidFill>
                <a:effectLst/>
                <a:latin typeface="Tw Cen MT" panose="020B0602020104020603" pitchFamily="34" charset="77"/>
              </a:rPr>
              <a:t> </a:t>
            </a:r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</a:rPr>
              <a:t>de barro </a:t>
            </a:r>
          </a:p>
          <a:p>
            <a:pPr algn="r"/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</a:rPr>
              <a:t>que se </a:t>
            </a:r>
            <a:r>
              <a:rPr lang="es-ES" sz="2400" dirty="0" err="1">
                <a:solidFill>
                  <a:srgbClr val="FFFF00"/>
                </a:solidFill>
                <a:effectLst/>
                <a:latin typeface="Tw Cen MT" panose="020B0602020104020603" pitchFamily="34" charset="77"/>
              </a:rPr>
              <a:t>movía</a:t>
            </a:r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</a:rPr>
              <a:t> y hablaba. 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0DD3AFEB-2B27-E5A2-946E-A959956582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3860501" y="143994"/>
            <a:ext cx="1325861" cy="1592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563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500"/>
                            </p:stCondLst>
                            <p:childTnLst>
                              <p:par>
                                <p:cTn id="17" presetID="47" presetClass="entr" presetSubtype="0" fill="hold" nodeType="after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estrellado fondo">
            <a:extLst>
              <a:ext uri="{FF2B5EF4-FFF2-40B4-BE49-F238E27FC236}">
                <a16:creationId xmlns:a16="http://schemas.microsoft.com/office/drawing/2014/main" id="{55E0235F-B80D-5763-A600-7320DFF7EC4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392723" cy="74537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n 1" descr="Diapositiva03.jpg">
            <a:extLst>
              <a:ext uri="{FF2B5EF4-FFF2-40B4-BE49-F238E27FC236}">
                <a16:creationId xmlns:a16="http://schemas.microsoft.com/office/drawing/2014/main" id="{B46390C9-B61A-F895-8B38-27D43EA940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98"/>
          <a:stretch>
            <a:fillRect/>
          </a:stretch>
        </p:blipFill>
        <p:spPr bwMode="auto">
          <a:xfrm>
            <a:off x="4203404" y="573089"/>
            <a:ext cx="3785191" cy="3012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A0067BFD-EC34-9E4F-D6E2-932A0C8C9C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83946" y="2547482"/>
            <a:ext cx="3024107" cy="2075551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C568DE20-8A63-C2F3-6E2C-93C25CA54B90}"/>
              </a:ext>
            </a:extLst>
          </p:cNvPr>
          <p:cNvSpPr txBox="1"/>
          <p:nvPr/>
        </p:nvSpPr>
        <p:spPr>
          <a:xfrm>
            <a:off x="200723" y="334538"/>
            <a:ext cx="4002682" cy="67403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400" b="1" dirty="0">
                <a:solidFill>
                  <a:schemeClr val="accent4"/>
                </a:solidFill>
              </a:rPr>
              <a:t>                   </a:t>
            </a:r>
            <a:r>
              <a:rPr lang="es-ES" sz="2400" b="1" dirty="0">
                <a:solidFill>
                  <a:schemeClr val="accent4"/>
                </a:solidFill>
                <a:latin typeface="Tw Cen MT" panose="020B0602020104020603" pitchFamily="34" charset="77"/>
              </a:rPr>
              <a:t>ÁNGEL</a:t>
            </a:r>
            <a:r>
              <a:rPr lang="es-ES" sz="2400" b="1" dirty="0">
                <a:solidFill>
                  <a:schemeClr val="accent4"/>
                </a:solidFill>
                <a:effectLst/>
                <a:latin typeface="Tw Cen MT" panose="020B0602020104020603" pitchFamily="34" charset="77"/>
              </a:rPr>
              <a:t>:</a:t>
            </a:r>
            <a:br>
              <a:rPr lang="es-ES" sz="2400" dirty="0">
                <a:solidFill>
                  <a:schemeClr val="accent4"/>
                </a:solidFill>
                <a:effectLst/>
                <a:latin typeface="Tw Cen MT" panose="020B0602020104020603" pitchFamily="34" charset="77"/>
              </a:rPr>
            </a:br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</a:rPr>
              <a:t>- No </a:t>
            </a:r>
            <a:r>
              <a:rPr lang="es-ES" sz="2400" dirty="0" err="1">
                <a:solidFill>
                  <a:srgbClr val="FFFF00"/>
                </a:solidFill>
                <a:effectLst/>
                <a:latin typeface="Tw Cen MT" panose="020B0602020104020603" pitchFamily="34" charset="77"/>
              </a:rPr>
              <a:t>temáis</a:t>
            </a:r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</a:rPr>
              <a:t>. Soy un </a:t>
            </a:r>
            <a:r>
              <a:rPr lang="es-ES" sz="2400" dirty="0" err="1">
                <a:solidFill>
                  <a:srgbClr val="FFFF00"/>
                </a:solidFill>
                <a:effectLst/>
                <a:latin typeface="Tw Cen MT" panose="020B0602020104020603" pitchFamily="34" charset="77"/>
              </a:rPr>
              <a:t>ángel</a:t>
            </a:r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</a:rPr>
              <a:t> mensajero de Dios </a:t>
            </a:r>
          </a:p>
          <a:p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</a:rPr>
              <a:t>y vengo a daros una noticia. </a:t>
            </a:r>
          </a:p>
          <a:p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</a:rPr>
              <a:t>No </a:t>
            </a:r>
            <a:r>
              <a:rPr lang="es-ES" sz="2400" dirty="0" err="1">
                <a:solidFill>
                  <a:srgbClr val="FFFF00"/>
                </a:solidFill>
                <a:effectLst/>
                <a:latin typeface="Tw Cen MT" panose="020B0602020104020603" pitchFamily="34" charset="77"/>
              </a:rPr>
              <a:t>busquéis</a:t>
            </a:r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</a:rPr>
              <a:t> </a:t>
            </a:r>
            <a:r>
              <a:rPr lang="es-ES" sz="2400" dirty="0" err="1">
                <a:solidFill>
                  <a:srgbClr val="FFFF00"/>
                </a:solidFill>
                <a:effectLst/>
                <a:latin typeface="Tw Cen MT" panose="020B0602020104020603" pitchFamily="34" charset="77"/>
              </a:rPr>
              <a:t>más</a:t>
            </a:r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</a:rPr>
              <a:t> al </a:t>
            </a:r>
            <a:r>
              <a:rPr lang="es-ES" sz="2400" dirty="0" err="1">
                <a:solidFill>
                  <a:srgbClr val="FFFF00"/>
                </a:solidFill>
                <a:effectLst/>
                <a:latin typeface="Tw Cen MT" panose="020B0602020104020603" pitchFamily="34" charset="77"/>
              </a:rPr>
              <a:t>Niño</a:t>
            </a:r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</a:rPr>
              <a:t> </a:t>
            </a:r>
          </a:p>
          <a:p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</a:rPr>
              <a:t>porque vosotros </a:t>
            </a:r>
          </a:p>
          <a:p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</a:rPr>
              <a:t>no lo </a:t>
            </a:r>
            <a:r>
              <a:rPr lang="es-ES" sz="2400" dirty="0" err="1">
                <a:solidFill>
                  <a:srgbClr val="FFFF00"/>
                </a:solidFill>
                <a:effectLst/>
                <a:latin typeface="Tw Cen MT" panose="020B0602020104020603" pitchFamily="34" charset="77"/>
              </a:rPr>
              <a:t>habéis</a:t>
            </a:r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</a:rPr>
              <a:t> perdido. </a:t>
            </a:r>
          </a:p>
          <a:p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</a:rPr>
              <a:t>Y es verdad que uno </a:t>
            </a:r>
          </a:p>
          <a:p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</a:rPr>
              <a:t>de vosotros lo dejó </a:t>
            </a:r>
          </a:p>
          <a:p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</a:rPr>
              <a:t>acostado en el pesebre </a:t>
            </a:r>
          </a:p>
          <a:p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</a:rPr>
              <a:t>y ahora no está.</a:t>
            </a:r>
          </a:p>
          <a:p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</a:rPr>
              <a:t>Pero Dios Padre se opone </a:t>
            </a:r>
          </a:p>
          <a:p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</a:rPr>
              <a:t>a que nazca su Hijo, </a:t>
            </a:r>
          </a:p>
          <a:p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</a:rPr>
              <a:t>a que nazca </a:t>
            </a:r>
            <a:r>
              <a:rPr lang="es-ES" sz="2400" dirty="0" err="1">
                <a:solidFill>
                  <a:srgbClr val="FFFF00"/>
                </a:solidFill>
                <a:effectLst/>
                <a:latin typeface="Tw Cen MT" panose="020B0602020104020603" pitchFamily="34" charset="77"/>
              </a:rPr>
              <a:t>Jesús</a:t>
            </a:r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</a:rPr>
              <a:t>. </a:t>
            </a:r>
          </a:p>
          <a:p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</a:rPr>
              <a:t>Vosotros </a:t>
            </a:r>
            <a:r>
              <a:rPr lang="es-ES" sz="2400" dirty="0" err="1">
                <a:solidFill>
                  <a:srgbClr val="FFFF00"/>
                </a:solidFill>
                <a:effectLst/>
                <a:latin typeface="Tw Cen MT" panose="020B0602020104020603" pitchFamily="34" charset="77"/>
              </a:rPr>
              <a:t>seréis</a:t>
            </a:r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</a:rPr>
              <a:t> los encargados </a:t>
            </a:r>
          </a:p>
          <a:p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</a:rPr>
              <a:t>de hacerlo saber a la humanidad.       </a:t>
            </a:r>
          </a:p>
          <a:p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</a:rPr>
              <a:t>Estad atentos y no </a:t>
            </a:r>
            <a:r>
              <a:rPr lang="es-ES" sz="2400" dirty="0" err="1">
                <a:solidFill>
                  <a:srgbClr val="FFFF00"/>
                </a:solidFill>
                <a:effectLst/>
                <a:latin typeface="Tw Cen MT" panose="020B0602020104020603" pitchFamily="34" charset="77"/>
              </a:rPr>
              <a:t>temáis</a:t>
            </a:r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</a:rPr>
              <a:t>. 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BEEE8D4F-BD4D-7C3E-20DC-72506FD9AA62}"/>
              </a:ext>
            </a:extLst>
          </p:cNvPr>
          <p:cNvSpPr txBox="1"/>
          <p:nvPr/>
        </p:nvSpPr>
        <p:spPr>
          <a:xfrm>
            <a:off x="7988594" y="573089"/>
            <a:ext cx="4002683" cy="60016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</a:rPr>
              <a:t>El </a:t>
            </a:r>
            <a:r>
              <a:rPr lang="es-ES" sz="2400" dirty="0" err="1">
                <a:solidFill>
                  <a:srgbClr val="FFC000"/>
                </a:solidFill>
                <a:latin typeface="Tw Cen MT" panose="020B0602020104020603" pitchFamily="34" charset="77"/>
              </a:rPr>
              <a:t>A</a:t>
            </a:r>
            <a:r>
              <a:rPr lang="es-ES" sz="2400" dirty="0" err="1">
                <a:solidFill>
                  <a:srgbClr val="FFC000"/>
                </a:solidFill>
                <a:effectLst/>
                <a:latin typeface="Tw Cen MT" panose="020B0602020104020603" pitchFamily="34" charset="77"/>
              </a:rPr>
              <a:t>́ngel</a:t>
            </a:r>
            <a:r>
              <a:rPr lang="es-ES" sz="2400" dirty="0">
                <a:solidFill>
                  <a:srgbClr val="FFC000"/>
                </a:solidFill>
                <a:effectLst/>
                <a:latin typeface="Tw Cen MT" panose="020B0602020104020603" pitchFamily="34" charset="77"/>
              </a:rPr>
              <a:t> </a:t>
            </a:r>
            <a:r>
              <a:rPr lang="es-ES" sz="2400" dirty="0" err="1">
                <a:solidFill>
                  <a:srgbClr val="FFFF00"/>
                </a:solidFill>
                <a:effectLst/>
                <a:latin typeface="Tw Cen MT" panose="020B0602020104020603" pitchFamily="34" charset="77"/>
              </a:rPr>
              <a:t>recorría</a:t>
            </a:r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</a:rPr>
              <a:t> </a:t>
            </a:r>
          </a:p>
          <a:p>
            <a:pPr algn="r"/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</a:rPr>
              <a:t>con la mirada </a:t>
            </a:r>
          </a:p>
          <a:p>
            <a:pPr algn="r"/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</a:rPr>
              <a:t>todo el paisaje </a:t>
            </a:r>
          </a:p>
          <a:p>
            <a:pPr algn="r"/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</a:rPr>
              <a:t>del Nacimiento </a:t>
            </a:r>
          </a:p>
          <a:p>
            <a:pPr algn="r"/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</a:rPr>
              <a:t>mientras una luz </a:t>
            </a:r>
          </a:p>
          <a:p>
            <a:pPr algn="r"/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</a:rPr>
              <a:t>que nadie </a:t>
            </a:r>
            <a:r>
              <a:rPr lang="es-ES" sz="2400" dirty="0" err="1">
                <a:solidFill>
                  <a:srgbClr val="FFFF00"/>
                </a:solidFill>
                <a:effectLst/>
                <a:latin typeface="Tw Cen MT" panose="020B0602020104020603" pitchFamily="34" charset="77"/>
              </a:rPr>
              <a:t>sabía</a:t>
            </a:r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</a:rPr>
              <a:t> </a:t>
            </a:r>
          </a:p>
          <a:p>
            <a:pPr algn="r"/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</a:rPr>
              <a:t>de </a:t>
            </a:r>
            <a:r>
              <a:rPr lang="es-ES" sz="2400" dirty="0" err="1">
                <a:solidFill>
                  <a:srgbClr val="FFFF00"/>
                </a:solidFill>
                <a:effectLst/>
                <a:latin typeface="Tw Cen MT" panose="020B0602020104020603" pitchFamily="34" charset="77"/>
              </a:rPr>
              <a:t>dónde</a:t>
            </a:r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</a:rPr>
              <a:t> manaba, </a:t>
            </a:r>
          </a:p>
          <a:p>
            <a:pPr algn="r"/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</a:rPr>
              <a:t>dejaba un </a:t>
            </a:r>
            <a:r>
              <a:rPr lang="es-ES" sz="2400" dirty="0" err="1">
                <a:solidFill>
                  <a:srgbClr val="FFFF00"/>
                </a:solidFill>
                <a:effectLst/>
                <a:latin typeface="Tw Cen MT" panose="020B0602020104020603" pitchFamily="34" charset="77"/>
              </a:rPr>
              <a:t>extraño</a:t>
            </a:r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</a:rPr>
              <a:t> </a:t>
            </a:r>
          </a:p>
          <a:p>
            <a:pPr algn="r"/>
            <a:r>
              <a:rPr lang="es-ES" sz="2400" dirty="0" err="1">
                <a:solidFill>
                  <a:srgbClr val="FFFF00"/>
                </a:solidFill>
                <a:effectLst/>
                <a:latin typeface="Tw Cen MT" panose="020B0602020104020603" pitchFamily="34" charset="77"/>
              </a:rPr>
              <a:t>lubricán</a:t>
            </a:r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</a:rPr>
              <a:t> donde </a:t>
            </a:r>
          </a:p>
          <a:p>
            <a:pPr algn="r"/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</a:rPr>
              <a:t>las figuras eran poco </a:t>
            </a:r>
            <a:r>
              <a:rPr lang="es-ES" sz="2400" dirty="0" err="1">
                <a:solidFill>
                  <a:srgbClr val="FFFF00"/>
                </a:solidFill>
                <a:effectLst/>
                <a:latin typeface="Tw Cen MT" panose="020B0602020104020603" pitchFamily="34" charset="77"/>
              </a:rPr>
              <a:t>más</a:t>
            </a:r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</a:rPr>
              <a:t> </a:t>
            </a:r>
          </a:p>
          <a:p>
            <a:pPr algn="r"/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</a:rPr>
              <a:t>que sombras. </a:t>
            </a:r>
          </a:p>
          <a:p>
            <a:pPr algn="r"/>
            <a:endParaRPr lang="es-ES" sz="2400" dirty="0">
              <a:solidFill>
                <a:srgbClr val="FFFF00"/>
              </a:solidFill>
              <a:latin typeface="Tw Cen MT" panose="020B0602020104020603" pitchFamily="34" charset="77"/>
            </a:endParaRPr>
          </a:p>
          <a:p>
            <a:r>
              <a:rPr lang="es-ES" sz="2400" b="1" dirty="0">
                <a:solidFill>
                  <a:schemeClr val="accent4"/>
                </a:solidFill>
                <a:effectLst/>
                <a:latin typeface="Tw Cen MT" panose="020B0602020104020603" pitchFamily="34" charset="77"/>
              </a:rPr>
              <a:t>Y EL ÁNGEL</a:t>
            </a:r>
          </a:p>
          <a:p>
            <a:r>
              <a:rPr lang="es-ES" sz="2400" b="1" dirty="0">
                <a:solidFill>
                  <a:schemeClr val="accent4"/>
                </a:solidFill>
                <a:latin typeface="Tw Cen MT" panose="020B0602020104020603" pitchFamily="34" charset="77"/>
              </a:rPr>
              <a:t>          </a:t>
            </a:r>
            <a:r>
              <a:rPr lang="es-ES" sz="2400" b="1" dirty="0" err="1">
                <a:solidFill>
                  <a:schemeClr val="accent4"/>
                </a:solidFill>
                <a:effectLst/>
                <a:latin typeface="Tw Cen MT" panose="020B0602020104020603" pitchFamily="34" charset="77"/>
              </a:rPr>
              <a:t>volvio</a:t>
            </a:r>
            <a:r>
              <a:rPr lang="es-ES" sz="2400" b="1" dirty="0">
                <a:solidFill>
                  <a:schemeClr val="accent4"/>
                </a:solidFill>
                <a:effectLst/>
                <a:latin typeface="Tw Cen MT" panose="020B0602020104020603" pitchFamily="34" charset="77"/>
              </a:rPr>
              <a:t>́ a hablar. </a:t>
            </a:r>
          </a:p>
          <a:p>
            <a:r>
              <a:rPr lang="es-ES" sz="2400" b="1" dirty="0">
                <a:solidFill>
                  <a:schemeClr val="accent4"/>
                </a:solidFill>
                <a:latin typeface="Tw Cen MT" panose="020B0602020104020603" pitchFamily="34" charset="77"/>
              </a:rPr>
              <a:t>                    </a:t>
            </a:r>
            <a:r>
              <a:rPr lang="es-ES" sz="2400" b="1" dirty="0">
                <a:solidFill>
                  <a:schemeClr val="accent4"/>
                </a:solidFill>
                <a:effectLst/>
                <a:latin typeface="Tw Cen MT" panose="020B0602020104020603" pitchFamily="34" charset="77"/>
              </a:rPr>
              <a:t>Ahora </a:t>
            </a:r>
          </a:p>
          <a:p>
            <a:r>
              <a:rPr lang="es-ES" sz="2400" b="1" dirty="0">
                <a:solidFill>
                  <a:schemeClr val="accent4"/>
                </a:solidFill>
                <a:effectLst/>
                <a:latin typeface="Tw Cen MT" panose="020B0602020104020603" pitchFamily="34" charset="77"/>
              </a:rPr>
              <a:t>                         a las figuras: 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0083AED3-D693-04BB-F5B4-9A5BFE2FE7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3860501" y="143994"/>
            <a:ext cx="1325861" cy="1592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7376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estrellado fondo">
            <a:extLst>
              <a:ext uri="{FF2B5EF4-FFF2-40B4-BE49-F238E27FC236}">
                <a16:creationId xmlns:a16="http://schemas.microsoft.com/office/drawing/2014/main" id="{55E0235F-B80D-5763-A600-7320DFF7EC4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1705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n 1" descr="Diapositiva03.jpg">
            <a:extLst>
              <a:ext uri="{FF2B5EF4-FFF2-40B4-BE49-F238E27FC236}">
                <a16:creationId xmlns:a16="http://schemas.microsoft.com/office/drawing/2014/main" id="{B46390C9-B61A-F895-8B38-27D43EA940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98"/>
          <a:stretch>
            <a:fillRect/>
          </a:stretch>
        </p:blipFill>
        <p:spPr bwMode="auto">
          <a:xfrm>
            <a:off x="4203404" y="573089"/>
            <a:ext cx="3785191" cy="3012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A0067BFD-EC34-9E4F-D6E2-932A0C8C9C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83946" y="2547482"/>
            <a:ext cx="3024107" cy="2075551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F6E70589-1C24-CABD-A39C-12F8FEC2889C}"/>
              </a:ext>
            </a:extLst>
          </p:cNvPr>
          <p:cNvSpPr txBox="1"/>
          <p:nvPr/>
        </p:nvSpPr>
        <p:spPr>
          <a:xfrm>
            <a:off x="423747" y="573089"/>
            <a:ext cx="3399116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400" b="1" dirty="0">
                <a:solidFill>
                  <a:srgbClr val="FFC000"/>
                </a:solidFill>
                <a:effectLst/>
                <a:latin typeface="Tw Cen MT" panose="020B0602020104020603" pitchFamily="34" charset="77"/>
              </a:rPr>
              <a:t>ÁNGEL: </a:t>
            </a:r>
          </a:p>
          <a:p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</a:rPr>
              <a:t>-¡Sabedlo: </a:t>
            </a:r>
            <a:r>
              <a:rPr lang="es-ES" sz="2400" dirty="0" err="1">
                <a:solidFill>
                  <a:srgbClr val="FFFF00"/>
                </a:solidFill>
                <a:effectLst/>
                <a:latin typeface="Tw Cen MT" panose="020B0602020104020603" pitchFamily="34" charset="77"/>
              </a:rPr>
              <a:t>Jesús</a:t>
            </a:r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</a:rPr>
              <a:t>, el </a:t>
            </a:r>
            <a:r>
              <a:rPr lang="es-ES" sz="2400" dirty="0" err="1">
                <a:solidFill>
                  <a:srgbClr val="FFFF00"/>
                </a:solidFill>
                <a:effectLst/>
                <a:latin typeface="Tw Cen MT" panose="020B0602020104020603" pitchFamily="34" charset="77"/>
              </a:rPr>
              <a:t>Mesías</a:t>
            </a:r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</a:rPr>
              <a:t> no </a:t>
            </a:r>
            <a:r>
              <a:rPr lang="es-ES" sz="2400" dirty="0" err="1">
                <a:solidFill>
                  <a:srgbClr val="FFFF00"/>
                </a:solidFill>
                <a:effectLst/>
                <a:latin typeface="Tw Cen MT" panose="020B0602020104020603" pitchFamily="34" charset="77"/>
              </a:rPr>
              <a:t>nacera</a:t>
            </a:r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</a:rPr>
              <a:t>́! Su Padre, el </a:t>
            </a:r>
            <a:r>
              <a:rPr lang="es-ES" sz="2400" dirty="0" err="1">
                <a:solidFill>
                  <a:srgbClr val="FFFF00"/>
                </a:solidFill>
                <a:effectLst/>
                <a:latin typeface="Tw Cen MT" panose="020B0602020104020603" pitchFamily="34" charset="77"/>
              </a:rPr>
              <a:t>Altísimo</a:t>
            </a:r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</a:rPr>
              <a:t>, sabe que el mundo es contrario a su Nacimiento, porque el mundo tiene consciencia de la gravedad de un Salvador en esta hora. </a:t>
            </a:r>
          </a:p>
          <a:p>
            <a:endParaRPr lang="es-ES" sz="2400" dirty="0">
              <a:solidFill>
                <a:srgbClr val="FFFF00"/>
              </a:solidFill>
              <a:effectLst/>
              <a:latin typeface="Tw Cen MT" panose="020B0602020104020603" pitchFamily="34" charset="77"/>
            </a:endParaRPr>
          </a:p>
          <a:p>
            <a:r>
              <a:rPr lang="es-ES" sz="2400" dirty="0" err="1">
                <a:solidFill>
                  <a:srgbClr val="FFC000"/>
                </a:solidFill>
                <a:effectLst/>
                <a:latin typeface="Tw Cen MT" panose="020B0602020104020603" pitchFamily="34" charset="77"/>
              </a:rPr>
              <a:t>Ángel</a:t>
            </a:r>
            <a:r>
              <a:rPr lang="es-ES" sz="2400" dirty="0">
                <a:solidFill>
                  <a:srgbClr val="FFC000"/>
                </a:solidFill>
                <a:effectLst/>
                <a:latin typeface="Tw Cen MT" panose="020B0602020104020603" pitchFamily="34" charset="77"/>
              </a:rPr>
              <a:t>: </a:t>
            </a:r>
          </a:p>
          <a:p>
            <a:r>
              <a:rPr lang="es-ES" sz="2400" dirty="0">
                <a:solidFill>
                  <a:srgbClr val="FFFF00"/>
                </a:solidFill>
                <a:latin typeface="Tw Cen MT" panose="020B0602020104020603" pitchFamily="34" charset="77"/>
              </a:rPr>
              <a:t>          </a:t>
            </a:r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</a:rPr>
              <a:t>-Tú, molinero, </a:t>
            </a:r>
          </a:p>
          <a:p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</a:rPr>
              <a:t>deja tu faena y vete, </a:t>
            </a:r>
          </a:p>
          <a:p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</a:rPr>
              <a:t>que </a:t>
            </a:r>
            <a:r>
              <a:rPr lang="es-ES" sz="2400" dirty="0" err="1">
                <a:solidFill>
                  <a:srgbClr val="FFFF00"/>
                </a:solidFill>
                <a:effectLst/>
                <a:latin typeface="Tw Cen MT" panose="020B0602020104020603" pitchFamily="34" charset="77"/>
              </a:rPr>
              <a:t>Jesús</a:t>
            </a:r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</a:rPr>
              <a:t> no </a:t>
            </a:r>
            <a:r>
              <a:rPr lang="es-ES" sz="2400" dirty="0" err="1">
                <a:solidFill>
                  <a:srgbClr val="FFFF00"/>
                </a:solidFill>
                <a:effectLst/>
                <a:latin typeface="Tw Cen MT" panose="020B0602020104020603" pitchFamily="34" charset="77"/>
              </a:rPr>
              <a:t>nacera</a:t>
            </a:r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</a:rPr>
              <a:t>́. 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FC5818B2-6584-C08A-091D-CF2F5945215B}"/>
              </a:ext>
            </a:extLst>
          </p:cNvPr>
          <p:cNvSpPr txBox="1"/>
          <p:nvPr/>
        </p:nvSpPr>
        <p:spPr>
          <a:xfrm>
            <a:off x="7988595" y="143994"/>
            <a:ext cx="3779658" cy="67403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br>
              <a:rPr lang="es-ES" sz="2400" dirty="0">
                <a:solidFill>
                  <a:srgbClr val="FFFF00"/>
                </a:solidFill>
                <a:effectLst/>
                <a:highlight>
                  <a:srgbClr val="FFFF00"/>
                </a:highlight>
                <a:latin typeface="Tw Cen MT" panose="020B0602020104020603" pitchFamily="34" charset="77"/>
              </a:rPr>
            </a:br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</a:rPr>
              <a:t>-¿Que el </a:t>
            </a:r>
            <a:r>
              <a:rPr lang="es-ES" sz="2400" dirty="0" err="1">
                <a:solidFill>
                  <a:srgbClr val="FFFF00"/>
                </a:solidFill>
                <a:effectLst/>
                <a:latin typeface="Tw Cen MT" panose="020B0602020104020603" pitchFamily="34" charset="77"/>
              </a:rPr>
              <a:t>Niño</a:t>
            </a:r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</a:rPr>
              <a:t> </a:t>
            </a:r>
          </a:p>
          <a:p>
            <a:pPr algn="r"/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</a:rPr>
              <a:t>no va a nacer?</a:t>
            </a:r>
            <a:b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</a:rPr>
            </a:br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</a:rPr>
              <a:t>¡Y eso </a:t>
            </a:r>
            <a:r>
              <a:rPr lang="es-ES" sz="2400" dirty="0" err="1">
                <a:solidFill>
                  <a:srgbClr val="FFFF00"/>
                </a:solidFill>
                <a:effectLst/>
                <a:latin typeface="Tw Cen MT" panose="020B0602020104020603" pitchFamily="34" charset="77"/>
              </a:rPr>
              <a:t>cómo</a:t>
            </a:r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</a:rPr>
              <a:t> puede ser,</a:t>
            </a:r>
            <a:b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</a:rPr>
            </a:br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</a:rPr>
              <a:t>si está loco mi molino</a:t>
            </a:r>
            <a:b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</a:rPr>
            </a:br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</a:rPr>
              <a:t>moliendo el trigo </a:t>
            </a:r>
            <a:r>
              <a:rPr lang="es-ES" sz="2400" dirty="0" err="1">
                <a:solidFill>
                  <a:srgbClr val="FFFF00"/>
                </a:solidFill>
                <a:effectLst/>
                <a:latin typeface="Tw Cen MT" panose="020B0602020104020603" pitchFamily="34" charset="77"/>
              </a:rPr>
              <a:t>más</a:t>
            </a:r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</a:rPr>
              <a:t> fino</a:t>
            </a:r>
            <a:b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</a:rPr>
            </a:br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</a:rPr>
              <a:t>para </a:t>
            </a:r>
            <a:r>
              <a:rPr lang="es-ES" sz="2400" dirty="0" err="1">
                <a:solidFill>
                  <a:srgbClr val="FFFF00"/>
                </a:solidFill>
                <a:effectLst/>
                <a:latin typeface="Tw Cen MT" panose="020B0602020104020603" pitchFamily="34" charset="77"/>
              </a:rPr>
              <a:t>ofrecérselo</a:t>
            </a:r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</a:rPr>
              <a:t> a </a:t>
            </a:r>
            <a:r>
              <a:rPr lang="es-ES" sz="2400" dirty="0" err="1">
                <a:solidFill>
                  <a:srgbClr val="FFFF00"/>
                </a:solidFill>
                <a:effectLst/>
                <a:latin typeface="Tw Cen MT" panose="020B0602020104020603" pitchFamily="34" charset="77"/>
              </a:rPr>
              <a:t>Él</a:t>
            </a:r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</a:rPr>
              <a:t>!</a:t>
            </a:r>
            <a:b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</a:rPr>
            </a:br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</a:rPr>
              <a:t>¡Y está la nieve que trina</a:t>
            </a:r>
            <a:b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</a:rPr>
            </a:br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</a:rPr>
              <a:t>(¿no la ves en la colina?) </a:t>
            </a:r>
          </a:p>
          <a:p>
            <a:pPr algn="r"/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</a:rPr>
              <a:t>Lampando para su altura</a:t>
            </a:r>
            <a:b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</a:rPr>
            </a:br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</a:rPr>
              <a:t>la blancura</a:t>
            </a:r>
            <a:b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</a:rPr>
            </a:br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</a:rPr>
              <a:t>de mi harina!</a:t>
            </a:r>
            <a:b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</a:rPr>
            </a:br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</a:rPr>
              <a:t>No digas, </a:t>
            </a:r>
            <a:r>
              <a:rPr lang="es-ES" sz="2400" dirty="0" err="1">
                <a:solidFill>
                  <a:srgbClr val="FFFF00"/>
                </a:solidFill>
                <a:effectLst/>
                <a:latin typeface="Tw Cen MT" panose="020B0602020104020603" pitchFamily="34" charset="77"/>
              </a:rPr>
              <a:t>ángel</a:t>
            </a:r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</a:rPr>
              <a:t> amigo, </a:t>
            </a:r>
          </a:p>
          <a:p>
            <a:pPr algn="r"/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</a:rPr>
              <a:t>no digas </a:t>
            </a:r>
          </a:p>
          <a:p>
            <a:pPr algn="r"/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</a:rPr>
              <a:t>que no va a nacer </a:t>
            </a:r>
            <a:r>
              <a:rPr lang="es-ES" sz="2400" dirty="0" err="1">
                <a:solidFill>
                  <a:srgbClr val="FFFF00"/>
                </a:solidFill>
                <a:effectLst/>
                <a:latin typeface="Tw Cen MT" panose="020B0602020104020603" pitchFamily="34" charset="77"/>
              </a:rPr>
              <a:t>Jesús</a:t>
            </a:r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</a:rPr>
              <a:t>. </a:t>
            </a:r>
          </a:p>
          <a:p>
            <a:pPr algn="r"/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</a:rPr>
              <a:t>¿Acaso no sabes tú </a:t>
            </a:r>
          </a:p>
          <a:p>
            <a:pPr algn="r"/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</a:rPr>
              <a:t>que </a:t>
            </a:r>
            <a:r>
              <a:rPr lang="es-ES" sz="2400" dirty="0" err="1">
                <a:solidFill>
                  <a:srgbClr val="FFFF00"/>
                </a:solidFill>
                <a:effectLst/>
                <a:latin typeface="Tw Cen MT" panose="020B0602020104020603" pitchFamily="34" charset="77"/>
              </a:rPr>
              <a:t>Él</a:t>
            </a:r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</a:rPr>
              <a:t> es, </a:t>
            </a:r>
          </a:p>
          <a:p>
            <a:pPr algn="r"/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</a:rPr>
              <a:t>de mi trigo espiga? </a:t>
            </a:r>
            <a:endParaRPr lang="es-ES" sz="2400" dirty="0">
              <a:solidFill>
                <a:srgbClr val="FFFF00"/>
              </a:solidFill>
              <a:latin typeface="Tw Cen MT" panose="020B0602020104020603" pitchFamily="34" charset="77"/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0CC4A9E4-5D4E-5A96-B566-E8F342237C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3860501" y="143994"/>
            <a:ext cx="1325861" cy="1592113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ECF79F51-0E95-604A-0B5F-65588EE11FE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18632" y="4729615"/>
            <a:ext cx="2569963" cy="2075551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B06A5539-B2C1-3E98-FEF1-EAC9BFB611A5}"/>
              </a:ext>
            </a:extLst>
          </p:cNvPr>
          <p:cNvSpPr txBox="1"/>
          <p:nvPr/>
        </p:nvSpPr>
        <p:spPr>
          <a:xfrm>
            <a:off x="3860501" y="6105378"/>
            <a:ext cx="155813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000" b="1" dirty="0">
                <a:solidFill>
                  <a:srgbClr val="FFC000"/>
                </a:solidFill>
                <a:effectLst/>
                <a:latin typeface="Tw Cen MT" panose="020B0602020104020603" pitchFamily="34" charset="77"/>
              </a:rPr>
              <a:t>MOLINERO:</a:t>
            </a:r>
          </a:p>
        </p:txBody>
      </p:sp>
    </p:spTree>
    <p:extLst>
      <p:ext uri="{BB962C8B-B14F-4D97-AF65-F5344CB8AC3E}">
        <p14:creationId xmlns:p14="http://schemas.microsoft.com/office/powerpoint/2010/main" val="284681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estrellado fondo">
            <a:extLst>
              <a:ext uri="{FF2B5EF4-FFF2-40B4-BE49-F238E27FC236}">
                <a16:creationId xmlns:a16="http://schemas.microsoft.com/office/drawing/2014/main" id="{55E0235F-B80D-5763-A600-7320DFF7EC4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1705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n 1" descr="Diapositiva03.jpg">
            <a:extLst>
              <a:ext uri="{FF2B5EF4-FFF2-40B4-BE49-F238E27FC236}">
                <a16:creationId xmlns:a16="http://schemas.microsoft.com/office/drawing/2014/main" id="{B46390C9-B61A-F895-8B38-27D43EA940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98"/>
          <a:stretch>
            <a:fillRect/>
          </a:stretch>
        </p:blipFill>
        <p:spPr bwMode="auto">
          <a:xfrm>
            <a:off x="4203404" y="573089"/>
            <a:ext cx="3785191" cy="3012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A0067BFD-EC34-9E4F-D6E2-932A0C8C9C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83946" y="2547482"/>
            <a:ext cx="3024107" cy="2075551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2BF4D384-918D-6211-1BAD-7FA8EABFE4DA}"/>
              </a:ext>
            </a:extLst>
          </p:cNvPr>
          <p:cNvSpPr txBox="1"/>
          <p:nvPr/>
        </p:nvSpPr>
        <p:spPr>
          <a:xfrm>
            <a:off x="327103" y="764275"/>
            <a:ext cx="3495759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400" b="1" dirty="0">
                <a:solidFill>
                  <a:srgbClr val="FFC000"/>
                </a:solidFill>
                <a:effectLst/>
                <a:latin typeface="Tw Cen MT" panose="020B0602020104020603" pitchFamily="34" charset="77"/>
              </a:rPr>
              <a:t>ÁNGEL: </a:t>
            </a:r>
          </a:p>
          <a:p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</a:rPr>
              <a:t>-¡No </a:t>
            </a:r>
            <a:r>
              <a:rPr lang="es-ES" sz="2400" dirty="0" err="1">
                <a:solidFill>
                  <a:srgbClr val="FFFF00"/>
                </a:solidFill>
                <a:effectLst/>
                <a:latin typeface="Tw Cen MT" panose="020B0602020104020603" pitchFamily="34" charset="77"/>
              </a:rPr>
              <a:t>nacera</a:t>
            </a:r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</a:rPr>
              <a:t>́, no, </a:t>
            </a:r>
          </a:p>
          <a:p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</a:rPr>
              <a:t>nanas de calumnia, mecidas de odios, </a:t>
            </a:r>
          </a:p>
          <a:p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</a:rPr>
              <a:t>arrullos de heridas preparan para </a:t>
            </a:r>
            <a:r>
              <a:rPr lang="es-ES" sz="2400" dirty="0" err="1">
                <a:solidFill>
                  <a:srgbClr val="FFFF00"/>
                </a:solidFill>
                <a:effectLst/>
                <a:latin typeface="Tw Cen MT" panose="020B0602020104020603" pitchFamily="34" charset="77"/>
              </a:rPr>
              <a:t>Él</a:t>
            </a:r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</a:rPr>
              <a:t>! </a:t>
            </a:r>
          </a:p>
          <a:p>
            <a:endParaRPr lang="es-ES" sz="2400" dirty="0">
              <a:solidFill>
                <a:srgbClr val="FFFF00"/>
              </a:solidFill>
              <a:latin typeface="Tw Cen MT" panose="020B0602020104020603" pitchFamily="34" charset="77"/>
            </a:endParaRPr>
          </a:p>
          <a:p>
            <a:r>
              <a:rPr lang="es-ES" sz="2400" b="1" dirty="0">
                <a:solidFill>
                  <a:srgbClr val="FFC000"/>
                </a:solidFill>
                <a:effectLst/>
                <a:latin typeface="Tw Cen MT" panose="020B0602020104020603" pitchFamily="34" charset="77"/>
              </a:rPr>
              <a:t>¡Lavandera, </a:t>
            </a:r>
          </a:p>
          <a:p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</a:rPr>
              <a:t>deja tu ropa </a:t>
            </a:r>
          </a:p>
          <a:p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</a:rPr>
              <a:t>y vete, </a:t>
            </a:r>
          </a:p>
          <a:p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</a:rPr>
              <a:t>que </a:t>
            </a:r>
            <a:r>
              <a:rPr lang="es-ES" sz="2400" dirty="0" err="1">
                <a:solidFill>
                  <a:srgbClr val="FFFF00"/>
                </a:solidFill>
                <a:effectLst/>
                <a:latin typeface="Tw Cen MT" panose="020B0602020104020603" pitchFamily="34" charset="77"/>
              </a:rPr>
              <a:t>Jesús</a:t>
            </a:r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</a:rPr>
              <a:t> no </a:t>
            </a:r>
            <a:r>
              <a:rPr lang="es-ES" sz="2400" dirty="0" err="1">
                <a:solidFill>
                  <a:srgbClr val="FFFF00"/>
                </a:solidFill>
                <a:effectLst/>
                <a:latin typeface="Tw Cen MT" panose="020B0602020104020603" pitchFamily="34" charset="77"/>
              </a:rPr>
              <a:t>nacera</a:t>
            </a:r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</a:rPr>
              <a:t>́! </a:t>
            </a:r>
            <a:endParaRPr lang="es-ES" sz="2400" dirty="0">
              <a:solidFill>
                <a:srgbClr val="FFFF00"/>
              </a:solidFill>
              <a:latin typeface="Tw Cen MT" panose="020B0602020104020603" pitchFamily="34" charset="77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9E4A2F8E-9A58-8199-D9AB-E86BCA88E989}"/>
              </a:ext>
            </a:extLst>
          </p:cNvPr>
          <p:cNvSpPr txBox="1"/>
          <p:nvPr/>
        </p:nvSpPr>
        <p:spPr>
          <a:xfrm>
            <a:off x="8369137" y="1"/>
            <a:ext cx="3495760" cy="67403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400" dirty="0">
                <a:solidFill>
                  <a:srgbClr val="FF0000"/>
                </a:solidFill>
                <a:effectLst/>
                <a:latin typeface="Tw Cen MT" panose="020B0602020104020603" pitchFamily="34" charset="77"/>
              </a:rPr>
              <a:t>       </a:t>
            </a:r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</a:rPr>
              <a:t>Lavando en esta orilla </a:t>
            </a:r>
          </a:p>
          <a:p>
            <a:pPr algn="r"/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</a:rPr>
              <a:t>de agua escarchada </a:t>
            </a:r>
          </a:p>
          <a:p>
            <a:pPr algn="r"/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</a:rPr>
              <a:t>llevo ya de rodillas </a:t>
            </a:r>
          </a:p>
          <a:p>
            <a:pPr algn="r"/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</a:rPr>
              <a:t>varias jornadas. </a:t>
            </a:r>
          </a:p>
          <a:p>
            <a:pPr algn="r"/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</a:rPr>
              <a:t>Y lavo y canto,</a:t>
            </a:r>
            <a:b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</a:rPr>
            </a:br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</a:rPr>
              <a:t>que nunca unos </a:t>
            </a:r>
            <a:r>
              <a:rPr lang="es-ES" sz="2400" dirty="0" err="1">
                <a:solidFill>
                  <a:srgbClr val="FFFF00"/>
                </a:solidFill>
                <a:effectLst/>
                <a:latin typeface="Tw Cen MT" panose="020B0602020104020603" pitchFamily="34" charset="77"/>
              </a:rPr>
              <a:t>pañales</a:t>
            </a:r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</a:rPr>
              <a:t> </a:t>
            </a:r>
          </a:p>
          <a:p>
            <a:pPr algn="r"/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</a:rPr>
              <a:t>fueron a tanto.</a:t>
            </a:r>
            <a:b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</a:rPr>
            </a:br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</a:rPr>
              <a:t>No me digas ahora,</a:t>
            </a:r>
            <a:b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</a:rPr>
            </a:br>
            <a:r>
              <a:rPr lang="es-ES" sz="2400" dirty="0" err="1">
                <a:solidFill>
                  <a:srgbClr val="FFFF00"/>
                </a:solidFill>
                <a:effectLst/>
                <a:latin typeface="Tw Cen MT" panose="020B0602020104020603" pitchFamily="34" charset="77"/>
              </a:rPr>
              <a:t>ángel</a:t>
            </a:r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</a:rPr>
              <a:t> bendito,</a:t>
            </a:r>
            <a:b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</a:rPr>
            </a:br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</a:rPr>
              <a:t>que el </a:t>
            </a:r>
            <a:r>
              <a:rPr lang="es-ES" sz="2400" dirty="0" err="1">
                <a:solidFill>
                  <a:srgbClr val="FFFF00"/>
                </a:solidFill>
                <a:effectLst/>
                <a:latin typeface="Tw Cen MT" panose="020B0602020104020603" pitchFamily="34" charset="77"/>
              </a:rPr>
              <a:t>Niño-Dios</a:t>
            </a:r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</a:rPr>
              <a:t> no </a:t>
            </a:r>
            <a:r>
              <a:rPr lang="es-ES" sz="2400" dirty="0">
                <a:solidFill>
                  <a:srgbClr val="FFFF00"/>
                </a:solidFill>
                <a:latin typeface="Tw Cen MT" panose="020B0602020104020603" pitchFamily="34" charset="77"/>
              </a:rPr>
              <a:t>n</a:t>
            </a:r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</a:rPr>
              <a:t>ace, </a:t>
            </a:r>
          </a:p>
          <a:p>
            <a:pPr algn="r"/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</a:rPr>
              <a:t>cuando está escrito.</a:t>
            </a:r>
            <a:b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</a:rPr>
            </a:br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</a:rPr>
              <a:t>Dile a la Altura</a:t>
            </a:r>
            <a:b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</a:rPr>
            </a:br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</a:rPr>
              <a:t>que no nos niegue el parto </a:t>
            </a:r>
          </a:p>
          <a:p>
            <a:pPr algn="r"/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</a:rPr>
              <a:t>de esa criatura.</a:t>
            </a:r>
            <a:b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</a:rPr>
            </a:br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</a:rPr>
              <a:t>¡Si </a:t>
            </a:r>
            <a:r>
              <a:rPr lang="es-ES" sz="2400" dirty="0" err="1">
                <a:solidFill>
                  <a:srgbClr val="FFFF00"/>
                </a:solidFill>
                <a:effectLst/>
                <a:latin typeface="Tw Cen MT" panose="020B0602020104020603" pitchFamily="34" charset="77"/>
              </a:rPr>
              <a:t>Él</a:t>
            </a:r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</a:rPr>
              <a:t> ha de ser la corriente </a:t>
            </a:r>
          </a:p>
          <a:p>
            <a:pPr algn="r"/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</a:rPr>
              <a:t>donde se lave la herida</a:t>
            </a:r>
            <a:b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</a:rPr>
            </a:br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</a:rPr>
              <a:t>de la vida</a:t>
            </a:r>
            <a:b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</a:rPr>
            </a:br>
            <a:r>
              <a:rPr lang="es-ES" sz="2400" dirty="0">
                <a:solidFill>
                  <a:srgbClr val="FFFF00"/>
                </a:solidFill>
                <a:effectLst/>
                <a:latin typeface="Tw Cen MT" panose="020B0602020104020603" pitchFamily="34" charset="77"/>
              </a:rPr>
              <a:t>        de la gente.</a:t>
            </a:r>
            <a:r>
              <a:rPr lang="es-ES" sz="2400" dirty="0">
                <a:effectLst/>
                <a:latin typeface="Tw Cen MT" panose="020B0602020104020603" pitchFamily="34" charset="77"/>
              </a:rPr>
              <a:t> 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CBA31087-6FFC-064E-D006-F8520E2255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3860501" y="143994"/>
            <a:ext cx="1325861" cy="1592113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8688C568-8C55-287E-D2BF-D05E06BCFF3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/>
          <a:stretch/>
        </p:blipFill>
        <p:spPr>
          <a:xfrm flipH="1">
            <a:off x="6492227" y="4623033"/>
            <a:ext cx="1549805" cy="2308859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A7CCC3C8-FCD3-8759-43FB-9B6AA7FDE943}"/>
              </a:ext>
            </a:extLst>
          </p:cNvPr>
          <p:cNvSpPr txBox="1"/>
          <p:nvPr/>
        </p:nvSpPr>
        <p:spPr>
          <a:xfrm>
            <a:off x="4203403" y="6093725"/>
            <a:ext cx="252095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400" dirty="0">
                <a:solidFill>
                  <a:srgbClr val="FFC000"/>
                </a:solidFill>
                <a:effectLst/>
                <a:latin typeface="Tw Cen MT" panose="020B0602020104020603" pitchFamily="34" charset="77"/>
              </a:rPr>
              <a:t>LAVANDERA:</a:t>
            </a:r>
            <a:endParaRPr lang="es-ES" sz="24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5927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</p:bld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828</TotalTime>
  <Words>4104</Words>
  <Application>Microsoft Macintosh PowerPoint</Application>
  <PresentationFormat>Panorámica</PresentationFormat>
  <Paragraphs>627</Paragraphs>
  <Slides>28</Slides>
  <Notes>0</Notes>
  <HiddenSlides>0</HiddenSlides>
  <MMClips>1</MMClips>
  <ScaleCrop>false</ScaleCrop>
  <HeadingPairs>
    <vt:vector size="6" baseType="variant">
      <vt:variant>
        <vt:lpstr>Fuentes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28</vt:i4>
      </vt:variant>
    </vt:vector>
  </HeadingPairs>
  <TitlesOfParts>
    <vt:vector size="37" baseType="lpstr">
      <vt:lpstr>Arial</vt:lpstr>
      <vt:lpstr>Bookman Old Style</vt:lpstr>
      <vt:lpstr>Bookman Old Style,Bold</vt:lpstr>
      <vt:lpstr>Bookman Old Style,BoldItalic</vt:lpstr>
      <vt:lpstr>Bookman Old Style,Italic</vt:lpstr>
      <vt:lpstr>Calibri</vt:lpstr>
      <vt:lpstr>Calibri Light</vt:lpstr>
      <vt:lpstr>Tw Cen MT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eusebiofigue@gmail.com</dc:creator>
  <cp:lastModifiedBy>eusebiofigue@gmail.com</cp:lastModifiedBy>
  <cp:revision>33</cp:revision>
  <dcterms:created xsi:type="dcterms:W3CDTF">2022-12-27T16:09:13Z</dcterms:created>
  <dcterms:modified xsi:type="dcterms:W3CDTF">2022-12-30T21:04:36Z</dcterms:modified>
</cp:coreProperties>
</file>