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4" r:id="rId1"/>
  </p:sldMasterIdLst>
  <p:sldIdLst>
    <p:sldId id="257" r:id="rId2"/>
    <p:sldId id="256" r:id="rId3"/>
    <p:sldId id="258" r:id="rId4"/>
    <p:sldId id="261" r:id="rId5"/>
    <p:sldId id="260" r:id="rId6"/>
    <p:sldId id="25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9" r:id="rId15"/>
    <p:sldId id="272" r:id="rId16"/>
    <p:sldId id="270" r:id="rId17"/>
    <p:sldId id="284" r:id="rId18"/>
  </p:sldIdLst>
  <p:sldSz cx="9144000" cy="6858000" type="screen4x3"/>
  <p:notesSz cx="6858000" cy="9144000"/>
  <p:defaultTextStyle>
    <a:defPPr>
      <a:defRPr lang="es-E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1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3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rtlCol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AAEDD-4751-76F6-695F-6E6351B8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279FC6E-5E8D-1C4D-A1AB-8A416736AD77}" type="datetimeFigureOut">
              <a:rPr lang="es-ES" altLang="es-ES"/>
              <a:pPr>
                <a:defRPr/>
              </a:pPr>
              <a:t>2/3/23</a:t>
            </a:fld>
            <a:endParaRPr lang="es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2E1C6-E481-B6A7-FFC3-5F601364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1E573-5FE9-0B40-E686-93D91A21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7D7F56B-ED0A-2C44-86C0-2DA443CD2A8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96548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3280E97-B411-E55C-6FF7-C980EB316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56D6-5953-6B42-9894-02F542C0A7A3}" type="datetimeFigureOut">
              <a:rPr lang="es-ES" altLang="es-ES"/>
              <a:pPr>
                <a:defRPr/>
              </a:pPr>
              <a:t>2/3/23</a:t>
            </a:fld>
            <a:endParaRPr lang="es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F2B35-00F3-F6EC-6906-43D1ABEA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DEF88-058A-F141-0886-01B7BB04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BA921-20BD-B442-B416-5CEE65FFCB5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066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64009-9ECB-EB2F-38A8-9B5557EEE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E65F6-841E-3949-A54C-1F70156D5FEA}" type="datetimeFigureOut">
              <a:rPr lang="es-ES" altLang="es-ES"/>
              <a:pPr>
                <a:defRPr/>
              </a:pPr>
              <a:t>2/3/23</a:t>
            </a:fld>
            <a:endParaRPr lang="es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0E220-1023-FABB-6EB6-9D769A4B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CD7A2-76C9-2080-EB31-9538C4B2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3E696-8934-7F43-B20F-E8392D16FE8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2618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5222-701C-7EC6-36D5-7E4EEC2F7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6AB16-E5DD-F441-BBAA-B610E53C0AF7}" type="datetimeFigureOut">
              <a:rPr lang="es-ES" altLang="es-ES"/>
              <a:pPr>
                <a:defRPr/>
              </a:pPr>
              <a:t>2/3/23</a:t>
            </a:fld>
            <a:endParaRPr lang="es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8DAC2-3A5D-0A5E-30D4-6C18855D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B20E0-8399-C2AE-9235-30392417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4487A-BE54-E34B-9DAD-ECDC45C021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98659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172332D-D61B-540F-7F4D-9AAE14E4F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A249E98-93B8-0F4C-9982-CE2D6D15B61A}" type="datetimeFigureOut">
              <a:rPr lang="es-ES" altLang="es-ES"/>
              <a:pPr>
                <a:defRPr/>
              </a:pPr>
              <a:t>2/3/23</a:t>
            </a:fld>
            <a:endParaRPr lang="es-ES" altLang="es-E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77A3BF6-CECE-0E71-18D9-157D68488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2A90291-912B-72A5-0B53-BC2E133B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D6A99E7-05FA-4F4A-B1CE-1A619407417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07275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D494-4E19-59D7-991E-AD4F9698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28C1-71C7-3045-9915-ED26F909A69D}" type="datetimeFigureOut">
              <a:rPr lang="es-ES" altLang="es-ES"/>
              <a:pPr>
                <a:defRPr/>
              </a:pPr>
              <a:t>2/3/23</a:t>
            </a:fld>
            <a:endParaRPr lang="es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AC8EC-3678-BC82-72DB-8E3F5DBF0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A2E80-4463-1217-A624-869AA969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B26F-F69C-9B4B-A514-5988FFD3B76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5664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7D3BE-97E7-1640-9083-6B6E8CECC0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F871E99-54A0-1A44-85A2-852CC9952B35}" type="datetimeFigureOut">
              <a:rPr lang="es-ES" altLang="es-ES"/>
              <a:pPr>
                <a:defRPr/>
              </a:pPr>
              <a:t>2/3/23</a:t>
            </a:fld>
            <a:endParaRPr lang="es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800CD-4714-B9CD-542C-A232AC2B5C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2A279-7806-3088-620F-F0F10C4819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905C0A4-3BD0-BF4D-BC02-607519ACB65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00519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/>
          <a:lstStyle>
            <a:lvl1pPr algn="ctr">
              <a:defRPr sz="6000" b="0" cap="none" baseline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89E32-D5D6-746B-6199-D05C126E2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6424-E834-8549-8C21-5B0D484D7FBE}" type="datetimeFigureOut">
              <a:rPr lang="es-ES" altLang="es-ES"/>
              <a:pPr>
                <a:defRPr/>
              </a:pPr>
              <a:t>2/3/23</a:t>
            </a:fld>
            <a:endParaRPr lang="es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40791-280A-089D-45EF-879671AE7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57CC1-A7B2-6BB4-DC4A-3772F0A5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4E44-6AF5-774E-AA28-D89E3384F5F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9419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712682-A7B9-34DF-C4EF-388F4E6F9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F825-777E-4E49-A77F-29C04A942FC6}" type="datetimeFigureOut">
              <a:rPr lang="es-ES" altLang="es-ES"/>
              <a:pPr>
                <a:defRPr/>
              </a:pPr>
              <a:t>2/3/23</a:t>
            </a:fld>
            <a:endParaRPr lang="es-E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4D41EB-2C85-23EB-BE90-CBB17A94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CB1F7E-C93C-807C-A480-9EA887AC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D2DE9-BAFD-B34A-8883-7F11F2227D9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85711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F79318FA-A804-BEF7-0F1A-D3B23FDE11E0}"/>
              </a:ext>
            </a:extLst>
          </p:cNvPr>
          <p:cNvCxnSpPr/>
          <p:nvPr/>
        </p:nvCxnSpPr>
        <p:spPr>
          <a:xfrm>
            <a:off x="503238" y="2352675"/>
            <a:ext cx="3840162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2E1785E3-C139-2FC7-31FD-2C0C28031931}"/>
              </a:ext>
            </a:extLst>
          </p:cNvPr>
          <p:cNvCxnSpPr/>
          <p:nvPr/>
        </p:nvCxnSpPr>
        <p:spPr>
          <a:xfrm>
            <a:off x="4805363" y="2352675"/>
            <a:ext cx="3840162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80414B49-F7C6-BA77-65AE-307597601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72E9-DCB7-EE48-8571-D617B2F5F367}" type="datetimeFigureOut">
              <a:rPr lang="es-ES" altLang="es-ES"/>
              <a:pPr>
                <a:defRPr/>
              </a:pPr>
              <a:t>2/3/23</a:t>
            </a:fld>
            <a:endParaRPr lang="es-ES" altLang="es-E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20550A37-2752-93C1-8F99-E553FF51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B0462EB2-6B5C-6274-4094-83CF86DB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88BC-5C4D-A348-9BEE-3A38D458E07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8716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D32B19-7EAF-5CA6-8241-764CF2F5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2FA5C-0785-EC4B-A98C-044EB9946136}" type="datetimeFigureOut">
              <a:rPr lang="es-ES" altLang="es-ES"/>
              <a:pPr>
                <a:defRPr/>
              </a:pPr>
              <a:t>2/3/23</a:t>
            </a:fld>
            <a:endParaRPr lang="es-ES" alt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3D4051-11EF-0370-CBB4-BE0751A62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F15203C-9BB9-BC10-340F-62155AE2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E14DD-71E4-9E44-9285-D89D6E2938F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0877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D95712C-D5CA-BAE0-0813-CA628DD8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198D-D160-CF43-96E6-926C218022F4}" type="datetimeFigureOut">
              <a:rPr lang="es-ES" altLang="es-ES"/>
              <a:pPr>
                <a:defRPr/>
              </a:pPr>
              <a:t>2/3/23</a:t>
            </a:fld>
            <a:endParaRPr lang="es-ES" alt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181FDB-8BF1-62BE-037A-422778D0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89D58D-0A77-4410-498D-4E97AC74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3DDD-494B-6140-94C4-FCCED07F4C7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908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F93BD-A342-C0B5-6B65-5E0A1D055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B9CE-0E7B-E84A-94A0-797F09C45B37}" type="datetimeFigureOut">
              <a:rPr lang="es-ES" altLang="es-ES"/>
              <a:pPr>
                <a:defRPr/>
              </a:pPr>
              <a:t>2/3/23</a:t>
            </a:fld>
            <a:endParaRPr lang="es-ES" alt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9195B-80EC-913D-C283-25969D8F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96E03-E86C-BE49-38FC-C245EE2E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73C19-C237-8242-BEEB-B3F698F7517A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8331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284DB9F-4324-E552-0052-1BF235ED47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8475" y="93663"/>
            <a:ext cx="8147050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670452C-3531-E95C-DF54-6B56B54D87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8475" y="1762125"/>
            <a:ext cx="8147050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45302-D7E5-FBEC-142A-6A1B8F2E8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891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6D6452"/>
                </a:solidFill>
              </a:defRPr>
            </a:lvl1pPr>
          </a:lstStyle>
          <a:p>
            <a:pPr>
              <a:defRPr/>
            </a:pPr>
            <a:fld id="{CD5742EA-0FF6-8E4B-892A-2EA310097A54}" type="datetimeFigureOut">
              <a:rPr lang="es-ES" altLang="es-ES"/>
              <a:pPr>
                <a:defRPr/>
              </a:pPr>
              <a:t>2/3/23</a:t>
            </a:fld>
            <a:endParaRPr lang="es-E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6FECF-A8EC-294E-C61A-8F4E59E08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CE4DE-69B6-C4F0-C840-05D2FD124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18313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6D6452"/>
                </a:solidFill>
              </a:defRPr>
            </a:lvl1pPr>
          </a:lstStyle>
          <a:p>
            <a:pPr>
              <a:defRPr/>
            </a:pPr>
            <a:fld id="{0A52D7BB-9BC3-204F-AA15-7E2A0BF2C18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39" r:id="rId2"/>
    <p:sldLayoutId id="2147484248" r:id="rId3"/>
    <p:sldLayoutId id="2147484240" r:id="rId4"/>
    <p:sldLayoutId id="2147484241" r:id="rId5"/>
    <p:sldLayoutId id="2147484249" r:id="rId6"/>
    <p:sldLayoutId id="2147484242" r:id="rId7"/>
    <p:sldLayoutId id="2147484243" r:id="rId8"/>
    <p:sldLayoutId id="2147484250" r:id="rId9"/>
    <p:sldLayoutId id="2147484244" r:id="rId10"/>
    <p:sldLayoutId id="2147484245" r:id="rId11"/>
    <p:sldLayoutId id="2147484246" r:id="rId12"/>
    <p:sldLayoutId id="214748425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457200" indent="-457200" algn="l" rtl="0" eaLnBrk="0" fontAlgn="base" hangingPunct="0">
        <a:spcBef>
          <a:spcPts val="2000"/>
        </a:spcBef>
        <a:spcAft>
          <a:spcPct val="0"/>
        </a:spcAft>
        <a:buClr>
          <a:srgbClr val="6D6452"/>
        </a:buClr>
        <a:buSzPct val="75000"/>
        <a:buFont typeface="Wingdings 2" pitchFamily="2" charset="2"/>
        <a:buChar char=""/>
        <a:defRPr sz="2200" kern="1200">
          <a:solidFill>
            <a:srgbClr val="6D6452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A49A85"/>
        </a:buClr>
        <a:buSzPct val="75000"/>
        <a:buFont typeface="Wingdings 2" pitchFamily="2" charset="2"/>
        <a:buChar char=""/>
        <a:defRPr sz="2000" kern="1200">
          <a:solidFill>
            <a:srgbClr val="6D6452"/>
          </a:solidFill>
          <a:latin typeface="+mn-lt"/>
          <a:ea typeface="ＭＳ Ｐゴシック" charset="0"/>
          <a:cs typeface="+mn-cs"/>
        </a:defRPr>
      </a:lvl2pPr>
      <a:lvl3pPr marL="1371600" indent="-457200" algn="l" rtl="0" eaLnBrk="0" fontAlgn="base" hangingPunct="0">
        <a:spcBef>
          <a:spcPts val="600"/>
        </a:spcBef>
        <a:spcAft>
          <a:spcPct val="0"/>
        </a:spcAft>
        <a:buClr>
          <a:srgbClr val="6D6452"/>
        </a:buClr>
        <a:buSzPct val="75000"/>
        <a:buFont typeface="Wingdings 2" pitchFamily="2" charset="2"/>
        <a:buChar char=""/>
        <a:defRPr kern="1200">
          <a:solidFill>
            <a:srgbClr val="6D6452"/>
          </a:solidFill>
          <a:latin typeface="+mn-lt"/>
          <a:ea typeface="ＭＳ Ｐゴシック" charset="0"/>
          <a:cs typeface="+mn-cs"/>
        </a:defRPr>
      </a:lvl3pPr>
      <a:lvl4pPr marL="1828800" indent="-457200" algn="l" rtl="0" eaLnBrk="0" fontAlgn="base" hangingPunct="0">
        <a:spcBef>
          <a:spcPts val="600"/>
        </a:spcBef>
        <a:spcAft>
          <a:spcPct val="0"/>
        </a:spcAft>
        <a:buClr>
          <a:srgbClr val="A49A85"/>
        </a:buClr>
        <a:buSzPct val="75000"/>
        <a:buFont typeface="Wingdings 2" pitchFamily="2" charset="2"/>
        <a:buChar char=""/>
        <a:defRPr kern="1200">
          <a:solidFill>
            <a:srgbClr val="6D6452"/>
          </a:solidFill>
          <a:latin typeface="+mn-lt"/>
          <a:ea typeface="ＭＳ Ｐゴシック" charset="0"/>
          <a:cs typeface="+mn-cs"/>
        </a:defRPr>
      </a:lvl4pPr>
      <a:lvl5pPr marL="2286000" indent="-457200" algn="l" rtl="0" eaLnBrk="0" fontAlgn="base" hangingPunct="0">
        <a:spcBef>
          <a:spcPts val="600"/>
        </a:spcBef>
        <a:spcAft>
          <a:spcPct val="0"/>
        </a:spcAft>
        <a:buClr>
          <a:srgbClr val="6D6452"/>
        </a:buClr>
        <a:buSzPct val="75000"/>
        <a:buFont typeface="Wingdings 2" pitchFamily="2" charset="2"/>
        <a:buChar char=""/>
        <a:defRPr kern="1200">
          <a:solidFill>
            <a:srgbClr val="6D6452"/>
          </a:solidFill>
          <a:latin typeface="+mn-lt"/>
          <a:ea typeface="ＭＳ Ｐゴシック" charset="0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C8233-5048-92D4-1809-205CA843D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268" y="304800"/>
            <a:ext cx="7501673" cy="133873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/>
              <a:t>VIA CRUCIS</a:t>
            </a:r>
          </a:p>
        </p:txBody>
      </p:sp>
      <p:pic>
        <p:nvPicPr>
          <p:cNvPr id="15362" name="Imagen 3" descr="litostotros.jpg">
            <a:extLst>
              <a:ext uri="{FF2B5EF4-FFF2-40B4-BE49-F238E27FC236}">
                <a16:creationId xmlns:a16="http://schemas.microsoft.com/office/drawing/2014/main" id="{80A8AD83-B5E3-8CE7-C6FF-0C678A8ED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40" y="2798763"/>
            <a:ext cx="576262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0" descr="ornatecross1">
            <a:extLst>
              <a:ext uri="{FF2B5EF4-FFF2-40B4-BE49-F238E27FC236}">
                <a16:creationId xmlns:a16="http://schemas.microsoft.com/office/drawing/2014/main" id="{BF0BB28C-B628-0749-6795-A3D3C97B26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96" y="1745673"/>
            <a:ext cx="2351314" cy="97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uadroTexto 2">
            <a:extLst>
              <a:ext uri="{FF2B5EF4-FFF2-40B4-BE49-F238E27FC236}">
                <a16:creationId xmlns:a16="http://schemas.microsoft.com/office/drawing/2014/main" id="{C9193DB1-3277-6746-65FF-631F29EC6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9100" y="6051550"/>
            <a:ext cx="727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</a:rPr>
              <a:t>Hacer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>
                <a:solidFill>
                  <a:schemeClr val="tx1"/>
                </a:solidFill>
              </a:rPr>
              <a:t>clic</a:t>
            </a:r>
          </a:p>
        </p:txBody>
      </p:sp>
    </p:spTree>
  </p:cSld>
  <p:clrMapOvr>
    <a:masterClrMapping/>
  </p:clrMapOvr>
  <p:transition spd="slow">
    <p:sndAc>
      <p:stSnd loop="1">
        <p:snd r:embed="rId2" name="Cora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ángulo 3">
            <a:extLst>
              <a:ext uri="{FF2B5EF4-FFF2-40B4-BE49-F238E27FC236}">
                <a16:creationId xmlns:a16="http://schemas.microsoft.com/office/drawing/2014/main" id="{5C4BE30D-3AA5-60A4-7D3B-8C5C65440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-79375"/>
            <a:ext cx="338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solidFill>
                <a:schemeClr val="tx1"/>
              </a:solidFill>
            </a:endParaRPr>
          </a:p>
        </p:txBody>
      </p:sp>
      <p:sp>
        <p:nvSpPr>
          <p:cNvPr id="24578" name="Rectángulo 1">
            <a:extLst>
              <a:ext uri="{FF2B5EF4-FFF2-40B4-BE49-F238E27FC236}">
                <a16:creationId xmlns:a16="http://schemas.microsoft.com/office/drawing/2014/main" id="{56B8B7B4-EFC3-1859-13D4-886F8E81A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20650"/>
            <a:ext cx="4962525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rgbClr val="302C24"/>
                </a:solidFill>
              </a:rPr>
              <a:t>9ª Estación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JESÚS CAE POR TERCERA VEZ</a:t>
            </a: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Una vez llegado al Calvario,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Jesús cayó por tercera vez, exhausto 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sin arrestos ya para levantarse.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Las condiciones en que venía y la continua subida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lo habían dejado sin aliento.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Había mantenido su decisión de cumplir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los planes de Dios, en beneficio de los hombres,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y así había alcanzado, con su total agotamiento,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los pies del altar en que había de ser inmolado.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Jesús agota sus facultades físicas y humanas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en el cumplimiento de la voluntad del Padre,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hasta llegar a la meta y desplomarse.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Nos enseña que hemos de seguirle con la cruz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a cuestas por más caídas que se produzcan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y hasta entregarnos en las manos del Padre,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vacíos de nosotros mismos y dispuestos a beber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el cáliz que también nosotros hemos de beber.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Por otra parte, la escena nos invita a recapacitar sobre el peso y la gravedad de los pecados,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que hundieron a Cristo. </a:t>
            </a:r>
          </a:p>
        </p:txBody>
      </p:sp>
      <p:pic>
        <p:nvPicPr>
          <p:cNvPr id="24579" name="Picture 13" descr="stations_9">
            <a:extLst>
              <a:ext uri="{FF2B5EF4-FFF2-40B4-BE49-F238E27FC236}">
                <a16:creationId xmlns:a16="http://schemas.microsoft.com/office/drawing/2014/main" id="{9BE71F47-168F-8114-88E4-693F536F3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920750"/>
            <a:ext cx="3376613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ángulo 1">
            <a:extLst>
              <a:ext uri="{FF2B5EF4-FFF2-40B4-BE49-F238E27FC236}">
                <a16:creationId xmlns:a16="http://schemas.microsoft.com/office/drawing/2014/main" id="{81D01ED1-3344-15C5-8283-3A0B69A59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38" y="120650"/>
            <a:ext cx="392906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V. Te adoramos, oh Cristo, y te bendecimos.</a:t>
            </a:r>
            <a:br>
              <a:rPr lang="es-ES_tradnl" altLang="es-ES" sz="1400">
                <a:solidFill>
                  <a:srgbClr val="302C24"/>
                </a:solidFill>
              </a:rPr>
            </a:br>
            <a:r>
              <a:rPr lang="es-ES_tradnl" altLang="es-ES" sz="1400">
                <a:solidFill>
                  <a:srgbClr val="302C24"/>
                </a:solidFill>
              </a:rPr>
              <a:t>R. Pues por tu santa cruz redimiste al mundo.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302C24"/>
              </a:solidFill>
            </a:endParaRPr>
          </a:p>
        </p:txBody>
      </p:sp>
      <p:sp>
        <p:nvSpPr>
          <p:cNvPr id="24581" name="CuadroTexto 2">
            <a:extLst>
              <a:ext uri="{FF2B5EF4-FFF2-40B4-BE49-F238E27FC236}">
                <a16:creationId xmlns:a16="http://schemas.microsoft.com/office/drawing/2014/main" id="{98662476-39B5-B4B0-77B2-E068C9CCC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6081713"/>
            <a:ext cx="4033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 i="1">
                <a:solidFill>
                  <a:srgbClr val="302C24"/>
                </a:solidFill>
              </a:rPr>
              <a:t>Padrenuestro, Avemaría y Gloria.</a:t>
            </a:r>
            <a:endParaRPr lang="es-ES_tradnl" altLang="es-ES" sz="1400">
              <a:solidFill>
                <a:srgbClr val="302C24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Jesús, pequé: Ten piedad y misericordia de mí.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ángulo 3">
            <a:extLst>
              <a:ext uri="{FF2B5EF4-FFF2-40B4-BE49-F238E27FC236}">
                <a16:creationId xmlns:a16="http://schemas.microsoft.com/office/drawing/2014/main" id="{E973F600-95AB-D09A-0BE0-688F3201D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-79375"/>
            <a:ext cx="338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solidFill>
                <a:schemeClr val="tx1"/>
              </a:solidFill>
            </a:endParaRPr>
          </a:p>
        </p:txBody>
      </p:sp>
      <p:sp>
        <p:nvSpPr>
          <p:cNvPr id="25602" name="Rectángulo 1">
            <a:extLst>
              <a:ext uri="{FF2B5EF4-FFF2-40B4-BE49-F238E27FC236}">
                <a16:creationId xmlns:a16="http://schemas.microsoft.com/office/drawing/2014/main" id="{38194E08-7050-FEFE-660C-6676BE977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49" y="165100"/>
            <a:ext cx="4773613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rgbClr val="302C24"/>
                </a:solidFill>
              </a:rPr>
              <a:t>10ª Estación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JESÚS ES DESPOJADO DE SUS VESTIDURAS</a:t>
            </a: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Ya en el Calvario y antes de crucificar a Jesús,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le dieron a beber vino mezclado con mirra;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era una piadosa costumbre de los judíos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para amortiguar la sensibilidad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del que iba a ser ajusticiado.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Jesús lo probó, como gesto de cortesía,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pero no quiso beberlo;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prefería mantener la plena lucidez y conciencia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en los momentos supremos de su sacrificio.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Por otra parte, los soldados despojaron a Jesús, de sus ropas, incluidas las que estaban </a:t>
            </a:r>
            <a:r>
              <a:rPr lang="es-ES_tradnl" altLang="es-ES" sz="1800" dirty="0">
                <a:solidFill>
                  <a:schemeClr val="tx1"/>
                </a:solidFill>
              </a:rPr>
              <a:t>pegadas en la carne viva, y se las repartieron.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Y especialmente para su Madre, allí presente, hubo de ser en extremo triste verse privada de aquellas prendas, tal vez labradas por sus manos con maternal solicitud, y que ella habría guardado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como recuerdo del Hijo querido.</a:t>
            </a:r>
          </a:p>
        </p:txBody>
      </p:sp>
      <p:pic>
        <p:nvPicPr>
          <p:cNvPr id="25603" name="Picture 13" descr="Station%2010">
            <a:extLst>
              <a:ext uri="{FF2B5EF4-FFF2-40B4-BE49-F238E27FC236}">
                <a16:creationId xmlns:a16="http://schemas.microsoft.com/office/drawing/2014/main" id="{F67A2763-C5F4-3A07-74D6-2120FA34D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911225"/>
            <a:ext cx="3548062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uadroTexto 1">
            <a:extLst>
              <a:ext uri="{FF2B5EF4-FFF2-40B4-BE49-F238E27FC236}">
                <a16:creationId xmlns:a16="http://schemas.microsoft.com/office/drawing/2014/main" id="{826A801B-F22E-66D3-C468-4D04838E8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338" y="358775"/>
            <a:ext cx="38084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V. Te adoramos, oh Cristo, y te bendecimos.</a:t>
            </a:r>
            <a:br>
              <a:rPr lang="es-ES_tradnl" altLang="es-ES" sz="1400">
                <a:solidFill>
                  <a:srgbClr val="302C24"/>
                </a:solidFill>
              </a:rPr>
            </a:br>
            <a:r>
              <a:rPr lang="es-ES_tradnl" altLang="es-ES" sz="1400">
                <a:solidFill>
                  <a:srgbClr val="302C24"/>
                </a:solidFill>
              </a:rPr>
              <a:t>R. Pues por tu santa cruz redimiste al mundo.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400">
              <a:solidFill>
                <a:srgbClr val="302C24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400">
              <a:solidFill>
                <a:schemeClr val="tx1"/>
              </a:solidFill>
            </a:endParaRPr>
          </a:p>
        </p:txBody>
      </p:sp>
      <p:sp>
        <p:nvSpPr>
          <p:cNvPr id="25605" name="CuadroTexto 2">
            <a:extLst>
              <a:ext uri="{FF2B5EF4-FFF2-40B4-BE49-F238E27FC236}">
                <a16:creationId xmlns:a16="http://schemas.microsoft.com/office/drawing/2014/main" id="{54528DE6-BAF8-81C5-D824-E88D43EF6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925" y="6215063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 i="1">
                <a:solidFill>
                  <a:srgbClr val="302C24"/>
                </a:solidFill>
              </a:rPr>
              <a:t>Padrenuestro, Avemaría y Gloria.</a:t>
            </a:r>
            <a:endParaRPr lang="es-ES_tradnl" altLang="es-ES" sz="1400">
              <a:solidFill>
                <a:srgbClr val="302C24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Jesús, pequé: Ten piedad y misericordia de mí.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ángulo 3">
            <a:extLst>
              <a:ext uri="{FF2B5EF4-FFF2-40B4-BE49-F238E27FC236}">
                <a16:creationId xmlns:a16="http://schemas.microsoft.com/office/drawing/2014/main" id="{2110C85E-4986-204B-0F4C-7A3AE4908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-79375"/>
            <a:ext cx="338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solidFill>
                <a:schemeClr val="tx1"/>
              </a:solidFill>
            </a:endParaRPr>
          </a:p>
        </p:txBody>
      </p:sp>
      <p:sp>
        <p:nvSpPr>
          <p:cNvPr id="26626" name="Rectángulo 1">
            <a:extLst>
              <a:ext uri="{FF2B5EF4-FFF2-40B4-BE49-F238E27FC236}">
                <a16:creationId xmlns:a16="http://schemas.microsoft.com/office/drawing/2014/main" id="{ECE88759-A29E-8EE9-80DE-FBD4B0FE1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4" y="192088"/>
            <a:ext cx="4432301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dirty="0">
                <a:solidFill>
                  <a:srgbClr val="302C24"/>
                </a:solidFill>
              </a:rPr>
              <a:t>11ªEstación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JESÚS ES CLAVADO EN LA CRUZ</a:t>
            </a: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«Y lo crucificaron». Jesús fue fijado en la cruz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con clavos de hierro que le taladraban las manos y los pies. Levantaron la cruz en alto y el cuerpo de Cristo quedó entre cielo y tierra, pendiente de los clavos.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En la parte superior de este palo, encima de la cabeza de Jesús, pusieron el título o causa de la condenación: «Jesús el Nazareno, el Rey de los judíos». También crucificaron con él a dos ladrones, uno a su derecha y el otro a su izquierda.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El suplicio de la cruz, además de ser infame, era extremadamente doloroso, como apenas podemos imaginar. El espectáculo mueve a compasión a cualquiera que lo contemple y sea capaz de nobles sentimientos.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Pero siempre ha sido difícil entender la locura de la cruz, necedad para el mundo y salvación para el cristiano.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La liturgia canta la paradoja: «¡Dulces clavos! ¡Dulce árbol donde la Vida empieza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/ con un peso tan dulce en su corteza!».</a:t>
            </a:r>
          </a:p>
        </p:txBody>
      </p:sp>
      <p:pic>
        <p:nvPicPr>
          <p:cNvPr id="26627" name="Picture 13" descr="Station%2011">
            <a:extLst>
              <a:ext uri="{FF2B5EF4-FFF2-40B4-BE49-F238E27FC236}">
                <a16:creationId xmlns:a16="http://schemas.microsoft.com/office/drawing/2014/main" id="{9866D620-F568-E903-2A16-E5A49C6B6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8"/>
          <a:stretch>
            <a:fillRect/>
          </a:stretch>
        </p:blipFill>
        <p:spPr bwMode="auto">
          <a:xfrm>
            <a:off x="4984750" y="850900"/>
            <a:ext cx="38004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CuadroTexto 1">
            <a:extLst>
              <a:ext uri="{FF2B5EF4-FFF2-40B4-BE49-F238E27FC236}">
                <a16:creationId xmlns:a16="http://schemas.microsoft.com/office/drawing/2014/main" id="{9D85C152-1A90-DF2A-53C5-B26B41ADC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192088"/>
            <a:ext cx="434657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>
                <a:solidFill>
                  <a:srgbClr val="302C24"/>
                </a:solidFill>
              </a:rPr>
              <a:t>V. Te adoramos, oh Cristo, y te bendecimos.</a:t>
            </a:r>
            <a:br>
              <a:rPr lang="es-ES_tradnl" altLang="es-ES" sz="1600">
                <a:solidFill>
                  <a:srgbClr val="302C24"/>
                </a:solidFill>
              </a:rPr>
            </a:br>
            <a:r>
              <a:rPr lang="es-ES_tradnl" altLang="es-ES" sz="1600">
                <a:solidFill>
                  <a:srgbClr val="302C24"/>
                </a:solidFill>
              </a:rPr>
              <a:t>R. Pues por tu santa cruz redimiste al mundo.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302C24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chemeClr val="tx1"/>
              </a:solidFill>
            </a:endParaRPr>
          </a:p>
        </p:txBody>
      </p:sp>
      <p:sp>
        <p:nvSpPr>
          <p:cNvPr id="26629" name="CuadroTexto 2">
            <a:extLst>
              <a:ext uri="{FF2B5EF4-FFF2-40B4-BE49-F238E27FC236}">
                <a16:creationId xmlns:a16="http://schemas.microsoft.com/office/drawing/2014/main" id="{FDE38D6E-CE19-CCC0-F3CB-39A3676A0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261100"/>
            <a:ext cx="4170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 i="1" dirty="0">
                <a:solidFill>
                  <a:srgbClr val="302C24"/>
                </a:solidFill>
              </a:rPr>
              <a:t>Padrenuestro, Avemaría y Gloria.</a:t>
            </a:r>
            <a:endParaRPr lang="es-ES_tradnl" altLang="es-ES" sz="1400" dirty="0">
              <a:solidFill>
                <a:srgbClr val="302C24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 dirty="0">
                <a:solidFill>
                  <a:srgbClr val="302C24"/>
                </a:solidFill>
              </a:rPr>
              <a:t>Jesús, pequé: Ten piedad y misericordia de mí.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ángulo 3">
            <a:extLst>
              <a:ext uri="{FF2B5EF4-FFF2-40B4-BE49-F238E27FC236}">
                <a16:creationId xmlns:a16="http://schemas.microsoft.com/office/drawing/2014/main" id="{83FBE87B-84BD-CA0A-78B9-4E1AC205B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-79375"/>
            <a:ext cx="338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solidFill>
                <a:schemeClr val="tx1"/>
              </a:solidFill>
            </a:endParaRPr>
          </a:p>
        </p:txBody>
      </p:sp>
      <p:sp>
        <p:nvSpPr>
          <p:cNvPr id="27650" name="Rectángulo 1">
            <a:extLst>
              <a:ext uri="{FF2B5EF4-FFF2-40B4-BE49-F238E27FC236}">
                <a16:creationId xmlns:a16="http://schemas.microsoft.com/office/drawing/2014/main" id="{000856CE-3AEF-5155-284A-EE3FAB60C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120650"/>
            <a:ext cx="5102225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rgbClr val="302C24"/>
                </a:solidFill>
              </a:rPr>
              <a:t>12ª Estación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JESÚS MUERE EN LA CRUZ</a:t>
            </a: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Desde la crucifixión hasta la muerte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transcurrieron tres largas horas que fueron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de mortal agonía para Jesús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y de altísimas enseñanzas para nosotros.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Entre ultrajes y escarnios Jesús se dirigió al buen ladrón y le dijo: «Hoy estarás conmigo en el paraíso».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S. Juan nos refiere otro episodio </a:t>
            </a:r>
            <a:r>
              <a:rPr lang="es-ES_tradnl" altLang="es-ES" sz="1800" i="1" dirty="0" err="1">
                <a:solidFill>
                  <a:schemeClr val="tx1"/>
                </a:solidFill>
              </a:rPr>
              <a:t>emocionante“Viendo</a:t>
            </a:r>
            <a:r>
              <a:rPr lang="es-ES_tradnl" altLang="es-ES" sz="1800" i="1" dirty="0">
                <a:solidFill>
                  <a:schemeClr val="tx1"/>
                </a:solidFill>
              </a:rPr>
              <a:t> Jesús a su Madre junto a la cruz y con ella a Juan, dice a su Madre: «Mujer, ahí tienes a tu hijo»;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luego dice al discípulo: «Ahí tienes a tu madre»; y desde aquella hora el discípulo la acogió en su casa”.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El sufrimiento de la Virgen, no termina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en el sufrimiento de Jesús, desde entonces,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 b="1" dirty="0">
                <a:solidFill>
                  <a:schemeClr val="tx1"/>
                </a:solidFill>
              </a:rPr>
              <a:t>s</a:t>
            </a:r>
            <a:r>
              <a:rPr lang="es-ES_tradnl" altLang="es-ES" sz="1800" b="1" dirty="0">
                <a:solidFill>
                  <a:schemeClr val="tx1"/>
                </a:solidFill>
              </a:rPr>
              <a:t>u sufrimiento se prolonga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en todo dolor humano</a:t>
            </a:r>
            <a:r>
              <a:rPr lang="es-ES_tradnl" altLang="es-ES" sz="1800" dirty="0">
                <a:solidFill>
                  <a:schemeClr val="tx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Después de esto añadió: «Todo está cumplido».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E inclinando la cabeza entregó el espíritu.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solidFill>
                <a:schemeClr val="tx1"/>
              </a:solidFill>
            </a:endParaRPr>
          </a:p>
        </p:txBody>
      </p:sp>
      <p:pic>
        <p:nvPicPr>
          <p:cNvPr id="27651" name="Picture 13" descr="Station%2012">
            <a:extLst>
              <a:ext uri="{FF2B5EF4-FFF2-40B4-BE49-F238E27FC236}">
                <a16:creationId xmlns:a16="http://schemas.microsoft.com/office/drawing/2014/main" id="{2C717472-B895-F8AF-ED68-E2FE67CC7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806450"/>
            <a:ext cx="3494087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uadroTexto 1">
            <a:extLst>
              <a:ext uri="{FF2B5EF4-FFF2-40B4-BE49-F238E27FC236}">
                <a16:creationId xmlns:a16="http://schemas.microsoft.com/office/drawing/2014/main" id="{778B1C07-6CC2-8E4D-F751-7E3561275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149225"/>
            <a:ext cx="44529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>
                <a:solidFill>
                  <a:srgbClr val="302C24"/>
                </a:solidFill>
              </a:rPr>
              <a:t>V. Te adoramos, oh Cristo, y te bendecimos.</a:t>
            </a:r>
            <a:br>
              <a:rPr lang="es-ES_tradnl" altLang="es-ES" sz="1600">
                <a:solidFill>
                  <a:srgbClr val="302C24"/>
                </a:solidFill>
              </a:rPr>
            </a:br>
            <a:r>
              <a:rPr lang="es-ES_tradnl" altLang="es-ES" sz="1600">
                <a:solidFill>
                  <a:srgbClr val="302C24"/>
                </a:solidFill>
              </a:rPr>
              <a:t>R. Pues por tu santa cruz redimiste al mundo.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302C24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chemeClr val="tx1"/>
              </a:solidFill>
            </a:endParaRPr>
          </a:p>
        </p:txBody>
      </p:sp>
      <p:sp>
        <p:nvSpPr>
          <p:cNvPr id="27653" name="CuadroTexto 2">
            <a:extLst>
              <a:ext uri="{FF2B5EF4-FFF2-40B4-BE49-F238E27FC236}">
                <a16:creationId xmlns:a16="http://schemas.microsoft.com/office/drawing/2014/main" id="{FEDFDF02-3B51-1E6E-2855-2A86E00BF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063" y="5976938"/>
            <a:ext cx="40052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 i="1">
                <a:solidFill>
                  <a:srgbClr val="302C24"/>
                </a:solidFill>
              </a:rPr>
              <a:t>Padrenuestro, Avemaría y Gloria.</a:t>
            </a:r>
            <a:endParaRPr lang="es-ES_tradnl" altLang="es-ES" sz="1400">
              <a:solidFill>
                <a:srgbClr val="302C24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Jesús, pequé: Ten piedad y misericordia de mí.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ángulo 3">
            <a:extLst>
              <a:ext uri="{FF2B5EF4-FFF2-40B4-BE49-F238E27FC236}">
                <a16:creationId xmlns:a16="http://schemas.microsoft.com/office/drawing/2014/main" id="{2FBCD65C-B677-B320-EF2A-5A1C01A9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-79375"/>
            <a:ext cx="338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solidFill>
                <a:schemeClr val="tx1"/>
              </a:solidFill>
            </a:endParaRPr>
          </a:p>
        </p:txBody>
      </p:sp>
      <p:sp>
        <p:nvSpPr>
          <p:cNvPr id="28674" name="Rectángulo 1">
            <a:extLst>
              <a:ext uri="{FF2B5EF4-FFF2-40B4-BE49-F238E27FC236}">
                <a16:creationId xmlns:a16="http://schemas.microsoft.com/office/drawing/2014/main" id="{523B168A-8E35-97B5-C990-738C2F4EB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6" y="288925"/>
            <a:ext cx="4722813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rgbClr val="302C24"/>
                </a:solidFill>
              </a:rPr>
              <a:t>13ª Estación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JESÚS ES BAJADO DE LA CRUZ</a:t>
            </a:r>
            <a:br>
              <a:rPr lang="es-ES_tradnl" altLang="es-ES" sz="1800" b="1" dirty="0">
                <a:solidFill>
                  <a:schemeClr val="tx1"/>
                </a:solidFill>
              </a:rPr>
            </a:b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Para que los cadáveres no quedaran en la cruz,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los </a:t>
            </a:r>
            <a:r>
              <a:rPr lang="es-ES_tradnl" altLang="es-ES" sz="1600" i="1" dirty="0" err="1">
                <a:solidFill>
                  <a:schemeClr val="tx1"/>
                </a:solidFill>
              </a:rPr>
              <a:t>judios</a:t>
            </a:r>
            <a:r>
              <a:rPr lang="es-ES_tradnl" altLang="es-ES" sz="1600" i="1" dirty="0">
                <a:solidFill>
                  <a:schemeClr val="tx1"/>
                </a:solidFill>
              </a:rPr>
              <a:t> rogaron a Pilato que les quebraran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las piernas y los retiraran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y a Jesús, que ya había muerto, uno de los soldados le atravesó el costado con una lanza.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Después, José de Arimatea y Nicodemo,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discípulos de Jesús, obtenido el permiso de Pilato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se acercaron a la cruz, desclavaron cuidadosa y reverentemente los clavos de las manos y los pies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y lo descolgaron.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Al pie de la cruz estaba María, que recibió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en sus brazos y puso en su regazo maternal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el cuerpo sin vida de su Hijo.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Escena conmovedora, imagen de amor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 y de dolor, expresión de la piedad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y ternura de una Madre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que contempla, siente y llora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las llagas de su Hijo martirizado.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Una lanza había atravesado el costado de Cristo,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y la espada que anunciara Simeón,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acabó de atravesar el alma de su Madre.</a:t>
            </a:r>
          </a:p>
        </p:txBody>
      </p:sp>
      <p:pic>
        <p:nvPicPr>
          <p:cNvPr id="28675" name="Picture 13" descr="Station%2013">
            <a:extLst>
              <a:ext uri="{FF2B5EF4-FFF2-40B4-BE49-F238E27FC236}">
                <a16:creationId xmlns:a16="http://schemas.microsoft.com/office/drawing/2014/main" id="{460C8C45-FC12-2863-8647-5AAF32083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1016000"/>
            <a:ext cx="3481388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ángulo 1">
            <a:extLst>
              <a:ext uri="{FF2B5EF4-FFF2-40B4-BE49-F238E27FC236}">
                <a16:creationId xmlns:a16="http://schemas.microsoft.com/office/drawing/2014/main" id="{3341327C-F51E-81B1-735B-CF55B3566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288925"/>
            <a:ext cx="4243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V. Te adoramos, oh Cristo, y te bendecimos.</a:t>
            </a:r>
            <a:br>
              <a:rPr lang="es-ES_tradnl" altLang="es-ES" sz="1400">
                <a:solidFill>
                  <a:srgbClr val="302C24"/>
                </a:solidFill>
              </a:rPr>
            </a:br>
            <a:r>
              <a:rPr lang="es-ES_tradnl" altLang="es-ES" sz="1400">
                <a:solidFill>
                  <a:srgbClr val="302C24"/>
                </a:solidFill>
              </a:rPr>
              <a:t>R. Pues por tu santa cruz redimiste al mundo.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302C24"/>
              </a:solidFill>
            </a:endParaRPr>
          </a:p>
        </p:txBody>
      </p:sp>
      <p:sp>
        <p:nvSpPr>
          <p:cNvPr id="28677" name="CuadroTexto 2">
            <a:extLst>
              <a:ext uri="{FF2B5EF4-FFF2-40B4-BE49-F238E27FC236}">
                <a16:creationId xmlns:a16="http://schemas.microsoft.com/office/drawing/2014/main" id="{CA2DBED5-A0D9-9D59-14FB-72F3A82CB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700" y="6237288"/>
            <a:ext cx="3998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 i="1">
                <a:solidFill>
                  <a:srgbClr val="302C24"/>
                </a:solidFill>
              </a:rPr>
              <a:t>Padrenuestro, Avemaría y Gloria.</a:t>
            </a:r>
            <a:endParaRPr lang="es-ES_tradnl" altLang="es-ES" sz="1400">
              <a:solidFill>
                <a:srgbClr val="302C24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Jesús, pequé: Ten piedad y misericordia de mí.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ángulo 3">
            <a:extLst>
              <a:ext uri="{FF2B5EF4-FFF2-40B4-BE49-F238E27FC236}">
                <a16:creationId xmlns:a16="http://schemas.microsoft.com/office/drawing/2014/main" id="{3DD9066D-67E0-BAE9-74FB-0DA1906B9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-79375"/>
            <a:ext cx="338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solidFill>
                <a:schemeClr val="tx1"/>
              </a:solidFill>
            </a:endParaRPr>
          </a:p>
        </p:txBody>
      </p:sp>
      <p:sp>
        <p:nvSpPr>
          <p:cNvPr id="29698" name="Rectángulo 1">
            <a:extLst>
              <a:ext uri="{FF2B5EF4-FFF2-40B4-BE49-F238E27FC236}">
                <a16:creationId xmlns:a16="http://schemas.microsoft.com/office/drawing/2014/main" id="{E80342DA-C125-4D34-C4D2-E1B9192A9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" y="87313"/>
            <a:ext cx="4772026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rgbClr val="302C24"/>
                </a:solidFill>
              </a:rPr>
              <a:t>14ªEstación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JESÚS ES SEPULTADO</a:t>
            </a: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José de Arimatea y Nicodemo tomaron luego el cuerpo de Jesús de los brazos de María y lo envolvieron en una sábana que José había comprado.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Cerca de allí tenía José un sepulcro nuevo que había cavado para sí mismo, y en él enterraron a Jesús.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Mientras los varones procedían a la sepultura de Cristo, las santas mujeres, y sin duda su Madre, estaban sentadas frente al sepulcro y observaban dónde y cómo quedaba colocado el cuerpo. Después, hicieron rodar una gran piedra hasta la entrada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del sepulcro, y regresaron todos a Jerusalén.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Con la sepultura de Jesús el corazón de su Madre quedaba sumido en tinieblas y soledad.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Pero en medio de esas tinieblas brillaba la esperanza cierta de que su Hijo resucitaría,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como Él mismo había anunciado.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En todas las situaciones humanas que se asemejen al paso que ahora contemplamos,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la fe en la resurrección es el consuelo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más firme y profundo que podemos tener.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Cristo ha convertido en lugar de mera transición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la muerte y el sepulcro, y cuanto simbolizan.</a:t>
            </a:r>
          </a:p>
        </p:txBody>
      </p:sp>
      <p:pic>
        <p:nvPicPr>
          <p:cNvPr id="29699" name="Picture 13" descr="Station%2014">
            <a:extLst>
              <a:ext uri="{FF2B5EF4-FFF2-40B4-BE49-F238E27FC236}">
                <a16:creationId xmlns:a16="http://schemas.microsoft.com/office/drawing/2014/main" id="{F3FC0EE9-633C-40A3-B535-827A1E4C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r="3780"/>
          <a:stretch>
            <a:fillRect/>
          </a:stretch>
        </p:blipFill>
        <p:spPr bwMode="auto">
          <a:xfrm>
            <a:off x="5405438" y="819150"/>
            <a:ext cx="340995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CuadroTexto 1">
            <a:extLst>
              <a:ext uri="{FF2B5EF4-FFF2-40B4-BE49-F238E27FC236}">
                <a16:creationId xmlns:a16="http://schemas.microsoft.com/office/drawing/2014/main" id="{AB49BECF-0396-BF91-174F-CC3BFE824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613" y="239713"/>
            <a:ext cx="39147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V. Te adoramos, oh Cristo, y te bendecimos.</a:t>
            </a:r>
            <a:br>
              <a:rPr lang="es-ES_tradnl" altLang="es-ES" sz="1400">
                <a:solidFill>
                  <a:srgbClr val="302C24"/>
                </a:solidFill>
              </a:rPr>
            </a:br>
            <a:r>
              <a:rPr lang="es-ES_tradnl" altLang="es-ES" sz="1400">
                <a:solidFill>
                  <a:srgbClr val="302C24"/>
                </a:solidFill>
              </a:rPr>
              <a:t>R. Pues por tu santa cruz redimiste al mundo.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302C24"/>
              </a:solidFill>
            </a:endParaRPr>
          </a:p>
        </p:txBody>
      </p:sp>
      <p:sp>
        <p:nvSpPr>
          <p:cNvPr id="29701" name="CuadroTexto 2">
            <a:extLst>
              <a:ext uri="{FF2B5EF4-FFF2-40B4-BE49-F238E27FC236}">
                <a16:creationId xmlns:a16="http://schemas.microsoft.com/office/drawing/2014/main" id="{44EDDF72-DDB6-91CE-B55C-D1C3E3D1B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638" y="5961063"/>
            <a:ext cx="4043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 i="1">
                <a:solidFill>
                  <a:srgbClr val="302C24"/>
                </a:solidFill>
              </a:rPr>
              <a:t>Padrenuestro, Avemaría y Gloria.</a:t>
            </a:r>
            <a:endParaRPr lang="es-ES_tradnl" altLang="es-ES" sz="1400">
              <a:solidFill>
                <a:srgbClr val="302C24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Jesús, pequé: Ten piedad y misericordia de mí.</a:t>
            </a:r>
          </a:p>
        </p:txBody>
      </p:sp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ángulo 3">
            <a:extLst>
              <a:ext uri="{FF2B5EF4-FFF2-40B4-BE49-F238E27FC236}">
                <a16:creationId xmlns:a16="http://schemas.microsoft.com/office/drawing/2014/main" id="{0DE35DC5-0B9A-5ADB-09E5-D75B3D5CD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-79375"/>
            <a:ext cx="338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solidFill>
                <a:schemeClr val="tx1"/>
              </a:solidFill>
            </a:endParaRPr>
          </a:p>
        </p:txBody>
      </p:sp>
      <p:pic>
        <p:nvPicPr>
          <p:cNvPr id="2" name="Imagen 1" descr="christ-898330_960_720.jpg">
            <a:extLst>
              <a:ext uri="{FF2B5EF4-FFF2-40B4-BE49-F238E27FC236}">
                <a16:creationId xmlns:a16="http://schemas.microsoft.com/office/drawing/2014/main" id="{67BEB6EF-D4AF-1C71-A898-3788A89E7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727" y="2497688"/>
            <a:ext cx="2024336" cy="134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ángulo 2">
            <a:extLst>
              <a:ext uri="{FF2B5EF4-FFF2-40B4-BE49-F238E27FC236}">
                <a16:creationId xmlns:a16="http://schemas.microsoft.com/office/drawing/2014/main" id="{5D04A678-E67B-EE00-A70A-1AB31333E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0"/>
            <a:ext cx="4689701" cy="69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bg1"/>
                </a:solidFill>
              </a:rPr>
              <a:t>15ª Estación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JESÚS RESUCITA</a:t>
            </a:r>
            <a:r>
              <a:rPr lang="es-ES_tradnl" altLang="es-ES" sz="2400" b="1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24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Pasado el sábado, María Magdalena y otras piadosas mujeres fueron muy de madrugada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al sepulcro. Llegadas allí observaron que la piedra había sido removida. Entraron en el sepulcro y no hallaron el cuerpo del Señor. </a:t>
            </a:r>
            <a:endParaRPr lang="es-ES" altLang="es-ES" sz="18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Un ángel les dijo: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«Buscáis a Jesús Nazareno, el Crucificado;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i="1" dirty="0">
                <a:solidFill>
                  <a:schemeClr val="tx1"/>
                </a:solidFill>
              </a:rPr>
              <a:t>no está aquí,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i="1" dirty="0">
                <a:solidFill>
                  <a:schemeClr val="tx1"/>
                </a:solidFill>
              </a:rPr>
              <a:t>ha resucitado</a:t>
            </a:r>
            <a:r>
              <a:rPr lang="es-ES_tradnl" altLang="es-ES" sz="1800" i="1" dirty="0">
                <a:solidFill>
                  <a:schemeClr val="tx1"/>
                </a:solidFill>
              </a:rPr>
              <a:t>».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Nadie presenció el momento de la resurrección, pero fueron muchos los que, siendo testigos presenciales de la muerte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y sepultura del Señor, después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lo vieron y trataron resucitado.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Las apariciones a la Magdalena, a los apóstoles en varias ocasiones y a los discípulos de Emaús, manifiestan con toda certeza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el hecho más grandioso: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 LA RESURRECCIÓN</a:t>
            </a:r>
            <a:r>
              <a:rPr lang="es-ES_tradnl" altLang="es-ES" sz="1600" dirty="0">
                <a:solidFill>
                  <a:schemeClr val="tx1"/>
                </a:solidFill>
              </a:rPr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24" name="CuadroTexto 3">
            <a:extLst>
              <a:ext uri="{FF2B5EF4-FFF2-40B4-BE49-F238E27FC236}">
                <a16:creationId xmlns:a16="http://schemas.microsoft.com/office/drawing/2014/main" id="{24B5B6AD-D89A-4C0F-04B6-B5D2AA95E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9388" y="687388"/>
            <a:ext cx="3125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</a:rPr>
              <a:t>ALELUYA</a:t>
            </a:r>
          </a:p>
        </p:txBody>
      </p:sp>
      <p:sp>
        <p:nvSpPr>
          <p:cNvPr id="30725" name="CuadroTexto 4">
            <a:extLst>
              <a:ext uri="{FF2B5EF4-FFF2-40B4-BE49-F238E27FC236}">
                <a16:creationId xmlns:a16="http://schemas.microsoft.com/office/drawing/2014/main" id="{023DD891-AB9F-FA72-6A9B-C516D264B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211" y="5124450"/>
            <a:ext cx="125829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 err="1">
                <a:solidFill>
                  <a:schemeClr val="tx1"/>
                </a:solidFill>
              </a:rPr>
              <a:t>efm</a:t>
            </a:r>
            <a:endParaRPr lang="es-ES" altLang="es-ES" sz="2400" dirty="0">
              <a:solidFill>
                <a:schemeClr val="tx1"/>
              </a:solidFill>
            </a:endParaRPr>
          </a:p>
        </p:txBody>
      </p:sp>
      <p:sp>
        <p:nvSpPr>
          <p:cNvPr id="30726" name="CuadroTexto 5">
            <a:extLst>
              <a:ext uri="{FF2B5EF4-FFF2-40B4-BE49-F238E27FC236}">
                <a16:creationId xmlns:a16="http://schemas.microsoft.com/office/drawing/2014/main" id="{76603F9A-C82E-5647-88B0-BE6F891C9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910" y="5854535"/>
            <a:ext cx="31345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800" dirty="0" err="1">
                <a:solidFill>
                  <a:schemeClr val="tx1"/>
                </a:solidFill>
              </a:rPr>
              <a:t>ubedaiglesiadigital.es</a:t>
            </a:r>
            <a:endParaRPr lang="es-ES" altLang="es-ES" sz="1800" dirty="0">
              <a:solidFill>
                <a:schemeClr val="tx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069EF36-8442-67B0-86D9-62C1EC859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416" y="4263977"/>
            <a:ext cx="1045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</a:rPr>
              <a:t>fin</a:t>
            </a:r>
          </a:p>
        </p:txBody>
      </p:sp>
    </p:spTree>
  </p:cSld>
  <p:clrMapOvr>
    <a:masterClrMapping/>
  </p:clrMapOvr>
  <p:transition spd="slow">
    <p:sndAc>
      <p:stSnd>
        <p:snd r:embed="rId2" name="Haendel - Aleluy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ángulo 3">
            <a:extLst>
              <a:ext uri="{FF2B5EF4-FFF2-40B4-BE49-F238E27FC236}">
                <a16:creationId xmlns:a16="http://schemas.microsoft.com/office/drawing/2014/main" id="{FF21FB84-6B5C-B07E-552F-77E50DD0D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-79375"/>
            <a:ext cx="338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ángulo 3">
            <a:extLst>
              <a:ext uri="{FF2B5EF4-FFF2-40B4-BE49-F238E27FC236}">
                <a16:creationId xmlns:a16="http://schemas.microsoft.com/office/drawing/2014/main" id="{DF374708-0A23-F265-0B7F-D47ACD8B9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-79375"/>
            <a:ext cx="3382962" cy="707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b="1" dirty="0">
              <a:solidFill>
                <a:srgbClr val="302C24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rgbClr val="302C24"/>
                </a:solidFill>
              </a:rPr>
              <a:t>1ª Estación: </a:t>
            </a:r>
            <a:r>
              <a:rPr lang="es-ES_tradnl" altLang="es-ES" sz="1800" b="1" dirty="0">
                <a:solidFill>
                  <a:schemeClr val="tx1"/>
                </a:solidFill>
              </a:rPr>
              <a:t>JESÚS ES CONDENADO A MUERTE</a:t>
            </a: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«Reo es de muerte», dijeron de Jesús en el  Sanedrín. Pero como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no </a:t>
            </a:r>
            <a:r>
              <a:rPr lang="es-ES_tradnl" altLang="es-ES" sz="1600" i="1" dirty="0" err="1">
                <a:solidFill>
                  <a:schemeClr val="tx1"/>
                </a:solidFill>
              </a:rPr>
              <a:t>podian</a:t>
            </a:r>
            <a:r>
              <a:rPr lang="es-ES_tradnl" altLang="es-ES" sz="1600" i="1" dirty="0">
                <a:solidFill>
                  <a:schemeClr val="tx1"/>
                </a:solidFill>
              </a:rPr>
              <a:t> ejecutarlo sin el permiso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del Gobernador, lo llevaron  al Pretorio.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Pilato no encontraba razones para condenar a Jesús, e incluso trató de liberarlo, pero, ante la presión amenazante del pueblo: «Si sueltas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a ése, no eres amigo del César», pronunció la sentencia que le reclamaban y les entregó a Jesús,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para que lo crucificaran.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Cuántos temas para la reflexión: Abandono de los suyos,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negación de Pedro,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b="1" dirty="0">
                <a:solidFill>
                  <a:schemeClr val="tx1"/>
                </a:solidFill>
              </a:rPr>
              <a:t>s</a:t>
            </a:r>
            <a:r>
              <a:rPr lang="es-ES_tradnl" altLang="es-ES" sz="1600" b="1" dirty="0" err="1">
                <a:solidFill>
                  <a:schemeClr val="tx1"/>
                </a:solidFill>
              </a:rPr>
              <a:t>entencia</a:t>
            </a:r>
            <a:r>
              <a:rPr lang="es-ES_tradnl" altLang="es-ES" sz="1600" b="1" dirty="0">
                <a:solidFill>
                  <a:schemeClr val="tx1"/>
                </a:solidFill>
              </a:rPr>
              <a:t> injusta,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flagelación, corona de espinas, vejaciones y desprecios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sin medida.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Y todo por amor a nosotros, por nuestra conversión y salvación.</a:t>
            </a:r>
          </a:p>
        </p:txBody>
      </p:sp>
      <p:pic>
        <p:nvPicPr>
          <p:cNvPr id="2050" name="Picture 11" descr="stations_1">
            <a:extLst>
              <a:ext uri="{FF2B5EF4-FFF2-40B4-BE49-F238E27FC236}">
                <a16:creationId xmlns:a16="http://schemas.microsoft.com/office/drawing/2014/main" id="{E103FA6C-A736-7098-82C8-1B04B88BD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850900"/>
            <a:ext cx="3368675" cy="507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uadroTexto 1">
            <a:extLst>
              <a:ext uri="{FF2B5EF4-FFF2-40B4-BE49-F238E27FC236}">
                <a16:creationId xmlns:a16="http://schemas.microsoft.com/office/drawing/2014/main" id="{8F77F9CF-BBDD-6193-02DC-3CA664FC3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9225"/>
            <a:ext cx="44069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>
                <a:solidFill>
                  <a:srgbClr val="302C24"/>
                </a:solidFill>
              </a:rPr>
              <a:t>V. Te adoramos, oh Cristo, y te bendecimos.</a:t>
            </a:r>
            <a:br>
              <a:rPr lang="es-ES_tradnl" altLang="es-ES" sz="1600">
                <a:solidFill>
                  <a:srgbClr val="302C24"/>
                </a:solidFill>
              </a:rPr>
            </a:br>
            <a:r>
              <a:rPr lang="es-ES_tradnl" altLang="es-ES" sz="1600">
                <a:solidFill>
                  <a:srgbClr val="302C24"/>
                </a:solidFill>
              </a:rPr>
              <a:t>R. Pues por tu santa cruz redimiste al mundo.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302C24"/>
              </a:solidFill>
            </a:endParaRPr>
          </a:p>
        </p:txBody>
      </p:sp>
      <p:sp>
        <p:nvSpPr>
          <p:cNvPr id="16388" name="Rectángulo 2">
            <a:extLst>
              <a:ext uri="{FF2B5EF4-FFF2-40B4-BE49-F238E27FC236}">
                <a16:creationId xmlns:a16="http://schemas.microsoft.com/office/drawing/2014/main" id="{66DABC7A-12AA-E3F7-770A-DC98F924C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6035675"/>
            <a:ext cx="45418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>
                <a:solidFill>
                  <a:srgbClr val="302C24"/>
                </a:solidFill>
              </a:rPr>
              <a:t>Padrenuestro, Avemaría y Gloria.</a:t>
            </a:r>
            <a:endParaRPr lang="es-ES_tradnl" altLang="es-ES" sz="1600">
              <a:solidFill>
                <a:srgbClr val="302C24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>
                <a:solidFill>
                  <a:srgbClr val="302C24"/>
                </a:solidFill>
              </a:rPr>
              <a:t>Jesús, pequé: Ten piedad y misericordia de mí.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ángulo 1">
            <a:extLst>
              <a:ext uri="{FF2B5EF4-FFF2-40B4-BE49-F238E27FC236}">
                <a16:creationId xmlns:a16="http://schemas.microsoft.com/office/drawing/2014/main" id="{B00A2054-6EA2-5C90-FFA2-0A9EBD8BC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419100"/>
            <a:ext cx="4391025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s-ES_tradnl" altLang="es-ES" sz="1800" dirty="0">
                <a:solidFill>
                  <a:srgbClr val="302C24"/>
                </a:solidFill>
              </a:rPr>
            </a:br>
            <a:r>
              <a:rPr lang="es-ES_tradnl" altLang="es-ES" sz="1800" dirty="0">
                <a:solidFill>
                  <a:srgbClr val="302C24"/>
                </a:solidFill>
              </a:rPr>
              <a:t>2ª Estación: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JESÚS CARGA CON LA CRUZ</a:t>
            </a: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Condenado a muerte, Jesús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quedó en manos de los soldados del procurador,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que lo llevaron consigo al pretorio y,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reunida la tropa,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hicieron mofa de él.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Llegada la hora, le quitaron el manto de púrpura con que lo habían vestido para la burla,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le pusieron de nuevo sus ropas,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le cargaron la cruz en que había de morir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y salieron camino del Calvario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para allí crucificarlo.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Nosotros, a la vez que contemplamos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a Cristo cargado con la cruz,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oigamos su voz que nos dice: «Si alguno quiere venir en </a:t>
            </a:r>
            <a:r>
              <a:rPr lang="es-ES_tradnl" altLang="es-ES" sz="1600" b="1" dirty="0" err="1">
                <a:solidFill>
                  <a:schemeClr val="tx1"/>
                </a:solidFill>
              </a:rPr>
              <a:t>pos</a:t>
            </a:r>
            <a:r>
              <a:rPr lang="es-ES_tradnl" altLang="es-ES" sz="1600" b="1" dirty="0">
                <a:solidFill>
                  <a:schemeClr val="tx1"/>
                </a:solidFill>
              </a:rPr>
              <a:t> de mí, niéguese a sí mismo, tome su cruz cada día, y sígame».</a:t>
            </a:r>
          </a:p>
        </p:txBody>
      </p:sp>
      <p:pic>
        <p:nvPicPr>
          <p:cNvPr id="17410" name="Picture 13" descr="Estacion 2">
            <a:extLst>
              <a:ext uri="{FF2B5EF4-FFF2-40B4-BE49-F238E27FC236}">
                <a16:creationId xmlns:a16="http://schemas.microsoft.com/office/drawing/2014/main" id="{9FD1BED1-1735-A6CE-C8B8-7C27D5ED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990600"/>
            <a:ext cx="3484562" cy="5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uadroTexto 1">
            <a:extLst>
              <a:ext uri="{FF2B5EF4-FFF2-40B4-BE49-F238E27FC236}">
                <a16:creationId xmlns:a16="http://schemas.microsoft.com/office/drawing/2014/main" id="{DE2274EB-2B60-5891-BCC2-AA180A78A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268288"/>
            <a:ext cx="43291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>
                <a:solidFill>
                  <a:srgbClr val="302C24"/>
                </a:solidFill>
              </a:rPr>
              <a:t>V. Te adoramos, oh Cristo, y te bendecimos.</a:t>
            </a:r>
            <a:br>
              <a:rPr lang="es-ES_tradnl" altLang="es-ES" sz="1600">
                <a:solidFill>
                  <a:srgbClr val="302C24"/>
                </a:solidFill>
              </a:rPr>
            </a:br>
            <a:r>
              <a:rPr lang="es-ES_tradnl" altLang="es-ES" sz="1600">
                <a:solidFill>
                  <a:srgbClr val="302C24"/>
                </a:solidFill>
              </a:rPr>
              <a:t>R. Pues por tu santa cruz redimiste al mundo.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600">
              <a:solidFill>
                <a:srgbClr val="302C24"/>
              </a:solidFill>
            </a:endParaRPr>
          </a:p>
        </p:txBody>
      </p:sp>
      <p:sp>
        <p:nvSpPr>
          <p:cNvPr id="17412" name="CuadroTexto 2">
            <a:extLst>
              <a:ext uri="{FF2B5EF4-FFF2-40B4-BE49-F238E27FC236}">
                <a16:creationId xmlns:a16="http://schemas.microsoft.com/office/drawing/2014/main" id="{45D16761-66F4-08CC-93F9-312BE367D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613" y="6065838"/>
            <a:ext cx="4003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 i="1">
                <a:solidFill>
                  <a:srgbClr val="302C24"/>
                </a:solidFill>
              </a:rPr>
              <a:t>Padrenuestro, Avemaría y Gloria.</a:t>
            </a:r>
            <a:endParaRPr lang="es-ES_tradnl" altLang="es-ES" sz="1400">
              <a:solidFill>
                <a:srgbClr val="302C24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Jesús, pequé: Ten piedad y misericordia de mí.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ángulo 2">
            <a:extLst>
              <a:ext uri="{FF2B5EF4-FFF2-40B4-BE49-F238E27FC236}">
                <a16:creationId xmlns:a16="http://schemas.microsoft.com/office/drawing/2014/main" id="{97C7B831-E0F7-C398-8501-8A6510AB2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325" y="119063"/>
            <a:ext cx="377825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rgbClr val="302C24"/>
                </a:solidFill>
              </a:rPr>
              <a:t>3ª Estación: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JESÚS CAE POR PRIMERA VEZ</a:t>
            </a:r>
            <a:endParaRPr lang="es-ES_tradnl" altLang="es-ES" sz="1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Nuestro Salvador, agotadas las fuerzas por la sangre perdida en la flagelación, debilitado por los sufrimientos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que le infligieron aquella noche,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apenas pudo dar algunos pasos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y pronto cayó bajo el peso de la cruz.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Se sucedieron los golpes y las risas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ante la expectación del público.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Jesús, con gran esfuerzo,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logró levantarse para seguir su camino.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Isaías había profetizado: « él llevaba nuestros dolores, cargó sobre él la culpa de todos nosotros».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El peso de la cruz nos hace tomar conciencia del peso de nuestros pecados, infidelidades e  ingratitudes.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Por otra parte, Jesús nos enseña aquí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que también nosotros podemos caer, y que hemos de comprender a los que caen; todos hemos de levantarnos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con humildad y confianza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buscando su ayuda y perdón</a:t>
            </a:r>
            <a:r>
              <a:rPr lang="es-ES_tradnl" altLang="es-ES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8434" name="Picture 13" descr="stations_3">
            <a:extLst>
              <a:ext uri="{FF2B5EF4-FFF2-40B4-BE49-F238E27FC236}">
                <a16:creationId xmlns:a16="http://schemas.microsoft.com/office/drawing/2014/main" id="{82360C37-E3D0-0472-69B4-621BF7DB4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822325"/>
            <a:ext cx="3624262" cy="530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ángulo 1">
            <a:extLst>
              <a:ext uri="{FF2B5EF4-FFF2-40B4-BE49-F238E27FC236}">
                <a16:creationId xmlns:a16="http://schemas.microsoft.com/office/drawing/2014/main" id="{B3E88388-FECF-D0B0-2E97-9F03946AC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119063"/>
            <a:ext cx="4527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>
                <a:solidFill>
                  <a:srgbClr val="302C24"/>
                </a:solidFill>
              </a:rPr>
              <a:t>V. Te adoramos, oh Cristo, y te bendecimos.</a:t>
            </a:r>
            <a:br>
              <a:rPr lang="es-ES_tradnl" altLang="es-ES" sz="1600">
                <a:solidFill>
                  <a:srgbClr val="302C24"/>
                </a:solidFill>
              </a:rPr>
            </a:br>
            <a:r>
              <a:rPr lang="es-ES_tradnl" altLang="es-ES" sz="1600">
                <a:solidFill>
                  <a:srgbClr val="302C24"/>
                </a:solidFill>
              </a:rPr>
              <a:t>R. Pues por tu santa cruz redimiste al mundo.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600">
              <a:solidFill>
                <a:srgbClr val="302C24"/>
              </a:solidFill>
            </a:endParaRPr>
          </a:p>
        </p:txBody>
      </p:sp>
      <p:sp>
        <p:nvSpPr>
          <p:cNvPr id="18436" name="CuadroTexto 2">
            <a:extLst>
              <a:ext uri="{FF2B5EF4-FFF2-40B4-BE49-F238E27FC236}">
                <a16:creationId xmlns:a16="http://schemas.microsoft.com/office/drawing/2014/main" id="{55E595EE-F5FF-89A3-736C-9F678E57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6126163"/>
            <a:ext cx="4237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 i="1">
                <a:solidFill>
                  <a:srgbClr val="302C24"/>
                </a:solidFill>
              </a:rPr>
              <a:t>Padrenuestro, Avemaría y Gloria.</a:t>
            </a:r>
            <a:endParaRPr lang="es-ES_tradnl" altLang="es-ES" sz="1400">
              <a:solidFill>
                <a:srgbClr val="302C24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Jesús, pequé: Ten piedad y misericordia de mí.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3" descr="stations_4">
            <a:extLst>
              <a:ext uri="{FF2B5EF4-FFF2-40B4-BE49-F238E27FC236}">
                <a16:creationId xmlns:a16="http://schemas.microsoft.com/office/drawing/2014/main" id="{D5631CA9-93AA-2B88-3AD4-51817B2D9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657225"/>
            <a:ext cx="3571875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ángulo 2">
            <a:extLst>
              <a:ext uri="{FF2B5EF4-FFF2-40B4-BE49-F238E27FC236}">
                <a16:creationId xmlns:a16="http://schemas.microsoft.com/office/drawing/2014/main" id="{99D0EAF7-4187-D5BE-E44F-C67EDC80C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252413"/>
            <a:ext cx="4357688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rgbClr val="302C24"/>
                </a:solidFill>
              </a:rPr>
              <a:t>4ª Estación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 JESÚS ENCUENTRA A SU MADRE</a:t>
            </a: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En su camino hacia el Calvario,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Jesús va envuelto por una multitud.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También se encuentra allí María,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que no aparta la vista de su Hijo,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quien, a su vez,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 la ha entrevisto en la muchedumbre.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Pero llega un momento en que sus miradas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se encuentran, la de la Madre que ve al Hijo destrozado, la de Jesús que ve a María triste y afligida, y en cada uno de ellos el dolor se hace mayor al contemplar el dolor del otro, a la vez que ambos se sienten consolados y confortados por el amor y la compasión que se transmiten.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Esta es sin duda una de las escenas más patéticas del Vía crucis, porque aquí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se añaden, la aflicción de los afectos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compartidos de una madre y un hijo.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María acompaña a Jesús en su sacrificio 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va asumiendo su misión de Corredentora.</a:t>
            </a:r>
          </a:p>
        </p:txBody>
      </p:sp>
      <p:sp>
        <p:nvSpPr>
          <p:cNvPr id="19459" name="Rectángulo 1">
            <a:extLst>
              <a:ext uri="{FF2B5EF4-FFF2-40B4-BE49-F238E27FC236}">
                <a16:creationId xmlns:a16="http://schemas.microsoft.com/office/drawing/2014/main" id="{531AA4C4-FB29-56E2-1C97-C4DA7BEB9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0"/>
            <a:ext cx="44973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>
                <a:solidFill>
                  <a:srgbClr val="302C24"/>
                </a:solidFill>
              </a:rPr>
              <a:t>V. Te adoramos, oh Cristo, y te bendecimos.</a:t>
            </a:r>
            <a:br>
              <a:rPr lang="es-ES_tradnl" altLang="es-ES" sz="1600">
                <a:solidFill>
                  <a:srgbClr val="302C24"/>
                </a:solidFill>
              </a:rPr>
            </a:br>
            <a:r>
              <a:rPr lang="es-ES_tradnl" altLang="es-ES" sz="1600">
                <a:solidFill>
                  <a:srgbClr val="302C24"/>
                </a:solidFill>
              </a:rPr>
              <a:t>R. Pues por tu santa cruz redimiste al mundo.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302C24"/>
              </a:solidFill>
            </a:endParaRPr>
          </a:p>
        </p:txBody>
      </p:sp>
      <p:sp>
        <p:nvSpPr>
          <p:cNvPr id="19460" name="CuadroTexto 2">
            <a:extLst>
              <a:ext uri="{FF2B5EF4-FFF2-40B4-BE49-F238E27FC236}">
                <a16:creationId xmlns:a16="http://schemas.microsoft.com/office/drawing/2014/main" id="{FE78D7E2-B34F-300E-8992-7E46C4459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688" y="614045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 i="1">
                <a:solidFill>
                  <a:srgbClr val="302C24"/>
                </a:solidFill>
              </a:rPr>
              <a:t>Padrenuestro, Avemaría y Gloria.</a:t>
            </a:r>
            <a:endParaRPr lang="es-ES_tradnl" altLang="es-ES" sz="1400">
              <a:solidFill>
                <a:srgbClr val="302C24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Jesús, pequé: Ten piedad y misericordia de mí.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ángulo 3">
            <a:extLst>
              <a:ext uri="{FF2B5EF4-FFF2-40B4-BE49-F238E27FC236}">
                <a16:creationId xmlns:a16="http://schemas.microsoft.com/office/drawing/2014/main" id="{47DAC805-FA52-FE50-ADDA-14A77AD26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-79375"/>
            <a:ext cx="338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solidFill>
                <a:schemeClr val="tx1"/>
              </a:solidFill>
            </a:endParaRPr>
          </a:p>
        </p:txBody>
      </p:sp>
      <p:sp>
        <p:nvSpPr>
          <p:cNvPr id="20482" name="Rectángulo 1">
            <a:extLst>
              <a:ext uri="{FF2B5EF4-FFF2-40B4-BE49-F238E27FC236}">
                <a16:creationId xmlns:a16="http://schemas.microsoft.com/office/drawing/2014/main" id="{424958FA-56A4-52D7-A591-4DD21EE95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514" y="196850"/>
            <a:ext cx="4338411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rgbClr val="302C24"/>
                </a:solidFill>
              </a:rPr>
              <a:t>5ª Estación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EL CIRENEO AYUDA A JESÚS</a:t>
            </a: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Jesús salió del pretorio llevando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a cuestas su cruz, camino del Calvario;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pero su primera caída puso de manifiesto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el agotamiento del reo.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Temerosos los soldados de que la víctima sucumbiese antes de hora,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pensaron en buscarle un sustituto.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Entonces el centurión obligó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a un tal Simón de Cirene, que venía del campo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y pasaba por allí, a que tomara la cruz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sobre sus hombros y la llevara con Jesús.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Tal vez Simón tomó la cruz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de mala gana y a la fuerza,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pero luego, movido por el ejemplo de Cristo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y tocado por la gracia,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la abrazó con resignación y amor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y fue para él y sus hijos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el origen de su conversión.</a:t>
            </a:r>
          </a:p>
        </p:txBody>
      </p:sp>
      <p:pic>
        <p:nvPicPr>
          <p:cNvPr id="20483" name="Picture 13" descr="stations_5">
            <a:extLst>
              <a:ext uri="{FF2B5EF4-FFF2-40B4-BE49-F238E27FC236}">
                <a16:creationId xmlns:a16="http://schemas.microsoft.com/office/drawing/2014/main" id="{465B40F5-85B0-8E0D-5E09-3D23A519E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684213"/>
            <a:ext cx="3627437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ángulo 1">
            <a:extLst>
              <a:ext uri="{FF2B5EF4-FFF2-40B4-BE49-F238E27FC236}">
                <a16:creationId xmlns:a16="http://schemas.microsoft.com/office/drawing/2014/main" id="{7DB05EC7-2E6E-D92B-5950-CFABB7E86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0"/>
            <a:ext cx="48561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>
                <a:solidFill>
                  <a:srgbClr val="302C24"/>
                </a:solidFill>
              </a:rPr>
              <a:t>V. Te adoramos, oh Cristo, y te bendecimos.</a:t>
            </a:r>
            <a:br>
              <a:rPr lang="es-ES_tradnl" altLang="es-ES" sz="1600">
                <a:solidFill>
                  <a:srgbClr val="302C24"/>
                </a:solidFill>
              </a:rPr>
            </a:br>
            <a:r>
              <a:rPr lang="es-ES_tradnl" altLang="es-ES" sz="1600">
                <a:solidFill>
                  <a:srgbClr val="302C24"/>
                </a:solidFill>
              </a:rPr>
              <a:t>R. Pues por tu santa cruz redimiste al mundo.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600">
              <a:solidFill>
                <a:srgbClr val="302C24"/>
              </a:solidFill>
            </a:endParaRPr>
          </a:p>
        </p:txBody>
      </p:sp>
      <p:sp>
        <p:nvSpPr>
          <p:cNvPr id="20485" name="CuadroTexto 2">
            <a:extLst>
              <a:ext uri="{FF2B5EF4-FFF2-40B4-BE49-F238E27FC236}">
                <a16:creationId xmlns:a16="http://schemas.microsoft.com/office/drawing/2014/main" id="{ED66AB7D-3E9A-05CD-B07D-0B349C4E6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6184900"/>
            <a:ext cx="390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 i="1">
                <a:solidFill>
                  <a:srgbClr val="302C24"/>
                </a:solidFill>
              </a:rPr>
              <a:t>Padrenuestro, Avemaría y Gloria.</a:t>
            </a:r>
            <a:endParaRPr lang="es-ES_tradnl" altLang="es-ES" sz="1400">
              <a:solidFill>
                <a:srgbClr val="302C24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Jesús, pequé: Ten piedad y misericordia de mí.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ángulo 3">
            <a:extLst>
              <a:ext uri="{FF2B5EF4-FFF2-40B4-BE49-F238E27FC236}">
                <a16:creationId xmlns:a16="http://schemas.microsoft.com/office/drawing/2014/main" id="{E1DB9D8D-D7C6-F61B-9244-0E6B95110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-79375"/>
            <a:ext cx="338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solidFill>
                <a:schemeClr val="tx1"/>
              </a:solidFill>
            </a:endParaRPr>
          </a:p>
        </p:txBody>
      </p:sp>
      <p:sp>
        <p:nvSpPr>
          <p:cNvPr id="21506" name="Rectángulo 1">
            <a:extLst>
              <a:ext uri="{FF2B5EF4-FFF2-40B4-BE49-F238E27FC236}">
                <a16:creationId xmlns:a16="http://schemas.microsoft.com/office/drawing/2014/main" id="{F4FEA2DC-B63A-EDC0-3C9E-8390C9B72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" y="288925"/>
            <a:ext cx="3635375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s-ES_tradnl" altLang="es-ES" sz="1800" dirty="0">
                <a:solidFill>
                  <a:schemeClr val="tx1"/>
                </a:solidFill>
              </a:rPr>
            </a:br>
            <a:r>
              <a:rPr lang="es-ES_tradnl" altLang="es-ES" sz="1800" b="1" dirty="0">
                <a:solidFill>
                  <a:schemeClr val="bg1"/>
                </a:solidFill>
              </a:rPr>
              <a:t>6ª Estación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LA VERÓNICA LIMPIA EL ROSTRO DE JESÚS</a:t>
            </a: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Dice el profeta Isaías: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«No tenía apariencia ni presencia;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lo vimos y no tenía aspecto que pudiésemos estimar.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Despreciable y desecho de hombres, varón de dolores, como uno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ante quien se oculta el rostro ».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Es la descripción profética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de Jesús camino del Calvario,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con el rostro desfigurado por el sufrimiento, la sangre, los salivazos,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i="1" dirty="0">
                <a:solidFill>
                  <a:schemeClr val="tx1"/>
                </a:solidFill>
              </a:rPr>
              <a:t>Entonces, una mujer del pueblo, Verónica de nombre, se abrió paso entre la muchedumbre llevando un lienzo con el que limpió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i="1" dirty="0">
                <a:solidFill>
                  <a:schemeClr val="tx1"/>
                </a:solidFill>
              </a:rPr>
              <a:t>el rostro de Jesús.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i="1" dirty="0">
                <a:solidFill>
                  <a:schemeClr val="tx1"/>
                </a:solidFill>
              </a:rPr>
              <a:t>El Señor, agradecido, dejó grabada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i="1" dirty="0">
                <a:solidFill>
                  <a:schemeClr val="tx1"/>
                </a:solidFill>
              </a:rPr>
              <a:t>en él,  su Santa Faz.</a:t>
            </a:r>
          </a:p>
        </p:txBody>
      </p:sp>
      <p:pic>
        <p:nvPicPr>
          <p:cNvPr id="21507" name="Picture 13" descr="stations_6">
            <a:extLst>
              <a:ext uri="{FF2B5EF4-FFF2-40B4-BE49-F238E27FC236}">
                <a16:creationId xmlns:a16="http://schemas.microsoft.com/office/drawing/2014/main" id="{B4E4B579-EAB9-FE1A-EAAF-B5170DB88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863600"/>
            <a:ext cx="34178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ángulo 1">
            <a:extLst>
              <a:ext uri="{FF2B5EF4-FFF2-40B4-BE49-F238E27FC236}">
                <a16:creationId xmlns:a16="http://schemas.microsoft.com/office/drawing/2014/main" id="{3A778122-58B1-1559-AF6E-5D0E24383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25" y="104775"/>
            <a:ext cx="44084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>
                <a:solidFill>
                  <a:srgbClr val="302C24"/>
                </a:solidFill>
              </a:rPr>
              <a:t>V. Te adoramos, oh Cristo, y te bendecimos.</a:t>
            </a:r>
            <a:br>
              <a:rPr lang="es-ES_tradnl" altLang="es-ES" sz="1600">
                <a:solidFill>
                  <a:srgbClr val="302C24"/>
                </a:solidFill>
              </a:rPr>
            </a:br>
            <a:r>
              <a:rPr lang="es-ES_tradnl" altLang="es-ES" sz="1600">
                <a:solidFill>
                  <a:srgbClr val="302C24"/>
                </a:solidFill>
              </a:rPr>
              <a:t>R. Pues por tu santa cruz redimiste al mundo.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302C24"/>
              </a:solidFill>
            </a:endParaRPr>
          </a:p>
        </p:txBody>
      </p:sp>
      <p:sp>
        <p:nvSpPr>
          <p:cNvPr id="21509" name="CuadroTexto 2">
            <a:extLst>
              <a:ext uri="{FF2B5EF4-FFF2-40B4-BE49-F238E27FC236}">
                <a16:creationId xmlns:a16="http://schemas.microsoft.com/office/drawing/2014/main" id="{7E4D9D53-0A96-E135-891C-4BEB65458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6245225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 i="1">
                <a:solidFill>
                  <a:srgbClr val="302C24"/>
                </a:solidFill>
              </a:rPr>
              <a:t>Padrenuestro, Avemaría y Gloria.</a:t>
            </a:r>
            <a:endParaRPr lang="es-ES_tradnl" altLang="es-ES" sz="1400">
              <a:solidFill>
                <a:srgbClr val="302C24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Jesús, pequé: Ten piedad y misericordia de mí.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ángulo 3">
            <a:extLst>
              <a:ext uri="{FF2B5EF4-FFF2-40B4-BE49-F238E27FC236}">
                <a16:creationId xmlns:a16="http://schemas.microsoft.com/office/drawing/2014/main" id="{2219431F-9DB8-02DD-4479-E31DE070A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-79375"/>
            <a:ext cx="338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solidFill>
                <a:schemeClr val="tx1"/>
              </a:solidFill>
            </a:endParaRPr>
          </a:p>
        </p:txBody>
      </p:sp>
      <p:sp>
        <p:nvSpPr>
          <p:cNvPr id="22530" name="Rectángulo 1">
            <a:extLst>
              <a:ext uri="{FF2B5EF4-FFF2-40B4-BE49-F238E27FC236}">
                <a16:creationId xmlns:a16="http://schemas.microsoft.com/office/drawing/2014/main" id="{48CE341F-D839-D318-0C18-61FEADA11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4" y="88900"/>
            <a:ext cx="4915332" cy="658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rgbClr val="302C24"/>
                </a:solidFill>
              </a:rPr>
              <a:t>7ª Estación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JESÚS CAE POR SEGUNDA VEZ</a:t>
            </a: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Jesús había tomado de nuevo la cruz y con ella a cuestas llegó a la cima de la empinada calle que daba a una de las puertas de la ciudad. Allí, extenuado, sin fuerzas, cayó por segunda vez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bajo el peso de la cruz.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Faltaba poco para llegar al sitio en que tenía que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ser crucificado, y Jesús, empeñado en llevar a cabo hasta la meta los planes de Dios, aún logró reunir fuerzas, levantarse y proseguir su camino.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Este paso nos muestra lo frágil que es la condición humana, aun cuando la aliente el mejor espíritu, y que no han de desmoralizarnos las flaquezas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ni las caídas cuando seguimos a Cristo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cargados con nuestra cruz.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Jesús, por los suelos una vez más, no se siente derrotado ni abandona su cometido. Para Él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no es tan grave el caer como el no levantarnos.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Y pensemos cuántas son las personas que se sienten derrotadas y sin ánimos para reemprender el seguimiento de Cristo.</a:t>
            </a:r>
          </a:p>
        </p:txBody>
      </p:sp>
      <p:pic>
        <p:nvPicPr>
          <p:cNvPr id="22531" name="Picture 13" descr="stations_7">
            <a:extLst>
              <a:ext uri="{FF2B5EF4-FFF2-40B4-BE49-F238E27FC236}">
                <a16:creationId xmlns:a16="http://schemas.microsoft.com/office/drawing/2014/main" id="{ADA1470B-EBEF-C800-C066-A46B683E9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1284288"/>
            <a:ext cx="3224212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ángulo 1">
            <a:extLst>
              <a:ext uri="{FF2B5EF4-FFF2-40B4-BE49-F238E27FC236}">
                <a16:creationId xmlns:a16="http://schemas.microsoft.com/office/drawing/2014/main" id="{F4D27193-400D-7D53-C915-CD11BBBC3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225" y="288925"/>
            <a:ext cx="3848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V. Te adoramos, oh Cristo, y te bendecimos.</a:t>
            </a:r>
            <a:br>
              <a:rPr lang="es-ES_tradnl" altLang="es-ES" sz="1400">
                <a:solidFill>
                  <a:srgbClr val="302C24"/>
                </a:solidFill>
              </a:rPr>
            </a:br>
            <a:r>
              <a:rPr lang="es-ES_tradnl" altLang="es-ES" sz="1400">
                <a:solidFill>
                  <a:srgbClr val="302C24"/>
                </a:solidFill>
              </a:rPr>
              <a:t>R. Pues por tu santa cruz redimiste al mundo.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302C24"/>
              </a:solidFill>
            </a:endParaRPr>
          </a:p>
        </p:txBody>
      </p:sp>
      <p:sp>
        <p:nvSpPr>
          <p:cNvPr id="22533" name="CuadroTexto 2">
            <a:extLst>
              <a:ext uri="{FF2B5EF4-FFF2-40B4-BE49-F238E27FC236}">
                <a16:creationId xmlns:a16="http://schemas.microsoft.com/office/drawing/2014/main" id="{61A68AA4-79CA-AB97-9763-E1FDBF702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413" y="6245225"/>
            <a:ext cx="3878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 i="1">
                <a:solidFill>
                  <a:srgbClr val="302C24"/>
                </a:solidFill>
              </a:rPr>
              <a:t>Padrenuestro, Avemaría y Gloria.</a:t>
            </a:r>
            <a:endParaRPr lang="es-ES_tradnl" altLang="es-ES" sz="1400">
              <a:solidFill>
                <a:srgbClr val="302C24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Jesús, pequé: Ten piedad y misericordia de mí.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ángulo 3">
            <a:extLst>
              <a:ext uri="{FF2B5EF4-FFF2-40B4-BE49-F238E27FC236}">
                <a16:creationId xmlns:a16="http://schemas.microsoft.com/office/drawing/2014/main" id="{6CE7DDA3-4D57-EBD6-8D71-DF6977F27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-79375"/>
            <a:ext cx="338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>
              <a:solidFill>
                <a:schemeClr val="tx1"/>
              </a:solidFill>
            </a:endParaRPr>
          </a:p>
        </p:txBody>
      </p:sp>
      <p:sp>
        <p:nvSpPr>
          <p:cNvPr id="23554" name="Rectángulo 1">
            <a:extLst>
              <a:ext uri="{FF2B5EF4-FFF2-40B4-BE49-F238E27FC236}">
                <a16:creationId xmlns:a16="http://schemas.microsoft.com/office/drawing/2014/main" id="{E94FBA68-AF7A-5841-B1F3-8985A823E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174625"/>
            <a:ext cx="4937125" cy="658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rgbClr val="302C24"/>
                </a:solidFill>
              </a:rPr>
              <a:t>8ªEstación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800" b="1" dirty="0">
                <a:solidFill>
                  <a:schemeClr val="tx1"/>
                </a:solidFill>
              </a:rPr>
              <a:t>JESÚS CONSUELA A LAS MUJERES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Dice San Lucas que a Jesús, camino del Calvario, lo seguía una gran multitud del pueblo;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y unas mujeres se dolían y se lamentaban por Él.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Jesús, volviéndose a ellas les dijo: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«Hijas de Jerusalén, no lloréis por mí; llorad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más bien por vosotras y por vuestros hijos»;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i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Mientras muchos espectadores se divierten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y lanzan insultos contra Jesús,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no faltan algunas mujeres de Jerusalén,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que, desafiando las leyes que lo prohibían, tienen el valor de llorar y lamentar la suerte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i="1" dirty="0">
                <a:solidFill>
                  <a:schemeClr val="tx1"/>
                </a:solidFill>
              </a:rPr>
              <a:t>del divino Condenado.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Jesús, sin duda, agradecido y movido del amor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a las mismas, quiso orientar la nobleza de sus corazones hacia lo más necesario y urgente: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la conversión suya y la de sus hijos.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6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Jesús nos enseña a establecer la escala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de los valores divinos en nuestra vida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600" b="1" dirty="0">
                <a:solidFill>
                  <a:schemeClr val="tx1"/>
                </a:solidFill>
              </a:rPr>
              <a:t>y nos da una lección a todos. </a:t>
            </a:r>
          </a:p>
        </p:txBody>
      </p:sp>
      <p:pic>
        <p:nvPicPr>
          <p:cNvPr id="23555" name="Picture 13" descr="stations_8">
            <a:extLst>
              <a:ext uri="{FF2B5EF4-FFF2-40B4-BE49-F238E27FC236}">
                <a16:creationId xmlns:a16="http://schemas.microsoft.com/office/drawing/2014/main" id="{DF20606D-29D9-2544-9829-69F4BEBD3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190625"/>
            <a:ext cx="3228975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ángulo 1">
            <a:extLst>
              <a:ext uri="{FF2B5EF4-FFF2-40B4-BE49-F238E27FC236}">
                <a16:creationId xmlns:a16="http://schemas.microsoft.com/office/drawing/2014/main" id="{BED097C8-E096-82D0-2AC4-AF910B15B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403225"/>
            <a:ext cx="4003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V. Te adoramos, oh Cristo, y te bendecimos.</a:t>
            </a:r>
            <a:br>
              <a:rPr lang="es-ES_tradnl" altLang="es-ES" sz="1400">
                <a:solidFill>
                  <a:srgbClr val="302C24"/>
                </a:solidFill>
              </a:rPr>
            </a:br>
            <a:r>
              <a:rPr lang="es-ES_tradnl" altLang="es-ES" sz="1400">
                <a:solidFill>
                  <a:srgbClr val="302C24"/>
                </a:solidFill>
              </a:rPr>
              <a:t>R. Pues por tu santa cruz redimiste al mundo.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>
              <a:solidFill>
                <a:srgbClr val="302C24"/>
              </a:solidFill>
            </a:endParaRPr>
          </a:p>
        </p:txBody>
      </p:sp>
      <p:sp>
        <p:nvSpPr>
          <p:cNvPr id="23557" name="CuadroTexto 2">
            <a:extLst>
              <a:ext uri="{FF2B5EF4-FFF2-40B4-BE49-F238E27FC236}">
                <a16:creationId xmlns:a16="http://schemas.microsoft.com/office/drawing/2014/main" id="{2108A897-821F-5452-A52F-7FA82AA7E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0325" y="6161088"/>
            <a:ext cx="4003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20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 sz="22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 sz="2000"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A49A85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6D6452"/>
              </a:buClr>
              <a:buSzPct val="75000"/>
              <a:buFont typeface="Wingdings 2" pitchFamily="2" charset="2"/>
              <a:buChar char=""/>
              <a:defRPr>
                <a:solidFill>
                  <a:srgbClr val="6D6452"/>
                </a:solidFill>
                <a:latin typeface="Book Antiqua" panose="0204060205030503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 i="1">
                <a:solidFill>
                  <a:srgbClr val="302C24"/>
                </a:solidFill>
              </a:rPr>
              <a:t>Padrenuestro, Avemaría y Gloria.</a:t>
            </a:r>
            <a:endParaRPr lang="es-ES_tradnl" altLang="es-ES" sz="1400">
              <a:solidFill>
                <a:srgbClr val="302C24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1400">
                <a:solidFill>
                  <a:srgbClr val="302C24"/>
                </a:solidFill>
              </a:rPr>
              <a:t>Jesús, pequé: Ten piedad y misericordia de mí.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ntura">
  <a:themeElements>
    <a:clrScheme name="Montura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Montura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Montura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ntura">
    <a:dk1>
      <a:srgbClr val="302C24"/>
    </a:dk1>
    <a:lt1>
      <a:sysClr val="window" lastClr="FFFFFF"/>
    </a:lt1>
    <a:dk2>
      <a:srgbClr val="AC6416"/>
    </a:dk2>
    <a:lt2>
      <a:srgbClr val="E8E4DB"/>
    </a:lt2>
    <a:accent1>
      <a:srgbClr val="C6B178"/>
    </a:accent1>
    <a:accent2>
      <a:srgbClr val="9C5B14"/>
    </a:accent2>
    <a:accent3>
      <a:srgbClr val="71B2BC"/>
    </a:accent3>
    <a:accent4>
      <a:srgbClr val="78AA5D"/>
    </a:accent4>
    <a:accent5>
      <a:srgbClr val="867099"/>
    </a:accent5>
    <a:accent6>
      <a:srgbClr val="4C6F75"/>
    </a:accent6>
    <a:hlink>
      <a:srgbClr val="F27B0E"/>
    </a:hlink>
    <a:folHlink>
      <a:srgbClr val="989268"/>
    </a:folHlink>
  </a:clrScheme>
</a:themeOverride>
</file>

<file path=ppt/theme/themeOverride2.xml><?xml version="1.0" encoding="utf-8"?>
<a:themeOverride xmlns:a="http://schemas.openxmlformats.org/drawingml/2006/main">
  <a:clrScheme name="Montura">
    <a:dk1>
      <a:srgbClr val="302C24"/>
    </a:dk1>
    <a:lt1>
      <a:sysClr val="window" lastClr="FFFFFF"/>
    </a:lt1>
    <a:dk2>
      <a:srgbClr val="AC6416"/>
    </a:dk2>
    <a:lt2>
      <a:srgbClr val="E8E4DB"/>
    </a:lt2>
    <a:accent1>
      <a:srgbClr val="C6B178"/>
    </a:accent1>
    <a:accent2>
      <a:srgbClr val="9C5B14"/>
    </a:accent2>
    <a:accent3>
      <a:srgbClr val="71B2BC"/>
    </a:accent3>
    <a:accent4>
      <a:srgbClr val="78AA5D"/>
    </a:accent4>
    <a:accent5>
      <a:srgbClr val="867099"/>
    </a:accent5>
    <a:accent6>
      <a:srgbClr val="4C6F75"/>
    </a:accent6>
    <a:hlink>
      <a:srgbClr val="F27B0E"/>
    </a:hlink>
    <a:folHlink>
      <a:srgbClr val="989268"/>
    </a:folHlink>
  </a:clrScheme>
</a:themeOverride>
</file>

<file path=ppt/theme/themeOverride3.xml><?xml version="1.0" encoding="utf-8"?>
<a:themeOverride xmlns:a="http://schemas.openxmlformats.org/drawingml/2006/main">
  <a:clrScheme name="Montura">
    <a:dk1>
      <a:srgbClr val="302C24"/>
    </a:dk1>
    <a:lt1>
      <a:sysClr val="window" lastClr="FFFFFF"/>
    </a:lt1>
    <a:dk2>
      <a:srgbClr val="AC6416"/>
    </a:dk2>
    <a:lt2>
      <a:srgbClr val="E8E4DB"/>
    </a:lt2>
    <a:accent1>
      <a:srgbClr val="C6B178"/>
    </a:accent1>
    <a:accent2>
      <a:srgbClr val="9C5B14"/>
    </a:accent2>
    <a:accent3>
      <a:srgbClr val="71B2BC"/>
    </a:accent3>
    <a:accent4>
      <a:srgbClr val="78AA5D"/>
    </a:accent4>
    <a:accent5>
      <a:srgbClr val="867099"/>
    </a:accent5>
    <a:accent6>
      <a:srgbClr val="4C6F75"/>
    </a:accent6>
    <a:hlink>
      <a:srgbClr val="F27B0E"/>
    </a:hlink>
    <a:folHlink>
      <a:srgbClr val="9892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Montura.thmx</Template>
  <TotalTime>400</TotalTime>
  <Words>2935</Words>
  <Application>Microsoft Macintosh PowerPoint</Application>
  <PresentationFormat>Presentación en pantalla (4:3)</PresentationFormat>
  <Paragraphs>327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Book Antiqua</vt:lpstr>
      <vt:lpstr>Wingdings 2</vt:lpstr>
      <vt:lpstr>Montura</vt:lpstr>
      <vt:lpstr>VIA CRUCIS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 CRUCIS</dc:title>
  <dc:creator>Usuario</dc:creator>
  <cp:lastModifiedBy>eusebiofigue@gmail.com</cp:lastModifiedBy>
  <cp:revision>29</cp:revision>
  <dcterms:created xsi:type="dcterms:W3CDTF">2018-02-17T08:04:39Z</dcterms:created>
  <dcterms:modified xsi:type="dcterms:W3CDTF">2023-03-02T10:48:56Z</dcterms:modified>
</cp:coreProperties>
</file>