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67" r:id="rId2"/>
    <p:sldId id="256" r:id="rId3"/>
    <p:sldId id="268" r:id="rId4"/>
    <p:sldId id="257" r:id="rId5"/>
    <p:sldId id="269" r:id="rId6"/>
    <p:sldId id="258" r:id="rId7"/>
    <p:sldId id="270" r:id="rId8"/>
    <p:sldId id="259" r:id="rId9"/>
    <p:sldId id="271" r:id="rId10"/>
    <p:sldId id="260" r:id="rId11"/>
    <p:sldId id="272" r:id="rId12"/>
    <p:sldId id="261" r:id="rId13"/>
    <p:sldId id="273" r:id="rId14"/>
    <p:sldId id="262" r:id="rId15"/>
    <p:sldId id="274" r:id="rId16"/>
    <p:sldId id="264" r:id="rId17"/>
    <p:sldId id="265" r:id="rId18"/>
    <p:sldId id="275" r:id="rId19"/>
    <p:sldId id="266" r:id="rId20"/>
    <p:sldId id="276" r:id="rId21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 autoAdjust="0"/>
    <p:restoredTop sz="94689" autoAdjust="0"/>
  </p:normalViewPr>
  <p:slideViewPr>
    <p:cSldViewPr>
      <p:cViewPr varScale="1">
        <p:scale>
          <a:sx n="108" d="100"/>
          <a:sy n="108" d="100"/>
        </p:scale>
        <p:origin x="22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AAAC1F6-27AE-1110-DD5D-1F794EBC8A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42E403D-3587-1F40-26E4-132B1087EF1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820C950-A0AA-9019-09CF-FE95DF857DA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5B8D0FC7-3674-E814-97CB-798E934065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noProof="0"/>
              <a:t>Haga clic para modificar el estilo de texto del patrón</a:t>
            </a:r>
          </a:p>
          <a:p>
            <a:pPr lvl="1"/>
            <a:r>
              <a:rPr lang="es-ES" altLang="es-ES" noProof="0"/>
              <a:t>Segundo nivel</a:t>
            </a:r>
          </a:p>
          <a:p>
            <a:pPr lvl="2"/>
            <a:r>
              <a:rPr lang="es-ES" altLang="es-ES" noProof="0"/>
              <a:t>Tercer nivel</a:t>
            </a:r>
          </a:p>
          <a:p>
            <a:pPr lvl="3"/>
            <a:r>
              <a:rPr lang="es-ES" altLang="es-ES" noProof="0"/>
              <a:t>Cuarto nivel</a:t>
            </a:r>
          </a:p>
          <a:p>
            <a:pPr lvl="4"/>
            <a:r>
              <a:rPr lang="es-ES" altLang="es-ES" noProof="0"/>
              <a:t>Quinto nivel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5F0F2644-15F9-6293-2C24-FD679A2533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4578A1BF-93E7-377C-0FED-D1297EAD9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BA3FE0C-8352-A741-A168-73D6152DA8E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>
            <a:extLst>
              <a:ext uri="{FF2B5EF4-FFF2-40B4-BE49-F238E27FC236}">
                <a16:creationId xmlns:a16="http://schemas.microsoft.com/office/drawing/2014/main" id="{8179A77B-F4EA-5278-6061-A2FD532B4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73763B-A2E0-A54C-999C-2CAE993C9E41}" type="slidenum">
              <a:rPr lang="es-ES" altLang="es-ES" sz="1200"/>
              <a:pPr/>
              <a:t>1</a:t>
            </a:fld>
            <a:endParaRPr lang="es-ES" altLang="es-ES" sz="120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50E1D69-D844-F077-5BE0-2DF637EBECC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4FFF29D-9426-46CE-9F85-8AA0ED93E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935DE326-F4C9-22AF-D79C-EF80264026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0379D0-F492-FD4D-9F68-436F357F0F3C}" type="slidenum">
              <a:rPr lang="es-ES" altLang="es-ES" sz="1200"/>
              <a:pPr/>
              <a:t>10</a:t>
            </a:fld>
            <a:endParaRPr lang="es-ES" altLang="es-E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2A395A64-96EF-2F99-F07A-E8DB8381FE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3F1107D-A0F2-B7A0-35CA-28EE86724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11186129-6FB9-E1CB-A630-E05B341D04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5DF60C1-C117-CF41-B061-F9226BA2CB71}" type="slidenum">
              <a:rPr lang="es-ES" altLang="es-ES" sz="1200"/>
              <a:pPr/>
              <a:t>11</a:t>
            </a:fld>
            <a:endParaRPr lang="es-ES" altLang="es-E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4C4151B-C341-1610-CC6C-004831CC82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84C87ED-270E-739B-FD3E-E1A61E625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49F760B4-3FA6-AAFD-0D2A-1D9E6C3D08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022B02-2F3E-9447-A777-52F3D5747FD3}" type="slidenum">
              <a:rPr lang="es-ES" altLang="es-ES" sz="1200"/>
              <a:pPr/>
              <a:t>12</a:t>
            </a:fld>
            <a:endParaRPr lang="es-ES" altLang="es-E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1C100F3E-40B7-031F-4C8D-F79A189726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E04731F-2770-56B3-CB3B-4DECA7BD1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A2970B18-63B6-2E9F-EF70-CB8A0D8F5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030B1D-9261-604F-9631-136DC7DB68B4}" type="slidenum">
              <a:rPr lang="es-ES" altLang="es-ES" sz="1200"/>
              <a:pPr/>
              <a:t>13</a:t>
            </a:fld>
            <a:endParaRPr lang="es-ES" altLang="es-E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93B5A2C-1215-8F58-550A-FBA02EF59F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275F76A-C378-A548-F21D-69EC5D771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C9CFEA0C-0CFD-BFD9-8F4E-6438AEACC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3E9792-CEB4-0C46-9BFF-5EF7C737D889}" type="slidenum">
              <a:rPr lang="es-ES" altLang="es-ES" sz="1200"/>
              <a:pPr/>
              <a:t>14</a:t>
            </a:fld>
            <a:endParaRPr lang="es-ES" altLang="es-E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0ECB0DBA-1F9C-0905-A884-06143205B7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B66012E-B765-F2C5-5900-351514025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B12A5CC2-B565-757C-88C8-7D7891DAC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A21A70-5AE9-334E-99BD-2935CE250506}" type="slidenum">
              <a:rPr lang="es-ES" altLang="es-ES" sz="1200"/>
              <a:pPr/>
              <a:t>15</a:t>
            </a:fld>
            <a:endParaRPr lang="es-ES" altLang="es-ES" sz="12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83775CE-4788-CA0A-CD5B-478CEAD114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0272A6A-648F-EC7C-36FB-07B1DEB0F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0E23C711-63C3-64E7-C9D5-64CCAECAA3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FE4848-515D-C849-A4FB-35D437297429}" type="slidenum">
              <a:rPr lang="es-ES" altLang="es-ES" sz="1200"/>
              <a:pPr/>
              <a:t>16</a:t>
            </a:fld>
            <a:endParaRPr lang="es-ES" altLang="es-ES" sz="12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CE9D5F4-98CC-C6FE-9A30-326B65E85D7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772128D-08B1-DD9B-3850-739674071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ECA269A1-59F4-4ACF-997F-C58661FB01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B6761F-6DE5-4042-97DF-5EEECEDE9827}" type="slidenum">
              <a:rPr lang="es-ES" altLang="es-ES" sz="1200"/>
              <a:pPr/>
              <a:t>17</a:t>
            </a:fld>
            <a:endParaRPr lang="es-ES" altLang="es-ES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499FF124-5B51-E1FD-0633-2ECF2B24B2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0E60060-F86B-6F21-F9E8-A5EAD6AA6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54BCF73B-0C35-357F-C07A-4200A3C0D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50E95E-60DD-CC47-8D8D-E2477442C239}" type="slidenum">
              <a:rPr lang="es-ES" altLang="es-ES" sz="1200"/>
              <a:pPr/>
              <a:t>18</a:t>
            </a:fld>
            <a:endParaRPr lang="es-ES" altLang="es-ES" sz="12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AAA1CB04-9492-5DA9-1ABF-840673D03A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6BE61D1-5B4D-73D2-2612-DF5702462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91943A6A-6452-1B53-2961-9FB4D7ABD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5056D5-FCEC-CD45-A227-63FDD3951395}" type="slidenum">
              <a:rPr lang="es-ES" altLang="es-ES" sz="1200"/>
              <a:pPr/>
              <a:t>19</a:t>
            </a:fld>
            <a:endParaRPr lang="es-ES" altLang="es-ES" sz="12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0DD81C73-4AF8-E12D-37A4-3F7FF05FE6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8D3C50B-6A2D-46E1-461B-100CF40C5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>
            <a:extLst>
              <a:ext uri="{FF2B5EF4-FFF2-40B4-BE49-F238E27FC236}">
                <a16:creationId xmlns:a16="http://schemas.microsoft.com/office/drawing/2014/main" id="{195707FE-D372-97CD-C1E3-21F6D40C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979F40-28AF-4A48-961A-EDFA09130B50}" type="slidenum">
              <a:rPr lang="es-ES" altLang="es-ES" sz="1200"/>
              <a:pPr/>
              <a:t>2</a:t>
            </a:fld>
            <a:endParaRPr lang="es-ES" altLang="es-ES" sz="12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B256C63-370F-FD8D-06FF-C81D117B09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C842D1F-19CD-834C-BD16-86BB914D9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F31E31D2-F84D-54FF-A4DD-DFB5C7FD3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E26E25-3357-4A44-9373-2FAC9939C75C}" type="slidenum">
              <a:rPr lang="es-ES" altLang="es-ES" sz="1200"/>
              <a:pPr/>
              <a:t>20</a:t>
            </a:fld>
            <a:endParaRPr lang="es-ES" altLang="es-ES" sz="12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FB1D49DE-3F70-EE06-91F1-5AD26B567C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6604C23-AD82-75E3-EAC6-571E56243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>
            <a:extLst>
              <a:ext uri="{FF2B5EF4-FFF2-40B4-BE49-F238E27FC236}">
                <a16:creationId xmlns:a16="http://schemas.microsoft.com/office/drawing/2014/main" id="{824FB107-FE55-EFE4-3CAF-EEE6AFAD0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6A7D90-DA9F-9041-B546-39A33385B057}" type="slidenum">
              <a:rPr lang="es-ES" altLang="es-ES" sz="1200"/>
              <a:pPr/>
              <a:t>3</a:t>
            </a:fld>
            <a:endParaRPr lang="es-ES" altLang="es-ES" sz="120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60BFD61A-1C70-5505-36BB-769D90859E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3FDE6F3-4869-0C11-6102-0AFFC7515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6F7ED2DA-5D6A-408F-6ACA-1D0088CCA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EEF3AE-F145-F744-8AC9-C037AA30744A}" type="slidenum">
              <a:rPr lang="es-ES" altLang="es-ES" sz="1200"/>
              <a:pPr/>
              <a:t>4</a:t>
            </a:fld>
            <a:endParaRPr lang="es-ES" altLang="es-ES" sz="120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16B7BCA-931F-300D-91D4-5F0AD8E715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D5EB21-47C0-D284-DE6C-7296344B4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>
            <a:extLst>
              <a:ext uri="{FF2B5EF4-FFF2-40B4-BE49-F238E27FC236}">
                <a16:creationId xmlns:a16="http://schemas.microsoft.com/office/drawing/2014/main" id="{D33D22F2-E38E-CA22-BEC3-59209B1F0B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2D0559-8052-AD4F-981D-4E1351719531}" type="slidenum">
              <a:rPr lang="es-ES" altLang="es-ES" sz="1200"/>
              <a:pPr/>
              <a:t>5</a:t>
            </a:fld>
            <a:endParaRPr lang="es-ES" altLang="es-ES" sz="120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A3B04E6-3098-4DAA-0889-3F8A503F69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33C1AE5-AFE6-843E-EAAC-F07F7D889B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2EF799C8-4DDD-7AAD-F936-F525F2C7E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3068CD-188F-604A-99BA-0D25C476970B}" type="slidenum">
              <a:rPr lang="es-ES" altLang="es-ES" sz="1200"/>
              <a:pPr/>
              <a:t>6</a:t>
            </a:fld>
            <a:endParaRPr lang="es-ES" altLang="es-ES" sz="12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DE31AD0-2B2F-C3CE-B88F-FFD9C3555A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8BF621F-7496-07F1-D988-1A6C5CB6B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62AA07E8-881A-4461-2B97-ABC81CC958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6EA438-A952-E843-9FF4-CAFDB666B8AB}" type="slidenum">
              <a:rPr lang="es-ES" altLang="es-ES" sz="1200"/>
              <a:pPr/>
              <a:t>7</a:t>
            </a:fld>
            <a:endParaRPr lang="es-ES" altLang="es-E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94B04F4-B632-DAF2-29E9-595A2C87FB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A06D0A-C568-9476-3689-BFACEAC58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3F955D6-6C6C-B996-F60E-6C35B4EF33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0763B6-AAE3-884C-B665-859C8A9A10A4}" type="slidenum">
              <a:rPr lang="es-ES" altLang="es-ES" sz="1200"/>
              <a:pPr/>
              <a:t>8</a:t>
            </a:fld>
            <a:endParaRPr lang="es-ES" altLang="es-E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18B444B-149D-094A-D66C-9257568F3C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9DB2645-E0C4-0225-DB86-F19B0EE5D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708B2C90-8D04-AEEF-94E1-923910E5D9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75F9CB-B978-344F-97D3-D1442067DD87}" type="slidenum">
              <a:rPr lang="es-ES" altLang="es-ES" sz="1200"/>
              <a:pPr/>
              <a:t>9</a:t>
            </a:fld>
            <a:endParaRPr lang="es-ES" altLang="es-E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2147783-B754-F99B-73B2-8DB592C8FE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CD0FB4F-F2CC-C82A-51A6-908970E2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6EF6DA-B161-3B55-6627-6F3FA883C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15B3CC-A07C-B186-4B7C-D2FE1F6423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6300FF-C5E4-790A-4E79-991D09CDB7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ED5F-1373-DF4B-9EA6-0187BA038FFE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9651842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A7F77B-F53F-40B7-8E36-5AB2914C6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326D5B-7A40-CA42-E0B9-279BA673E4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11E306-5027-54DF-5765-C6D2B9EC9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AC9-8DBA-0746-893C-4599782C89A2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76078409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433F25-1C7F-1E18-4514-28235E1F81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73A13C-5929-DB14-F3B8-0E23818AB7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3C1A83-F868-0395-BB35-E5627B76D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797E7-1D87-EE4F-9411-F73205F016C7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38056783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2AFA76-B136-C214-4562-1FB406D68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4161DF-6E0B-1BD7-D242-ADA2F369B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ACF7B1-F71D-2FC6-B15E-981F5E4B2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FAB75-0E21-2041-A0A8-E3DB0323B724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990527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E89A32-83A0-0B16-9BE8-2E0155DE1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0A1F1B-0370-C770-B9C7-F423427C3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2A90C9-87CF-2FAB-D1D5-C7BF6F8E6A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F9E74-2D89-A942-82F0-BB6D278395F8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42683951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66B3-E3A8-0B29-F348-1CB440D0D1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47342A-E265-8CD3-A18A-861A271E7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251ED-0C18-9322-53EF-E1C781B70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0403D-7E81-8542-A647-FF82927934C5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45099952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5ACA69-442F-6767-8763-AF2B88CD00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E58C53-C751-38FC-A4CA-578CFBF18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292AF1-FC69-FCD7-D06D-2B686487A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A06D4-47F7-B843-A38A-478AD88E4757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9791389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C3418D5-4C6B-6CAC-6418-3A4DAA8D1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AFA89D-3D2C-B7EF-B0C0-9EB59070D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C19CB6-6081-A9AD-CFB2-D3F5CEEACE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B5B2-22B4-1D4F-895B-FA27FBEBF22C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27318188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4094303-8BDE-F925-4B2F-05B7CD8DE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41C723E-54BA-18A7-74AF-D739C0619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CF488C-20DB-32C7-ECD6-47298FCBAC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5992A-2F7A-104F-AEB7-276C931466F5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1609232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369675-2704-F9C5-393B-CDF07AB020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8D9048-79C9-AD93-A55E-AA71BE245C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F58559-9E57-393C-3E61-131055A9B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69C0B-CC5C-CB45-A279-D36EB9B1A140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1126505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282F6E-9A48-B91C-8519-F27437F681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E69360-C728-8B22-49B1-BFBC1AD1F6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28FA99-87AB-0B6F-69FB-F50854FD07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857B0-462F-3246-A33E-B5301F077FC5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26331993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55519C-7E17-7AC7-DD50-585D5A027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F9D4DD-84FB-CB99-00B3-19142F0F9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Click to edit Master text styles</a:t>
            </a:r>
          </a:p>
          <a:p>
            <a:pPr lvl="1"/>
            <a:r>
              <a:rPr lang="es-ES_tradnl" altLang="es-ES"/>
              <a:t>Second level</a:t>
            </a:r>
          </a:p>
          <a:p>
            <a:pPr lvl="2"/>
            <a:r>
              <a:rPr lang="es-ES_tradnl" altLang="es-ES"/>
              <a:t>Third level</a:t>
            </a:r>
          </a:p>
          <a:p>
            <a:pPr lvl="3"/>
            <a:r>
              <a:rPr lang="es-ES_tradnl" altLang="es-ES"/>
              <a:t>Fourth level</a:t>
            </a:r>
          </a:p>
          <a:p>
            <a:pPr lvl="4"/>
            <a:r>
              <a:rPr lang="es-ES_tradnl" altLang="es-E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DF8DBA-56D0-3429-DB4A-0680548B06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70417C-932A-976A-0AF1-67155A1D5B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11700A-9039-2450-E3FB-8B42A2D966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D1D6F15-726D-4E4F-9E48-0010B0B9753F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>
            <a:extLst>
              <a:ext uri="{FF2B5EF4-FFF2-40B4-BE49-F238E27FC236}">
                <a16:creationId xmlns:a16="http://schemas.microsoft.com/office/drawing/2014/main" id="{B84FEDAD-1CC1-35A5-02CC-C059B2ED26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2971800"/>
            <a:ext cx="3810000" cy="1752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2405"/>
              </a:avLst>
            </a:prstTxWarp>
          </a:bodyPr>
          <a:lstStyle/>
          <a:p>
            <a:pPr algn="ctr"/>
            <a:r>
              <a:rPr lang="es-ES" sz="6600" b="1" kern="10" dirty="0">
                <a:solidFill>
                  <a:srgbClr val="00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vida </a:t>
            </a:r>
          </a:p>
          <a:p>
            <a:pPr algn="ctr"/>
            <a:r>
              <a:rPr lang="es-ES" sz="6600" b="1" kern="10" dirty="0">
                <a:solidFill>
                  <a:srgbClr val="00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</a:t>
            </a:r>
          </a:p>
          <a:p>
            <a:pPr algn="ctr"/>
            <a:r>
              <a:rPr lang="es-ES" sz="6600" b="1" kern="10" dirty="0">
                <a:solidFill>
                  <a:srgbClr val="00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 corta...</a:t>
            </a:r>
          </a:p>
        </p:txBody>
      </p:sp>
      <p:sp>
        <p:nvSpPr>
          <p:cNvPr id="3074" name="Rectangle 3">
            <a:extLst>
              <a:ext uri="{FF2B5EF4-FFF2-40B4-BE49-F238E27FC236}">
                <a16:creationId xmlns:a16="http://schemas.microsoft.com/office/drawing/2014/main" id="{9A8E05F5-8845-7D51-6F4D-577D6778E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0" cmpd="tri">
            <a:solidFill>
              <a:srgbClr val="8776B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</p:spTree>
  </p:cSld>
  <p:clrMapOvr>
    <a:masterClrMapping/>
  </p:clrMapOvr>
  <p:transition>
    <p:randomBar dir="vert"/>
    <p:sndAc>
      <p:stSnd loop="1">
        <p:snd r:embed="rId3" name="EL PESCADO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5BE9F085-35AF-CCAA-AF63-A162ED15E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50276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Antes había clasificado a Tommy: de extraño...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Parece ser como si a todo aquel que yo rechazara mediante mi propia calificación, Dios lo devolviera a mi vida para que me educara.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s-ES" altLang="es-ES">
                <a:latin typeface="Kristen ITC" panose="03050502040202030202" pitchFamily="66" charset="77"/>
              </a:rPr>
              <a:t>Pero por lo que en realidad 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vine a verlo</a:t>
            </a:r>
            <a:r>
              <a:rPr lang="es-ES" altLang="es-ES">
                <a:latin typeface="Kristen ITC" panose="03050502040202030202" pitchFamily="66" charset="77"/>
              </a:rPr>
              <a:t> es por algo que usted me dijo el 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último día de clases. </a:t>
            </a:r>
            <a:r>
              <a:rPr lang="es-ES" altLang="es-ES">
                <a:latin typeface="Kristen ITC" panose="03050502040202030202" pitchFamily="66" charset="77"/>
              </a:rPr>
              <a:t>(¡Se acordó!)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s-ES" altLang="es-ES">
                <a:latin typeface="Kristen ITC" panose="03050502040202030202" pitchFamily="66" charset="77"/>
              </a:rPr>
              <a:t>Él continuó diciendo:</a:t>
            </a:r>
            <a:br>
              <a:rPr lang="es-ES" altLang="es-ES">
                <a:latin typeface="Kristen ITC" panose="03050502040202030202" pitchFamily="66" charset="77"/>
              </a:rPr>
            </a:br>
            <a:r>
              <a:rPr lang="es-ES" altLang="es-ES">
                <a:latin typeface="Kristen ITC" panose="03050502040202030202" pitchFamily="66" charset="77"/>
              </a:rPr>
              <a:t>- Yo le pregunté si usted creía que yo llegaría alguna vez a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 encontrar a Dios.   </a:t>
            </a:r>
            <a:r>
              <a:rPr lang="es-ES" altLang="es-ES">
                <a:latin typeface="Kristen ITC" panose="03050502040202030202" pitchFamily="66" charset="77"/>
              </a:rPr>
              <a:t>Usted me dijo que </a:t>
            </a:r>
            <a:r>
              <a:rPr lang="es-ES" altLang="es-ES" u="sng">
                <a:latin typeface="Kristen ITC" panose="03050502040202030202" pitchFamily="66" charset="77"/>
              </a:rPr>
              <a:t>¡No!,</a:t>
            </a:r>
            <a:r>
              <a:rPr lang="es-ES" altLang="es-ES">
                <a:latin typeface="Kristen ITC" panose="03050502040202030202" pitchFamily="66" charset="77"/>
              </a:rPr>
              <a:t> cosa que me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 sorprendió mucho. Entonces usted dijo: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  <a:defRPr/>
            </a:pPr>
            <a:r>
              <a:rPr lang="es-ES" altLang="es-ES" sz="27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Kristen ITC" panose="03050502040202030202" pitchFamily="66" charset="77"/>
              </a:rPr>
              <a:t>'Pero Él te encontrará a ti'.</a:t>
            </a:r>
            <a:r>
              <a:rPr lang="es-ES" altLang="es-ES" sz="2700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endParaRPr lang="es-ES_tradnl" altLang="es-ES" sz="2700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2050">
            <a:extLst>
              <a:ext uri="{FF2B5EF4-FFF2-40B4-BE49-F238E27FC236}">
                <a16:creationId xmlns:a16="http://schemas.microsoft.com/office/drawing/2014/main" id="{FBE19630-50A8-503C-C7C4-CB78BD341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575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 i="1">
              <a:solidFill>
                <a:srgbClr val="FF3300"/>
              </a:solidFill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Estuve pensando mucho en eso, aunque no se puede decir que mi búsqueda era muy intensa en aquel entonces.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Pero  cuando los doctores removieron </a:t>
            </a:r>
            <a:r>
              <a:rPr lang="es-ES" altLang="es-ES" b="1">
                <a:latin typeface="Kristen ITC" panose="03050502040202030202" pitchFamily="66" charset="77"/>
              </a:rPr>
              <a:t>el tumor que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tenía en la ingle y me dijeron que era </a:t>
            </a:r>
            <a:r>
              <a:rPr lang="es-ES" altLang="es-ES" b="1">
                <a:latin typeface="Kristen ITC" panose="03050502040202030202" pitchFamily="66" charset="77"/>
              </a:rPr>
              <a:t>maligno, ahí fue que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empecé a buscar </a:t>
            </a:r>
            <a:r>
              <a:rPr lang="es-ES" altLang="es-ES" b="1">
                <a:latin typeface="Kristen ITC" panose="03050502040202030202" pitchFamily="66" charset="77"/>
              </a:rPr>
              <a:t>seriamente a Dios.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Y cuando el cáncer se </a:t>
            </a:r>
            <a:r>
              <a:rPr lang="es-ES" altLang="es-ES" b="1">
                <a:latin typeface="Kristen ITC" panose="03050502040202030202" pitchFamily="66" charset="77"/>
              </a:rPr>
              <a:t>regó a mis órganos vitales, de verás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r>
              <a:rPr lang="es-ES" altLang="es-ES" b="1">
                <a:solidFill>
                  <a:srgbClr val="4613B9"/>
                </a:solidFill>
                <a:latin typeface="Kristen ITC" panose="03050502040202030202" pitchFamily="66" charset="77"/>
              </a:rPr>
              <a:t>que 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empecé a </a:t>
            </a:r>
            <a:r>
              <a:rPr lang="es-ES" altLang="es-ES" b="1">
                <a:latin typeface="Kristen ITC" panose="03050502040202030202" pitchFamily="66" charset="77"/>
              </a:rPr>
              <a:t>golpear fuertemente con mis puños </a:t>
            </a:r>
            <a:r>
              <a:rPr lang="es-ES" altLang="es-ES" b="1">
                <a:solidFill>
                  <a:srgbClr val="4613B9"/>
                </a:solidFill>
                <a:latin typeface="Kristen ITC" panose="03050502040202030202" pitchFamily="66" charset="77"/>
              </a:rPr>
              <a:t>las puertas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 </a:t>
            </a:r>
            <a:r>
              <a:rPr lang="es-ES" altLang="es-ES" b="1">
                <a:solidFill>
                  <a:srgbClr val="4613B9"/>
                </a:solidFill>
                <a:latin typeface="Kristen ITC" panose="03050502040202030202" pitchFamily="66" charset="77"/>
              </a:rPr>
              <a:t>del 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Cielo... </a:t>
            </a:r>
            <a:r>
              <a:rPr lang="es-ES" altLang="es-ES" b="1">
                <a:latin typeface="Kristen ITC" panose="03050502040202030202" pitchFamily="66" charset="77"/>
              </a:rPr>
              <a:t>pero Dios no salió. De hecho, no pasó nada.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¿Alguna vez ha tratado de hacer algo 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con mucho esfuerzo sin obtener ningún resultado? Uno se harta psicológicamente, se aburre de tratar y tratar y tratar... y eventualmente, uno deja de tratar.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b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2">
            <a:extLst>
              <a:ext uri="{FF2B5EF4-FFF2-40B4-BE49-F238E27FC236}">
                <a16:creationId xmlns:a16="http://schemas.microsoft.com/office/drawing/2014/main" id="{91FECEF9-B081-E91B-EB85-20AC1B3DF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648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 i="1">
              <a:solidFill>
                <a:srgbClr val="FF3300"/>
              </a:solidFill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Bueno,   pues un día me desperté y en lugar de estar lanzando mis reclamos inútiles por encima de ese muro de ladrillos a un Dios que posiblemente no estuviera ahí, me rendí...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Decidí que en realidad no me </a:t>
            </a:r>
            <a:r>
              <a:rPr lang="es-ES" altLang="es-ES" b="1">
                <a:latin typeface="Kristen ITC" panose="03050502040202030202" pitchFamily="66" charset="77"/>
              </a:rPr>
              <a:t>importaba Dios, ni una vida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después de la </a:t>
            </a:r>
            <a:r>
              <a:rPr lang="es-ES" altLang="es-ES" b="1">
                <a:latin typeface="Kristen ITC" panose="03050502040202030202" pitchFamily="66" charset="77"/>
              </a:rPr>
              <a:t>muerte, ni nada que se le pareciera.</a:t>
            </a:r>
            <a:br>
              <a:rPr lang="es-ES" altLang="es-ES" b="1"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Decidí pasar el </a:t>
            </a:r>
            <a:r>
              <a:rPr lang="es-ES" altLang="es-ES" b="1">
                <a:latin typeface="Kristen ITC" panose="03050502040202030202" pitchFamily="66" charset="77"/>
              </a:rPr>
              <a:t>tiempo que me quedara haciendo algo más provechoso.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Pensé en usted y en su clase y recordé otra cosa que usted nos había dicho: </a:t>
            </a:r>
            <a:r>
              <a:rPr lang="es-ES" altLang="es-ES" b="1" u="sng">
                <a:solidFill>
                  <a:schemeClr val="bg1"/>
                </a:solidFill>
                <a:latin typeface="Kristen ITC" panose="03050502040202030202" pitchFamily="66" charset="77"/>
              </a:rPr>
              <a:t>'La mayor tristeza es pasarse la vida sin amar.</a:t>
            </a: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Pero sería igualmente triste pasar por la vida e irse sin nunca haberle dicho a los que uno ama,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 que los ama'.</a:t>
            </a:r>
            <a:b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b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026">
            <a:extLst>
              <a:ext uri="{FF2B5EF4-FFF2-40B4-BE49-F238E27FC236}">
                <a16:creationId xmlns:a16="http://schemas.microsoft.com/office/drawing/2014/main" id="{454F86EB-AE65-AE43-5F7C-20E45815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599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Así que empecé por el más difícil, mi padre.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 Él estaba leyendo el periódico cuando me le acerqué.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- Papá …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¿Qué?, preguntó </a:t>
            </a:r>
            <a:r>
              <a:rPr lang="es-ES" altLang="es-ES" sz="2100" b="1">
                <a:latin typeface="Kristen ITC" panose="03050502040202030202" pitchFamily="66" charset="77"/>
              </a:rPr>
              <a:t>sin quitar</a:t>
            </a: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 sus ojos del periódico.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- Papá, quisiera hablar contigo.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- Bueno, habla.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- Papá... es algo </a:t>
            </a:r>
            <a:r>
              <a:rPr lang="es-ES" altLang="es-ES" sz="2100" b="1">
                <a:latin typeface="Kristen ITC" panose="03050502040202030202" pitchFamily="66" charset="77"/>
              </a:rPr>
              <a:t>verdaderamente importante.</a:t>
            </a:r>
            <a:br>
              <a:rPr lang="es-ES" altLang="es-ES" sz="2100" b="1"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Bajó el periódico </a:t>
            </a:r>
            <a:r>
              <a:rPr lang="es-ES" altLang="es-ES" sz="2100" b="1">
                <a:latin typeface="Kristen ITC" panose="03050502040202030202" pitchFamily="66" charset="77"/>
              </a:rPr>
              <a:t>lentamente, ¿De qué se trata?</a:t>
            </a:r>
            <a:br>
              <a:rPr lang="es-ES" altLang="es-ES" sz="2100" b="1"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- Papá, yo te amo. </a:t>
            </a:r>
            <a:r>
              <a:rPr lang="es-ES" altLang="es-ES" sz="2100" b="1">
                <a:latin typeface="Kristen ITC" panose="03050502040202030202" pitchFamily="66" charset="77"/>
              </a:rPr>
              <a:t>Sólo quería que lo supieras.. (Tom me sonrió</a:t>
            </a: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r>
              <a:rPr lang="es-ES" altLang="es-ES" sz="2100" b="1">
                <a:latin typeface="Kristen ITC" panose="03050502040202030202" pitchFamily="66" charset="77"/>
              </a:rPr>
              <a:t>mientras me contaba con satisfacción, como si sintiera un gozo cálido y secreto, que fluía a través de su interior.)</a:t>
            </a:r>
            <a:br>
              <a:rPr lang="es-ES" altLang="es-ES" sz="2100" b="1">
                <a:latin typeface="Kristen ITC" panose="03050502040202030202" pitchFamily="66" charset="77"/>
              </a:rPr>
            </a:br>
            <a:r>
              <a:rPr lang="es-ES" altLang="es-ES" sz="2100" b="1">
                <a:latin typeface="Kristen ITC" panose="03050502040202030202" pitchFamily="66" charset="77"/>
              </a:rPr>
              <a:t>Entonces mi padre hizo dos cosas que no recuerdo que hubiese</a:t>
            </a: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 hecho antes.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  <a:t>Él lloró y me abrazó. Estuvimos hablando toda la noche, aunque él tenía que ir a trabajar al día siguiente.. Me sentí tan bien de estar cerca de mi padre, de ver sus lágrimas, de sentir su abrazo y de oírle decir que me amaba.</a:t>
            </a:r>
            <a:br>
              <a:rPr lang="es-ES" altLang="es-ES" sz="21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sz="2100" b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>
            <a:extLst>
              <a:ext uri="{FF2B5EF4-FFF2-40B4-BE49-F238E27FC236}">
                <a16:creationId xmlns:a16="http://schemas.microsoft.com/office/drawing/2014/main" id="{1DC27371-B238-6F50-B0B4-B3C1540D8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518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Fue más fácil con mi madre y con mi hermano pequeño. También ellos lloraron conmigo y nos abrazamos y nos dijimos cosas bonitas los unos a los otros.    Compartimos las cosas </a:t>
            </a:r>
            <a:r>
              <a:rPr lang="es-ES" altLang="es-ES" sz="2700" b="1">
                <a:latin typeface="Kristen ITC" panose="03050502040202030202" pitchFamily="66" charset="77"/>
              </a:rPr>
              <a:t>que habíamos</a:t>
            </a: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 guardado en secreto por tantos </a:t>
            </a:r>
            <a:r>
              <a:rPr lang="es-ES" altLang="es-ES" sz="2700" b="1">
                <a:latin typeface="Kristen ITC" panose="03050502040202030202" pitchFamily="66" charset="77"/>
              </a:rPr>
              <a:t>años.   Sólo me</a:t>
            </a: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 arrepiento de una </a:t>
            </a:r>
            <a:r>
              <a:rPr lang="es-ES" altLang="es-ES" sz="2700" b="1">
                <a:latin typeface="Kristen ITC" panose="03050502040202030202" pitchFamily="66" charset="77"/>
              </a:rPr>
              <a:t>cosa...     de haber esperado tanto tiempo!!!</a:t>
            </a:r>
            <a:br>
              <a:rPr lang="es-ES" altLang="es-ES" sz="2700" b="1">
                <a:latin typeface="Kristen ITC" panose="03050502040202030202" pitchFamily="66" charset="77"/>
              </a:rPr>
            </a:br>
            <a:endParaRPr lang="es-ES" altLang="es-ES" sz="2700" b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Ahí estaba, </a:t>
            </a:r>
            <a:r>
              <a:rPr lang="es-ES" altLang="es-ES" sz="2700" b="1">
                <a:latin typeface="Kristen ITC" panose="03050502040202030202" pitchFamily="66" charset="77"/>
              </a:rPr>
              <a:t>comenzando a abrirme a todas las</a:t>
            </a: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 personas que siempre habían estado tan cerca de mí.</a:t>
            </a:r>
            <a:b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900" b="1" i="1" u="sng">
                <a:solidFill>
                  <a:schemeClr val="bg1"/>
                </a:solidFill>
                <a:latin typeface="Kristen ITC" panose="03050502040202030202" pitchFamily="66" charset="77"/>
              </a:rPr>
              <a:t>Entonces, un día me volteé ¡y ahí estaba Dios!</a:t>
            </a:r>
            <a:br>
              <a:rPr lang="es-ES" altLang="es-ES" sz="2900" b="1" i="1" u="sng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700" b="1">
                <a:solidFill>
                  <a:schemeClr val="bg1"/>
                </a:solidFill>
                <a:latin typeface="Kristen ITC" panose="03050502040202030202" pitchFamily="66" charset="77"/>
              </a:rPr>
              <a:t>No vino a mí cuando yo se lo rogaba.</a:t>
            </a:r>
            <a:r>
              <a:rPr lang="es-ES" altLang="es-ES" sz="2700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endParaRPr lang="es-ES_tradnl" altLang="es-ES" sz="2700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2">
            <a:extLst>
              <a:ext uri="{FF2B5EF4-FFF2-40B4-BE49-F238E27FC236}">
                <a16:creationId xmlns:a16="http://schemas.microsoft.com/office/drawing/2014/main" id="{0A83BE8B-6AA2-13CE-DB18-F27F0B8B2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72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Me imagino que yo me portaba como un entrenador de animales aguantando el aro para que saltaran: ¡Vamos, salta! Te doy tres días, tres semanas.' Aparentemente Dios hace las cosas a Su manera y a Su hora.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Pero lo importante es que </a:t>
            </a:r>
            <a:r>
              <a:rPr lang="es-ES" altLang="es-ES" sz="2800" b="1" i="1">
                <a:latin typeface="Kristen ITC" panose="03050502040202030202" pitchFamily="66" charset="77"/>
              </a:rPr>
              <a:t>Él estaba ahí.</a:t>
            </a:r>
            <a:br>
              <a:rPr lang="es-ES" altLang="es-ES" sz="2800" b="1" i="1">
                <a:latin typeface="Kristen ITC" panose="03050502040202030202" pitchFamily="66" charset="77"/>
              </a:rPr>
            </a:b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¡Me había encontrado! </a:t>
            </a:r>
            <a:r>
              <a:rPr lang="es-ES" altLang="es-ES" sz="2800" b="1" i="1">
                <a:latin typeface="Kristen ITC" panose="03050502040202030202" pitchFamily="66" charset="77"/>
              </a:rPr>
              <a:t>Usted tenía razón, me</a:t>
            </a: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 encontró aún </a:t>
            </a:r>
            <a:r>
              <a:rPr lang="es-ES" altLang="es-ES" sz="2800" b="1" i="1">
                <a:latin typeface="Kristen ITC" panose="03050502040202030202" pitchFamily="66" charset="77"/>
              </a:rPr>
              <a:t>después de que yo dejé de buscarlo</a:t>
            </a: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.</a:t>
            </a:r>
            <a:b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sz="28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/>
          </a:p>
        </p:txBody>
      </p:sp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68D5BDDA-2CD7-5B6D-A15A-1B8ADC0F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49815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endParaRPr lang="es-ES_tradnl" altLang="es-ES" sz="2600" b="1" i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- Tom, le dije casi sin aliento,   yo creo que estás diciendo algo muy importante y más universal de lo que tú te puedas imaginar.   Por lo menos para mí, lo que estás diciendo es que la forma más </a:t>
            </a:r>
            <a:r>
              <a:rPr lang="es-ES" altLang="es-E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segura de encontrar</a:t>
            </a: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 a Dios:  Es la de no hacerlo una </a:t>
            </a:r>
            <a:r>
              <a:rPr lang="es-ES" altLang="es-E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posesión particular, un</a:t>
            </a: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 solucionador de problemas, </a:t>
            </a:r>
            <a:r>
              <a:rPr lang="es-ES" altLang="es-E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un consuelo instantáneo en</a:t>
            </a: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 tiempos de necesidad... </a:t>
            </a:r>
            <a:r>
              <a:rPr lang="es-ES" altLang="es-E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sino abrirse al amor!!! Sabes, el</a:t>
            </a: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 apóstol Juan dijo eso, </a:t>
            </a:r>
            <a:r>
              <a:rPr lang="es-ES" altLang="es-E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él dijo: "Dios es</a:t>
            </a:r>
            <a:b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</a:br>
            <a: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  <a:t>Amor y quien permanece en el amor permanece en Dios y Dios en él."</a:t>
            </a:r>
            <a:br>
              <a:rPr lang="es-ES" altLang="es-ES" sz="2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risten ITC" panose="03050502040202030202" pitchFamily="66" charset="77"/>
              </a:rPr>
            </a:br>
            <a:endParaRPr lang="es-ES_tradnl" altLang="es-ES" sz="2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2">
            <a:extLst>
              <a:ext uri="{FF2B5EF4-FFF2-40B4-BE49-F238E27FC236}">
                <a16:creationId xmlns:a16="http://schemas.microsoft.com/office/drawing/2014/main" id="{99F41275-031E-E510-3431-D6C008D2B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89916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Tom, ¿podría pedirte un favor?, pregunté. Fíjate, cuando te tenía en mi clase eras una verdadera molestia, pero (riendo) ahora puedes compensarme por todo... ¿Vendrías a mi curso de Teología de la Fe y les contarías lo que acabas de contarme? Si yo se los dijera, </a:t>
            </a:r>
            <a:r>
              <a:rPr lang="es-ES" altLang="es-ES" b="1" i="1">
                <a:latin typeface="Kristen ITC" panose="03050502040202030202" pitchFamily="66" charset="77"/>
              </a:rPr>
              <a:t>no tendría el</a:t>
            </a: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 mismo impacto que puede tener al </a:t>
            </a:r>
            <a:r>
              <a:rPr lang="es-ES" altLang="es-ES" b="1" i="1">
                <a:latin typeface="Kristen ITC" panose="03050502040202030202" pitchFamily="66" charset="77"/>
              </a:rPr>
              <a:t>contárselo tú.</a:t>
            </a:r>
            <a:br>
              <a:rPr lang="es-ES" altLang="es-ES" b="1" i="1">
                <a:latin typeface="Kristen ITC" panose="03050502040202030202" pitchFamily="66" charset="77"/>
              </a:rPr>
            </a:br>
            <a:endParaRPr lang="es-ES" altLang="es-ES" b="1" i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 Oohh.Yo estaba listo </a:t>
            </a:r>
            <a:r>
              <a:rPr lang="es-ES" altLang="es-ES" b="1" i="1">
                <a:latin typeface="Kristen ITC" panose="03050502040202030202" pitchFamily="66" charset="77"/>
              </a:rPr>
              <a:t>para usted, pero no sé si estoy listo para su clase.</a:t>
            </a:r>
            <a:br>
              <a:rPr lang="es-ES" altLang="es-ES" b="1" i="1">
                <a:latin typeface="Kristen ITC" panose="03050502040202030202" pitchFamily="66" charset="77"/>
              </a:rPr>
            </a:br>
            <a:r>
              <a:rPr lang="es-ES" altLang="es-ES" b="1" i="1">
                <a:latin typeface="Kristen ITC" panose="03050502040202030202" pitchFamily="66" charset="77"/>
              </a:rPr>
              <a:t>- Piénsalo, Tom, y si te sientes listo, llámame.</a:t>
            </a:r>
            <a:br>
              <a:rPr lang="es-ES" altLang="es-ES" b="1" i="1">
                <a:latin typeface="Kristen ITC" panose="03050502040202030202" pitchFamily="66" charset="77"/>
              </a:rPr>
            </a:br>
            <a:endParaRPr lang="es-ES" altLang="es-ES" b="1" i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Tom me llamó a los pocos días y me dijo que estaba listo para la clase, que él quería hacer eso por Dios y por mí. Así que hicimos la cita, pero Tom nunca pudo llegar... Él tenía una cita mucho más importante que la mía y mi clase.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b="1" i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>
            <a:extLst>
              <a:ext uri="{FF2B5EF4-FFF2-40B4-BE49-F238E27FC236}">
                <a16:creationId xmlns:a16="http://schemas.microsoft.com/office/drawing/2014/main" id="{E824CA98-A743-3597-C9AB-6B81EDB59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560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AR" altLang="es-ES" sz="3500" b="1" i="1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Por supuesto que su vida no terminó con la muerte, sólo cambió.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Él dio el gran salto de la fe a la visión. </a:t>
            </a:r>
          </a:p>
          <a:p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Él encontró una vida más hermosa que todo lo que ha visto el ojo humano o que el oído humano </a:t>
            </a:r>
            <a:r>
              <a:rPr lang="es-ES" altLang="es-ES" b="1" i="1">
                <a:latin typeface="Kristen ITC" panose="03050502040202030202" pitchFamily="66" charset="77"/>
              </a:rPr>
              <a:t>haya escuchado</a:t>
            </a: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 o que la mente del ser humano jamás se </a:t>
            </a:r>
            <a:r>
              <a:rPr lang="es-ES" altLang="es-ES" b="1" i="1">
                <a:latin typeface="Kristen ITC" panose="03050502040202030202" pitchFamily="66" charset="77"/>
              </a:rPr>
              <a:t>haya imaginado.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Antes de que él muriera, </a:t>
            </a:r>
            <a:r>
              <a:rPr lang="es-ES" altLang="es-ES" b="1" i="1">
                <a:latin typeface="Kristen ITC" panose="03050502040202030202" pitchFamily="66" charset="77"/>
              </a:rPr>
              <a:t>hablamos una última vez.</a:t>
            </a:r>
          </a:p>
          <a:p>
            <a:endParaRPr lang="es-ES" altLang="es-ES" b="1" i="1">
              <a:latin typeface="Kristen ITC" panose="03050502040202030202" pitchFamily="66" charset="77"/>
            </a:endParaRPr>
          </a:p>
          <a:p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-No voy a poder </a:t>
            </a:r>
            <a:r>
              <a:rPr lang="es-ES" altLang="es-ES" b="1" i="1">
                <a:latin typeface="Kristen ITC" panose="03050502040202030202" pitchFamily="66" charset="77"/>
              </a:rPr>
              <a:t>llegar a su clase", me dijo.</a:t>
            </a:r>
            <a:br>
              <a:rPr lang="es-ES" altLang="es-ES" b="1" i="1"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 Lo sé, Tom.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 ¿Les dirá usted por mí? ¿Le dirá. al mundo entero por mí?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-Sí,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-Tom, les diré. Haré lo mejor que pueda.</a:t>
            </a:r>
            <a:endParaRPr lang="es-AR" altLang="es-ES" sz="35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 i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2">
            <a:extLst>
              <a:ext uri="{FF2B5EF4-FFF2-40B4-BE49-F238E27FC236}">
                <a16:creationId xmlns:a16="http://schemas.microsoft.com/office/drawing/2014/main" id="{F6D9906C-C79A-D4E7-85F6-FE0769D8D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4800600" cy="364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_tradnl" altLang="es-ES" sz="3300" b="1" i="1">
                <a:solidFill>
                  <a:srgbClr val="FF3300"/>
                </a:solidFill>
              </a:rPr>
              <a:t> </a:t>
            </a: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Así que a todos ustedes que han tenido la bondad de leer esta simple historia sobre el amor de Dios, gracias por el tiempo.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  <a:t>Y a ti, Tommy, en los brillantes y verdes cerros del Cielo, se los dije lo mejor que pude...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b="1" i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  <p:sp>
        <p:nvSpPr>
          <p:cNvPr id="39938" name="Text Box 4">
            <a:extLst>
              <a:ext uri="{FF2B5EF4-FFF2-40B4-BE49-F238E27FC236}">
                <a16:creationId xmlns:a16="http://schemas.microsoft.com/office/drawing/2014/main" id="{583C85C3-9626-D669-050A-43E4F7705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76800"/>
            <a:ext cx="8610600" cy="167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" altLang="es-ES" b="1">
                <a:solidFill>
                  <a:schemeClr val="bg1"/>
                </a:solidFill>
                <a:latin typeface="Kristen ITC" panose="03050502040202030202" pitchFamily="66" charset="77"/>
              </a:rPr>
              <a:t>Si esta historia ha significado algo para usted, pásela por favor a uno o dos amigos. Es una historia real que no ha sido realzada para propósitos publicitarios.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 </a:t>
            </a:r>
            <a:endParaRPr lang="es-ES" altLang="es-ES" sz="3200" b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/>
            <a:endParaRPr lang="es-ES" altLang="es-ES" sz="3200" b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 Box 11">
            <a:extLst>
              <a:ext uri="{FF2B5EF4-FFF2-40B4-BE49-F238E27FC236}">
                <a16:creationId xmlns:a16="http://schemas.microsoft.com/office/drawing/2014/main" id="{560B345F-1DCB-5BD1-634C-58F5BB0D9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534400" cy="5449888"/>
          </a:xfrm>
          <a:prstGeom prst="rect">
            <a:avLst/>
          </a:prstGeom>
          <a:noFill/>
          <a:ln>
            <a:noFill/>
          </a:ln>
          <a:effectLst>
            <a:outerShdw dist="45791" dir="19578596" algn="ctr" rotWithShape="0">
              <a:srgbClr val="6954A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 b="1">
                <a:solidFill>
                  <a:schemeClr val="bg1"/>
                </a:solidFill>
                <a:latin typeface="Kristen ITC" panose="03050502040202030202" pitchFamily="66" charset="77"/>
              </a:rPr>
              <a:t>La vida es tan corta que debemos aprovechar cada día para ser felices.</a:t>
            </a:r>
            <a:br>
              <a:rPr lang="es-ES" altLang="es-ES" sz="28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800" b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800" b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800" b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800" b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3100" b="1">
                <a:solidFill>
                  <a:schemeClr val="bg1"/>
                </a:solidFill>
                <a:latin typeface="Kristen ITC" panose="03050502040202030202" pitchFamily="66" charset="77"/>
              </a:rPr>
              <a:t>John Powell, un profesor de Loyola University en Chicago</a:t>
            </a:r>
            <a:r>
              <a:rPr lang="es-ES" altLang="es-ES" sz="2800" b="1">
                <a:solidFill>
                  <a:schemeClr val="bg1"/>
                </a:solidFill>
                <a:latin typeface="Kristen ITC" panose="03050502040202030202" pitchFamily="66" charset="77"/>
              </a:rPr>
              <a:t>, escribe sobre un estudiante de su clase de La Teología de la Fe llamado </a:t>
            </a:r>
            <a:r>
              <a:rPr lang="es-ES" altLang="es-ES" sz="3200" b="1">
                <a:solidFill>
                  <a:schemeClr val="bg1"/>
                </a:solidFill>
                <a:latin typeface="Kristen ITC" panose="03050502040202030202" pitchFamily="66" charset="77"/>
              </a:rPr>
              <a:t>Tommy.</a:t>
            </a:r>
            <a:br>
              <a:rPr lang="es-ES" altLang="es-ES" sz="2800" b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sz="2800" b="1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425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89082119-3A63-518C-A793-5CC08BED5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153400" cy="53355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ES" altLang="es-ES" sz="4000" b="1">
                <a:solidFill>
                  <a:srgbClr val="CC0000"/>
                </a:solidFill>
                <a:latin typeface="Tempus Sans ITC" pitchFamily="82" charset="77"/>
              </a:rPr>
              <a:t>DIOS SIEMPRE ESTA CON NOSOTROS</a:t>
            </a:r>
            <a:endParaRPr lang="es-ES_tradnl" altLang="es-ES" sz="4000" b="1" i="1">
              <a:solidFill>
                <a:srgbClr val="CC0000"/>
              </a:solidFill>
              <a:latin typeface="Tempus Sans ITC" pitchFamily="82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endParaRPr lang="es-ES_tradnl" altLang="es-ES" sz="3200" b="1" i="1">
              <a:solidFill>
                <a:srgbClr val="CC0000"/>
              </a:solidFill>
              <a:latin typeface="Tempus Sans ITC" pitchFamily="82" charset="77"/>
            </a:endParaRPr>
          </a:p>
          <a:p>
            <a:pPr>
              <a:defRPr/>
            </a:pPr>
            <a:r>
              <a:rPr lang="es-ES" altLang="es-ES" b="1" i="1">
                <a:latin typeface="Kristen ITC" panose="03050502040202030202" pitchFamily="66" charset="77"/>
              </a:rPr>
              <a:t>Muchas gracias, Rev. John Powell</a:t>
            </a:r>
            <a:br>
              <a:rPr lang="es-ES" altLang="es-ES" b="1" i="1">
                <a:latin typeface="Kristen ITC" panose="03050502040202030202" pitchFamily="66" charset="77"/>
              </a:rPr>
            </a:br>
            <a:r>
              <a:rPr lang="es-ES" altLang="es-ES" b="1" i="1">
                <a:latin typeface="Kristen ITC" panose="03050502040202030202" pitchFamily="66" charset="77"/>
              </a:rPr>
              <a:t>Profesor de Loyola University, Chicago</a:t>
            </a:r>
            <a:r>
              <a:rPr lang="es-ES" altLang="es-ES">
                <a:latin typeface="Kristen ITC" panose="03050502040202030202" pitchFamily="66" charset="77"/>
              </a:rPr>
              <a:t> </a:t>
            </a:r>
          </a:p>
          <a:p>
            <a:pPr>
              <a:defRPr/>
            </a:pPr>
            <a:endParaRPr lang="es-ES_tradnl" altLang="es-ES" sz="3500" b="1" i="1">
              <a:solidFill>
                <a:srgbClr val="FF3300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ES_tradnl" altLang="es-ES" sz="4000" b="1" i="1">
                <a:solidFill>
                  <a:srgbClr val="FF3300"/>
                </a:solidFill>
                <a:latin typeface="Tempus Sans ITC" pitchFamily="82" charset="77"/>
              </a:rPr>
              <a:t>Vamos a compartir </a:t>
            </a:r>
            <a:r>
              <a:rPr lang="es-AR" altLang="es-ES" sz="4000" b="1" i="1">
                <a:solidFill>
                  <a:srgbClr val="FF3300"/>
                </a:solidFill>
                <a:latin typeface="Tempus Sans ITC" pitchFamily="82" charset="77"/>
              </a:rPr>
              <a:t>con todos….. el</a:t>
            </a:r>
            <a:r>
              <a:rPr lang="es-ES_tradnl" altLang="es-ES" sz="4000" b="1" i="1">
                <a:solidFill>
                  <a:srgbClr val="FF3300"/>
                </a:solidFill>
                <a:latin typeface="Tempus Sans ITC" pitchFamily="82" charset="77"/>
              </a:rPr>
              <a:t> </a:t>
            </a:r>
            <a:endParaRPr lang="es-AR" altLang="es-ES" sz="4000" b="1" i="1">
              <a:solidFill>
                <a:srgbClr val="FF3300"/>
              </a:solidFill>
              <a:latin typeface="Tempus Sans ITC" pitchFamily="82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es-AR" altLang="es-ES" sz="4000" b="1" i="1">
                <a:solidFill>
                  <a:srgbClr val="FF3300"/>
                </a:solidFill>
                <a:latin typeface="Tempus Sans ITC" pitchFamily="82" charset="77"/>
              </a:rPr>
              <a:t>INMENSO </a:t>
            </a:r>
            <a:r>
              <a:rPr lang="es-ES_tradnl" altLang="es-ES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77"/>
              </a:rPr>
              <a:t>AMOR  DE D</a:t>
            </a:r>
            <a:r>
              <a:rPr lang="es-AR" altLang="es-ES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77"/>
              </a:rPr>
              <a:t>IO</a:t>
            </a:r>
            <a:r>
              <a:rPr lang="es-ES_tradnl" altLang="es-ES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itchFamily="82" charset="77"/>
              </a:rPr>
              <a:t>S</a:t>
            </a:r>
            <a:r>
              <a:rPr lang="es-ES_tradnl" altLang="es-ES" sz="4000" b="1" i="1">
                <a:solidFill>
                  <a:srgbClr val="FF3300"/>
                </a:solidFill>
                <a:latin typeface="Tempus Sans ITC" pitchFamily="82" charset="77"/>
              </a:rPr>
              <a:t>!!!</a:t>
            </a:r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026">
            <a:extLst>
              <a:ext uri="{FF2B5EF4-FFF2-40B4-BE49-F238E27FC236}">
                <a16:creationId xmlns:a16="http://schemas.microsoft.com/office/drawing/2014/main" id="{A018CD87-0BF2-D2C7-1914-D28DC3920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534400" cy="5032375"/>
          </a:xfrm>
          <a:prstGeom prst="rect">
            <a:avLst/>
          </a:prstGeom>
          <a:noFill/>
          <a:ln w="9525">
            <a:solidFill>
              <a:srgbClr val="4E1FA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 i="1">
              <a:solidFill>
                <a:srgbClr val="FF3300"/>
              </a:solidFill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Hace unos doce años atrás, yo estaba de pie observando a mis estudiantes de la universidad mientras entraban al salón para nuestra primera sesión de Teología de la Fe.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b="1">
                <a:latin typeface="Kristen ITC" panose="03050502040202030202" pitchFamily="66" charset="77"/>
              </a:rPr>
              <a:t>--Ése fue el primer día que vi a Tommy</a:t>
            </a:r>
            <a:r>
              <a:rPr lang="es-ES" altLang="es-ES">
                <a:latin typeface="Kristen ITC" panose="03050502040202030202" pitchFamily="66" charset="77"/>
              </a:rPr>
              <a:t>.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>
                <a:latin typeface="Kristen ITC" panose="03050502040202030202" pitchFamily="66" charset="77"/>
              </a:rPr>
              <a:t>Tommy estaba peinando su larga cabellera rubia, que caía 6" por debajo de sus hombros. Como ese día no</a:t>
            </a: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 estaba preparado para ello, mis emociones se alteraron y de inmediato catalogué a Tommy " de extraño... Muy extraño".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id="{9664D4A1-3B19-F74F-A94F-2850DC884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397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 b="1" i="1"/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 b="1" i="1">
                <a:solidFill>
                  <a:schemeClr val="bg1"/>
                </a:solidFill>
                <a:latin typeface="Kristen ITC" panose="03050502040202030202" pitchFamily="66" charset="77"/>
              </a:rPr>
              <a:t>Tommy resultó ser el "ateo de la clase" en mi curso de Teología de la Fe.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8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 b="1" i="1">
                <a:latin typeface="Kristen ITC" panose="03050502040202030202" pitchFamily="66" charset="77"/>
              </a:rPr>
              <a:t>Él objetaba constantemente, sonriendo sarcásticamente sobre la posibilidad de un Dios/Padre que nos ama incondicionalmente.</a:t>
            </a:r>
            <a:br>
              <a:rPr lang="es-ES" altLang="es-ES" sz="2700" b="1" i="1">
                <a:latin typeface="Kristen ITC" panose="03050502040202030202" pitchFamily="66" charset="77"/>
              </a:rPr>
            </a:br>
            <a:endParaRPr lang="es-ES_tradnl" altLang="es-ES" sz="2700" b="1" i="1"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>
            <a:extLst>
              <a:ext uri="{FF2B5EF4-FFF2-40B4-BE49-F238E27FC236}">
                <a16:creationId xmlns:a16="http://schemas.microsoft.com/office/drawing/2014/main" id="{92EE1482-8FA1-BB44-8C63-658B84174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763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2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Cuando al terminar el curso vino a entregar su examen final, me preguntó en un tono algo cínico:</a:t>
            </a:r>
            <a:b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2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¿Cree usted que alguna vez encontraré a Dios?</a:t>
            </a:r>
            <a:b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Inmediatamente decidí usar un poquito de la técnica de la terapia de shock.</a:t>
            </a:r>
            <a:b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- ¡No!, le dije muy enfáticamente.</a:t>
            </a:r>
            <a:b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2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200" b="1" i="1">
                <a:latin typeface="Kristen ITC" panose="03050502040202030202" pitchFamily="66" charset="77"/>
              </a:rPr>
              <a:t>- ¿Por qué no?, me respondió, yo creía que ése era el producto que usted estaba vendiendo.</a:t>
            </a:r>
            <a:br>
              <a:rPr lang="es-ES" altLang="es-ES" sz="2200" b="1" i="1">
                <a:latin typeface="Kristen ITC" panose="03050502040202030202" pitchFamily="66" charset="77"/>
              </a:rPr>
            </a:br>
            <a:endParaRPr lang="es-ES" altLang="es-ES" sz="2200" b="1" i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Dejé que estuviese a unos cinco pasos de la puerta del salón y alcé mi voz para decirle:</a:t>
            </a:r>
            <a:b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2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200" b="1" i="1">
                <a:solidFill>
                  <a:schemeClr val="bg1"/>
                </a:solidFill>
                <a:latin typeface="Kristen ITC" panose="03050502040202030202" pitchFamily="66" charset="77"/>
              </a:rPr>
              <a:t>- ¡Tommy! Creo que tú nunca encontrarás a Dios... Pero estoy absolutamente seguro de que Él te encontrará a ti</a:t>
            </a:r>
            <a:r>
              <a:rPr lang="es-ES" altLang="es-ES" sz="2300" b="1" i="1">
                <a:solidFill>
                  <a:schemeClr val="bg1"/>
                </a:solidFill>
                <a:latin typeface="Kristen ITC" panose="03050502040202030202" pitchFamily="66" charset="77"/>
              </a:rPr>
              <a:t>.</a:t>
            </a:r>
            <a:br>
              <a:rPr lang="es-ES" altLang="es-ES" b="1" i="1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_tradnl" altLang="es-ES" sz="3500" b="1" i="1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_tradnl" altLang="es-ES" sz="35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>
            <a:extLst>
              <a:ext uri="{FF2B5EF4-FFF2-40B4-BE49-F238E27FC236}">
                <a16:creationId xmlns:a16="http://schemas.microsoft.com/office/drawing/2014/main" id="{15BA0F57-961B-A84B-572E-B62385E08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144000" cy="394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Él se encogió de hombros y salió de mi clase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y de mi vida.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br>
              <a:rPr lang="es-ES" altLang="es-ES" sz="2800">
                <a:latin typeface="Kristen ITC" panose="03050502040202030202" pitchFamily="66" charset="77"/>
              </a:rPr>
            </a:br>
            <a:r>
              <a:rPr lang="es-ES" altLang="es-ES" sz="2800">
                <a:latin typeface="Kristen ITC" panose="03050502040202030202" pitchFamily="66" charset="77"/>
              </a:rPr>
              <a:t>Yo me quedé algo frustrado por el hecho de que no había captado mi ingeniosa observación: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3200" b="1" i="1" u="sng">
                <a:latin typeface="Kristen ITC" panose="03050502040202030202" pitchFamily="66" charset="77"/>
              </a:rPr>
              <a:t>"¡Él te encontrará a ti!"</a:t>
            </a:r>
            <a:r>
              <a:rPr lang="es-ES" altLang="es-ES" sz="2800">
                <a:latin typeface="Kristen ITC" panose="03050502040202030202" pitchFamily="66" charset="77"/>
              </a:rPr>
              <a:t>, por lo menos yo pensaba que había sido ingeniosa...</a:t>
            </a:r>
            <a:br>
              <a:rPr lang="es-ES" altLang="es-ES" sz="2800">
                <a:latin typeface="Kristen ITC" panose="03050502040202030202" pitchFamily="66" charset="77"/>
              </a:rPr>
            </a:br>
            <a:endParaRPr lang="es-ES_tradnl" altLang="es-ES" sz="2800"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>
            <a:extLst>
              <a:ext uri="{FF2B5EF4-FFF2-40B4-BE49-F238E27FC236}">
                <a16:creationId xmlns:a16="http://schemas.microsoft.com/office/drawing/2014/main" id="{A5F5DD4F-BA4A-BD97-6F28-269C7DDD7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0"/>
            <a:ext cx="9144000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Un tiempo después me enteré que Tommy se había graduado y me dió el debido gusto.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s-ES" altLang="es-ES" sz="2800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latin typeface="Kristen ITC" panose="03050502040202030202" pitchFamily="66" charset="77"/>
              </a:rPr>
              <a:t>Más adelante me llegó una triste noticia, supe que Tommy padecía de un cáncer terminal.</a:t>
            </a:r>
            <a:br>
              <a:rPr lang="es-ES" altLang="es-ES" sz="2800">
                <a:latin typeface="Kristen ITC" panose="03050502040202030202" pitchFamily="66" charset="77"/>
              </a:rPr>
            </a:br>
            <a:endParaRPr lang="es-ES" altLang="es-ES" sz="2800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Antes de que yo pudiera salir a buscarlo, él vino a verme. </a:t>
            </a:r>
            <a:endParaRPr lang="es-ES_tradnl" altLang="es-ES" sz="2800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">
            <a:extLst>
              <a:ext uri="{FF2B5EF4-FFF2-40B4-BE49-F238E27FC236}">
                <a16:creationId xmlns:a16="http://schemas.microsoft.com/office/drawing/2014/main" id="{09B25452-6040-2E47-F78A-27F949DE2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686800" cy="613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Cuando entró en mi oficina lucía demacrado y su larga cabellera había desaparecido debido a la quimioterapia.   Pero sus ojos brillaban y su voz tenía una firmeza que no tenía antes.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b="1">
                <a:latin typeface="Kristen ITC" panose="03050502040202030202" pitchFamily="66" charset="77"/>
              </a:rPr>
              <a:t>Tommy, he pensado mucho en ti... oí que estás enfermo, le dije en un tono casual.</a:t>
            </a:r>
            <a:br>
              <a:rPr lang="es-ES" altLang="es-ES" b="1">
                <a:latin typeface="Kristen ITC" panose="03050502040202030202" pitchFamily="66" charset="77"/>
              </a:rPr>
            </a:br>
            <a:endParaRPr lang="es-ES" altLang="es-ES" b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b="1">
                <a:latin typeface="Kristen ITC" panose="03050502040202030202" pitchFamily="66" charset="77"/>
              </a:rPr>
              <a:t>- Oh, sí, muy enfermo, me respondió, tengo cáncer en ambos pulmones. Es cuestión de semanas.</a:t>
            </a:r>
            <a:br>
              <a:rPr lang="es-ES" altLang="es-ES" b="1">
                <a:latin typeface="Kristen ITC" panose="03050502040202030202" pitchFamily="66" charset="77"/>
              </a:rPr>
            </a:br>
            <a:endParaRPr lang="es-ES" altLang="es-ES" b="1"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- Tom, ¿puedes hablar sobre eso?, le pregunté.</a:t>
            </a:r>
            <a:b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>
                <a:solidFill>
                  <a:schemeClr val="bg1"/>
                </a:solidFill>
                <a:latin typeface="Kristen ITC" panose="03050502040202030202" pitchFamily="66" charset="77"/>
              </a:rPr>
              <a:t>- Por supuesto, ¿que quiere saber?, me contestó.</a:t>
            </a:r>
            <a:br>
              <a:rPr lang="es-ES" altLang="es-ES" sz="2800">
                <a:latin typeface="Kristen ITC" panose="03050502040202030202" pitchFamily="66" charset="77"/>
              </a:rPr>
            </a:br>
            <a:endParaRPr lang="es-ES_tradnl" altLang="es-ES" sz="2800"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26">
            <a:extLst>
              <a:ext uri="{FF2B5EF4-FFF2-40B4-BE49-F238E27FC236}">
                <a16:creationId xmlns:a16="http://schemas.microsoft.com/office/drawing/2014/main" id="{4C15EF98-325D-399E-0B9C-75E7050A9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-¿Qué se siente tener solo 24 años y estar muriendo?, le dije.</a:t>
            </a:r>
            <a:b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</a:b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- Bueno, podría ser peor.</a:t>
            </a:r>
            <a:b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800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¿Peor, cómo qué?</a:t>
            </a:r>
            <a:b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</a:br>
            <a:endParaRPr lang="es-ES" altLang="es-ES" sz="2800">
              <a:solidFill>
                <a:schemeClr val="bg1"/>
              </a:solidFill>
              <a:latin typeface="Kristen ITC" panose="03050502040202030202" pitchFamily="66" charset="77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FontTx/>
              <a:buChar char="-"/>
            </a:pP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- Bueno, como llegar a los</a:t>
            </a:r>
            <a:r>
              <a:rPr lang="es-ES" altLang="es-ES" sz="2800">
                <a:latin typeface="Kristen ITC" panose="03050502040202030202" pitchFamily="66" charset="77"/>
              </a:rPr>
              <a:t> cincuenta años sin tener </a:t>
            </a: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valores o ideales; </a:t>
            </a:r>
            <a:r>
              <a:rPr lang="es-ES" altLang="es-ES" sz="2800">
                <a:latin typeface="Kristen ITC" panose="03050502040202030202" pitchFamily="66" charset="77"/>
              </a:rPr>
              <a:t>o llegar a los cincuenta creyendo </a:t>
            </a:r>
            <a:r>
              <a:rPr lang="es-ES" altLang="es-ES" sz="2800">
                <a:solidFill>
                  <a:schemeClr val="bg1"/>
                </a:solidFill>
                <a:latin typeface="Kristen ITC" panose="03050502040202030202" pitchFamily="66" charset="77"/>
              </a:rPr>
              <a:t>que beber, seducir mujeres y hacer dinero son 'lo máximo' de la vida. </a:t>
            </a:r>
            <a:endParaRPr lang="es-ES_tradnl" altLang="es-ES" sz="2800">
              <a:solidFill>
                <a:schemeClr val="bg1"/>
              </a:solidFill>
              <a:latin typeface="Kristen ITC" panose="03050502040202030202" pitchFamily="66" charset="77"/>
            </a:endParaRP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1827</Words>
  <Application>Microsoft Macintosh PowerPoint</Application>
  <PresentationFormat>Presentación en pantalla (4:3)</PresentationFormat>
  <Paragraphs>95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Times New Roman</vt:lpstr>
      <vt:lpstr>Arial</vt:lpstr>
      <vt:lpstr>Kristen ITC</vt:lpstr>
      <vt:lpstr>Tempus Sans ITC</vt:lpstr>
      <vt:lpstr>Default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UNIDOS POR UN MUNDO MEJOR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DIOS</dc:title>
  <dc:subject>saludos a todos mis amigos y hermanos</dc:subject>
  <dc:creator>Dios</dc:creator>
  <cp:keywords>sonrie Dios te ama</cp:keywords>
  <dc:description>Dios te ama y yo tambien</dc:description>
  <cp:lastModifiedBy>eusebiofigue@gmail.com</cp:lastModifiedBy>
  <cp:revision>34</cp:revision>
  <dcterms:created xsi:type="dcterms:W3CDTF">2000-12-27T18:07:15Z</dcterms:created>
  <dcterms:modified xsi:type="dcterms:W3CDTF">2023-04-14T15:23:51Z</dcterms:modified>
  <cp:category>buenisima</cp:category>
</cp:coreProperties>
</file>