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16" r:id="rId2"/>
    <p:sldId id="339" r:id="rId3"/>
    <p:sldId id="343" r:id="rId4"/>
    <p:sldId id="323" r:id="rId5"/>
    <p:sldId id="270" r:id="rId6"/>
    <p:sldId id="342" r:id="rId7"/>
    <p:sldId id="351" r:id="rId8"/>
    <p:sldId id="294" r:id="rId9"/>
    <p:sldId id="293" r:id="rId10"/>
    <p:sldId id="302" r:id="rId11"/>
    <p:sldId id="348" r:id="rId12"/>
    <p:sldId id="346" r:id="rId13"/>
    <p:sldId id="301" r:id="rId14"/>
    <p:sldId id="320" r:id="rId15"/>
    <p:sldId id="279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69"/>
    <p:restoredTop sz="86343"/>
  </p:normalViewPr>
  <p:slideViewPr>
    <p:cSldViewPr snapToGrid="0">
      <p:cViewPr varScale="1">
        <p:scale>
          <a:sx n="89" d="100"/>
          <a:sy n="89" d="100"/>
        </p:scale>
        <p:origin x="176" y="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BCACD-08E2-5F48-AA31-FEB6EE749E72}" type="datetimeFigureOut">
              <a:rPr lang="es-ES" smtClean="0"/>
              <a:t>1/4/23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2E84-EDD6-3345-929C-4151D285E74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67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2E84-EDD6-3345-929C-4151D285E74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20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2E84-EDD6-3345-929C-4151D285E74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586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2E84-EDD6-3345-929C-4151D285E74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497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2E84-EDD6-3345-929C-4151D285E74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82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2E84-EDD6-3345-929C-4151D285E74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4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C8EC4-637D-8E98-0B27-F127131F4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E99553-831E-D7EB-79A9-C899DE34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A2E8C-A2AF-4F33-56C8-7432A48E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D6AD43-C8CA-8D41-CEBD-7C756636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0F6854-7CC0-DBD7-6BF8-EAAD95B5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3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11185-7961-CBA1-B1DF-EB6238DD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AD16D-AA75-0D02-CCF0-CB0268C4E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FA5AC7-1C5E-BDE7-6968-71F29083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001C9-BCF7-98E4-CCB5-1AA3346A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3C107C-8292-E9F0-42D5-EF9C3174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4E260B-905F-6480-B85E-CC841F78D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4372B8-58A9-A3AE-278C-9FB4B139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0AC4F-4787-1400-7089-93A9D8AB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F40EB2-590D-2A0E-B14C-DF8ED39A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EA49FC-1150-CB6E-A798-5886A72E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4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7A81A-6DCB-478C-7C63-33D5611A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7DC58-89C4-2884-1EEF-F074FC7E0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D17E28-47D0-A3F9-E82E-27FB6F21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1A627B-AEC1-D9C6-791E-5DA5ACD3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4F315D-47C5-65BA-7F5C-D15FDD91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4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7CD33-365B-52F8-EE67-6D5A18A2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EF12A1-F7A7-5C12-BB82-97C0A5576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065EBC-A8B0-1943-7AA6-43705597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1291A-F333-9116-7F96-B9A27BC8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903135-7FC3-2AB5-8B0D-D76ADE06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9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C428E-799B-A414-B56A-C2D0D9EB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EEC4E1-6056-D161-76D8-C4857068B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2BFFB6-8D75-F2D9-F0B1-FFD74B1A9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F185412-4578-EAA5-6A5B-1DDE2DB7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2C21F5-BF66-BD42-8EC5-E67D0D5F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B89C19-864A-7F94-B5B4-7C5739EA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5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C09671-4240-0107-B200-D1DD58F8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8B2283-BFF8-6419-0E9E-6F7E9149C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FE9077-6213-E987-F2F9-EE3F18B14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0C1DB3-41C6-F3C9-C80C-49443E860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EAC9FA-5354-896C-7CD8-8BBC3458C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F3FE47-A0A3-C7F0-F847-DD2EE9DAC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9FD347-6D89-9781-9896-61F5B972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520C40-5210-7CF2-DB95-8C4BC6B3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83B3E-2345-53AC-FA4D-33EFC233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85C629-4400-FFF7-92AE-F4613619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B24A7F-C48B-DDFB-3BDC-E62FF55D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47EDB4-4237-9CCB-9DE2-DB3209DB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83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2325C2B-1479-EA20-EDCD-109C421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613E08-BD31-1D80-B6B6-0CED1022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DE7B69-2A02-0420-1FA8-E29AB644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95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F1965-1E04-7AD1-9C32-2426DECF8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1AD2DC-66CF-0E8F-FB19-EC9A8CBF9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801901-5733-D674-DC78-FF2923F5D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38F28DE-1E4D-B896-FF0C-AA404C31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A3FE1F-9D18-C6F6-833C-436CD1A2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928D1-3174-9BAA-4F32-8B8B8195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2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4C069-7E2B-FBE7-54C4-04CC4D912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18DE1C-ED96-4AD3-CBA9-D864EF9BF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D90FD1-71BF-2CE5-D507-5FE8964EC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78C1D3-3904-C5C2-F234-3A34C29D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B29608-BE33-1DAC-F8F6-1CAF5D913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AA173E-C5FE-DC92-FB4A-512D82A9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3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FD4003-551B-A416-D5EB-BAB87708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BF1598-1D32-5F12-833C-18A3C3839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E67DA5-B3EC-814A-23C2-6BB8F29C8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8D981-51B6-EB49-8B67-59D747DCBE70}" type="datetimeFigureOut">
              <a:rPr lang="es-ES" smtClean="0"/>
              <a:t>1/4/23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F49464-0BD0-DFB4-B3E8-3080B0927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36A522-7BFE-D593-93C8-6D3BE5242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C00E-6D64-2244-9D28-3FB5296FC5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80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05" r="17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000C46-0ACE-D653-4FBE-C86D83E638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31" r="3944" b="17102"/>
          <a:stretch/>
        </p:blipFill>
        <p:spPr>
          <a:xfrm>
            <a:off x="3854824" y="1923152"/>
            <a:ext cx="4232758" cy="22006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3E7A636-8D0B-D718-EF8D-5B9BDB1423CE}"/>
              </a:ext>
            </a:extLst>
          </p:cNvPr>
          <p:cNvSpPr txBox="1"/>
          <p:nvPr/>
        </p:nvSpPr>
        <p:spPr>
          <a:xfrm>
            <a:off x="10344150" y="1326777"/>
            <a:ext cx="76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GRAC</a:t>
            </a:r>
          </a:p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IA</a:t>
            </a:r>
          </a:p>
        </p:txBody>
      </p:sp>
      <p:pic>
        <p:nvPicPr>
          <p:cNvPr id="2" name="1Manuel Garin y Manuel Herrera 5m.mp3">
            <a:hlinkClick r:id="" action="ppaction://media"/>
            <a:extLst>
              <a:ext uri="{FF2B5EF4-FFF2-40B4-BE49-F238E27FC236}">
                <a16:creationId xmlns:a16="http://schemas.microsoft.com/office/drawing/2014/main" id="{84F07280-E8AC-88BC-F9CB-BB1A955A5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F02EBA5-8ED8-F48A-5F56-FA7AF8B46D10}"/>
              </a:ext>
            </a:extLst>
          </p:cNvPr>
          <p:cNvSpPr txBox="1"/>
          <p:nvPr/>
        </p:nvSpPr>
        <p:spPr>
          <a:xfrm>
            <a:off x="914400" y="0"/>
            <a:ext cx="9337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COFRAD</a:t>
            </a:r>
          </a:p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Í</a:t>
            </a:r>
          </a:p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5FE50A-33EA-B485-4459-53BAC9586E37}"/>
              </a:ext>
            </a:extLst>
          </p:cNvPr>
          <p:cNvSpPr txBox="1"/>
          <p:nvPr/>
        </p:nvSpPr>
        <p:spPr>
          <a:xfrm>
            <a:off x="3854824" y="5223212"/>
            <a:ext cx="4232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solidFill>
                  <a:schemeClr val="bg1"/>
                </a:solidFill>
                <a:latin typeface="Bradley Hand" pitchFamily="2" charset="77"/>
              </a:rPr>
              <a:t>NUESTRA SEÑORA DE </a:t>
            </a:r>
          </a:p>
        </p:txBody>
      </p:sp>
    </p:spTree>
    <p:extLst>
      <p:ext uri="{BB962C8B-B14F-4D97-AF65-F5344CB8AC3E}">
        <p14:creationId xmlns:p14="http://schemas.microsoft.com/office/powerpoint/2010/main" val="29910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12102"/>
            <a:ext cx="12191999" cy="68701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E6E674-1D11-4785-0A0A-09A66224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77" y="0"/>
            <a:ext cx="1007116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9100465-E129-3BD7-B001-4034B1054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1" y="0"/>
            <a:ext cx="10126980" cy="68295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FA254B-A7DD-9873-9E0B-19E43650E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77" y="-4444"/>
            <a:ext cx="10138364" cy="6862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AF6640-EC12-DA8D-C12E-C1D3AB9BB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74" y="28492"/>
            <a:ext cx="10071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4444"/>
            <a:ext cx="12192000" cy="686244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080D6A-3941-D8D3-A993-97285670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1" y="-4444"/>
            <a:ext cx="10126980" cy="68624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4B37D3-3852-E297-47AB-525E9493F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77" y="-12103"/>
            <a:ext cx="10138364" cy="68701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35A38C-BC54-EC7F-7594-D08C248B3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1" y="0"/>
            <a:ext cx="1008126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42CFF6-C606-BA18-DADE-359D3BECD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1" y="0"/>
            <a:ext cx="10081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5" r="17285"/>
          <a:stretch/>
        </p:blipFill>
        <p:spPr>
          <a:xfrm>
            <a:off x="13252" y="0"/>
            <a:ext cx="12192000" cy="68701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21F267-2F80-DD11-F255-57B59A54E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59" y="-12102"/>
            <a:ext cx="4911629" cy="687010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104083-334D-B34C-1587-F16BE736A6B0}"/>
              </a:ext>
            </a:extLst>
          </p:cNvPr>
          <p:cNvSpPr txBox="1"/>
          <p:nvPr/>
        </p:nvSpPr>
        <p:spPr>
          <a:xfrm>
            <a:off x="640080" y="2560320"/>
            <a:ext cx="23549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Marcha: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"Nuestra Señora de Gracia" 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de 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Manuel Antonio Herrera Moya</a:t>
            </a:r>
            <a:r>
              <a:rPr lang="es-ES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.</a:t>
            </a:r>
          </a:p>
          <a:p>
            <a:br>
              <a:rPr lang="es-ES" dirty="0"/>
            </a:b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B428A8-F77A-D99A-7821-F18CDA020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867"/>
          <a:stretch/>
        </p:blipFill>
        <p:spPr>
          <a:xfrm>
            <a:off x="3583459" y="0"/>
            <a:ext cx="4924826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D58C99-224B-9C57-8999-D3231A6C7C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6"/>
          <a:stretch/>
        </p:blipFill>
        <p:spPr>
          <a:xfrm>
            <a:off x="3556542" y="0"/>
            <a:ext cx="5078915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C9F7B1-15E1-D5BF-8702-B4420E2F34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79" b="16051"/>
          <a:stretch/>
        </p:blipFill>
        <p:spPr>
          <a:xfrm>
            <a:off x="3556542" y="0"/>
            <a:ext cx="5039623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B1D733-C25F-93A0-9533-D493E65E2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2736" y="-12102"/>
            <a:ext cx="5020346" cy="68701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18130C-F1C3-D4C9-426E-2DEC665D5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1054" y="-4912"/>
            <a:ext cx="5031320" cy="68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26483"/>
            <a:ext cx="12192000" cy="68844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A08501-91AE-5755-4088-49654C1F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432" y="-26483"/>
            <a:ext cx="4908884" cy="68948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312364-3A1E-A8C2-5EA1-920FAF27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80" y="-4912"/>
            <a:ext cx="4883208" cy="6862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9DDB49-6E9F-F5F3-6042-DC4D61661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054" y="-15698"/>
            <a:ext cx="4929892" cy="68736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9E74B-03B0-495A-365D-529CB768A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031" y="27443"/>
            <a:ext cx="5026915" cy="67860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AC200C-9F65-476C-F527-59F138F418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23" r="18413" b="31053"/>
          <a:stretch/>
        </p:blipFill>
        <p:spPr>
          <a:xfrm>
            <a:off x="3508309" y="0"/>
            <a:ext cx="496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4912"/>
            <a:ext cx="12191999" cy="68629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101F35-2DD3-37CD-929B-99A1E1D6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89" y="-1"/>
            <a:ext cx="4982546" cy="685800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233E3FA-E222-6400-9ABA-F77A805AC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90" y="26232"/>
            <a:ext cx="4982546" cy="68317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63B11C-E433-8983-F491-707209C7B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89" y="0"/>
            <a:ext cx="502409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D309E0-F7EF-D3F7-417B-395A9D4DA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988" y="0"/>
            <a:ext cx="502409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F46BEB-54E5-5F69-FB62-54BD21AA4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988" y="-14132"/>
            <a:ext cx="5017650" cy="68629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7E7CE6-EF16-46FF-A7F7-3DAE2D7BDD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846"/>
          <a:stretch/>
        </p:blipFill>
        <p:spPr>
          <a:xfrm>
            <a:off x="3491637" y="0"/>
            <a:ext cx="5024099" cy="68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5" r="17285"/>
          <a:stretch/>
        </p:blipFill>
        <p:spPr>
          <a:xfrm>
            <a:off x="0" y="-21374"/>
            <a:ext cx="12191999" cy="68793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C1C49C-E5F9-6404-E2ED-504C2AB4B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26" y="-21375"/>
            <a:ext cx="4932948" cy="68837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18C85A-C482-1DE8-F66E-678F4B7B8E25}"/>
              </a:ext>
            </a:extLst>
          </p:cNvPr>
          <p:cNvSpPr txBox="1"/>
          <p:nvPr/>
        </p:nvSpPr>
        <p:spPr>
          <a:xfrm>
            <a:off x="288758" y="689812"/>
            <a:ext cx="30961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Hermandad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Y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Cofradía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Nazarenos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Nuestra 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Señora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</a:t>
            </a:r>
          </a:p>
          <a:p>
            <a:pPr algn="ctr"/>
            <a:r>
              <a:rPr lang="es-ES" sz="3600" dirty="0" err="1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Gracía</a:t>
            </a:r>
            <a:endParaRPr lang="es-ES" sz="36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04C417-8E9F-CE34-1992-1A04C8D801C0}"/>
              </a:ext>
            </a:extLst>
          </p:cNvPr>
          <p:cNvSpPr txBox="1"/>
          <p:nvPr/>
        </p:nvSpPr>
        <p:spPr>
          <a:xfrm>
            <a:off x="8911391" y="2017059"/>
            <a:ext cx="29918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Fin</a:t>
            </a:r>
          </a:p>
          <a:p>
            <a:pPr algn="ctr"/>
            <a:endParaRPr lang="es-ES" sz="60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es-ES" sz="60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s-ES" sz="2400" dirty="0" err="1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Efm</a:t>
            </a:r>
            <a:endParaRPr lang="es-ES" sz="24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s-ES" sz="2400" dirty="0" err="1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ubedaiglesiadigital.es</a:t>
            </a:r>
            <a:endParaRPr lang="es-ES" sz="24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961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12458"/>
            <a:ext cx="12214148" cy="68704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43CD13-E752-048A-548A-5D33C2217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9" b="6775"/>
          <a:stretch/>
        </p:blipFill>
        <p:spPr>
          <a:xfrm>
            <a:off x="3036226" y="-24914"/>
            <a:ext cx="6345356" cy="68829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A0BF66-1BA2-164E-3FCE-7E964CDB2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7" t="47282" r="20909" b="12295"/>
          <a:stretch/>
        </p:blipFill>
        <p:spPr>
          <a:xfrm>
            <a:off x="3010961" y="-24914"/>
            <a:ext cx="6345356" cy="68829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6600F3-D8F2-9DB4-A682-5D3047F37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7" t="15123" r="18222" b="2832"/>
          <a:stretch/>
        </p:blipFill>
        <p:spPr>
          <a:xfrm>
            <a:off x="3028023" y="-58843"/>
            <a:ext cx="6328294" cy="68829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CF04A3A-0D42-3C96-10CB-3097660B1D66}"/>
              </a:ext>
            </a:extLst>
          </p:cNvPr>
          <p:cNvSpPr txBox="1"/>
          <p:nvPr/>
        </p:nvSpPr>
        <p:spPr>
          <a:xfrm>
            <a:off x="10419799" y="1295400"/>
            <a:ext cx="8006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GRAC</a:t>
            </a:r>
          </a:p>
          <a:p>
            <a:pPr algn="ctr"/>
            <a:r>
              <a:rPr lang="es-ES" sz="5400" dirty="0">
                <a:solidFill>
                  <a:schemeClr val="bg1"/>
                </a:solidFill>
                <a:latin typeface="Bradley Hand" pitchFamily="2" charset="77"/>
              </a:rPr>
              <a:t>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2A34F1-9547-DB5E-4845-939FDB272865}"/>
              </a:ext>
            </a:extLst>
          </p:cNvPr>
          <p:cNvSpPr txBox="1"/>
          <p:nvPr/>
        </p:nvSpPr>
        <p:spPr>
          <a:xfrm>
            <a:off x="609601" y="1612900"/>
            <a:ext cx="19514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 quieres que tu dolor 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se convierta en alegría no pases pecador 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sin decir Ave María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3783598-6673-9C90-B4E7-C46DBA6D6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23" b="27232"/>
          <a:stretch/>
        </p:blipFill>
        <p:spPr>
          <a:xfrm>
            <a:off x="3036226" y="-12459"/>
            <a:ext cx="6320091" cy="68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5" r="17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F0E215-0529-1CD4-3664-6BFF1DB74F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5" t="6355" b="-1245"/>
          <a:stretch/>
        </p:blipFill>
        <p:spPr>
          <a:xfrm>
            <a:off x="3643745" y="-1"/>
            <a:ext cx="4904509" cy="69826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224070-4EE4-5D4A-34BA-046FFFB11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6" t="7478" r="13095" b="24752"/>
          <a:stretch/>
        </p:blipFill>
        <p:spPr>
          <a:xfrm>
            <a:off x="3660369" y="114300"/>
            <a:ext cx="4871259" cy="6743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6DDE962-5CFF-DAE9-B51C-AC2F7369E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40" r="9365" b="36295"/>
          <a:stretch/>
        </p:blipFill>
        <p:spPr>
          <a:xfrm>
            <a:off x="3271838" y="0"/>
            <a:ext cx="538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5" r="17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D0FC94-17B8-D7C0-02F3-974B6428F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7" r="2644"/>
          <a:stretch/>
        </p:blipFill>
        <p:spPr>
          <a:xfrm>
            <a:off x="3565071" y="0"/>
            <a:ext cx="5061857" cy="689335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F946B0-36B3-A35B-7FA4-AFDC1909614E}"/>
              </a:ext>
            </a:extLst>
          </p:cNvPr>
          <p:cNvSpPr txBox="1"/>
          <p:nvPr/>
        </p:nvSpPr>
        <p:spPr>
          <a:xfrm>
            <a:off x="489858" y="2743200"/>
            <a:ext cx="17798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Marcha: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"Pasa 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la Virgen </a:t>
            </a:r>
          </a:p>
          <a:p>
            <a:pPr algn="ctr"/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Apple Chancery" panose="03020702040506060504" pitchFamily="66" charset="-79"/>
                <a:cs typeface="Apple Chancery" panose="03020702040506060504" pitchFamily="66" charset="-79"/>
              </a:rPr>
              <a:t>de Gracia" de José Manuel Cano Gómez</a:t>
            </a:r>
            <a:endParaRPr lang="es-ES" sz="24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5A4170-9E24-945A-D79B-87E0E652C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3" r="2641" b="1447"/>
          <a:stretch/>
        </p:blipFill>
        <p:spPr>
          <a:xfrm>
            <a:off x="3565070" y="-128119"/>
            <a:ext cx="5061857" cy="69861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4171C8-CB5B-400B-8E26-3D92D3A4CE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22"/>
          <a:stretch/>
        </p:blipFill>
        <p:spPr>
          <a:xfrm>
            <a:off x="3592284" y="0"/>
            <a:ext cx="503464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4A3BF0-0C04-91D3-C8DA-31540DF58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52"/>
          <a:stretch/>
        </p:blipFill>
        <p:spPr>
          <a:xfrm>
            <a:off x="3559593" y="-128119"/>
            <a:ext cx="5100023" cy="69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C1056E-2375-B7DC-0DC7-8166CD710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197" y="-37268"/>
            <a:ext cx="4929891" cy="68952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9260194-5712-B90A-B162-474224B34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173" y="-56142"/>
            <a:ext cx="4886915" cy="691414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2ACD3F-5DFE-E14D-E1CF-7F275E440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271" y="-37267"/>
            <a:ext cx="9568543" cy="69325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047E17-EDD3-C1D2-5E0E-C3A3AECBC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271" y="-56142"/>
            <a:ext cx="9568543" cy="69514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738AB0-4DA8-D8C0-E202-77DBB61FD5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5" t="2672" r="2203" b="1853"/>
          <a:stretch/>
        </p:blipFill>
        <p:spPr>
          <a:xfrm>
            <a:off x="1377042" y="-56143"/>
            <a:ext cx="9546772" cy="691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12103"/>
            <a:ext cx="12192000" cy="687010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40C50A-EA95-E823-A704-E723AE26A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4"/>
          <a:stretch/>
        </p:blipFill>
        <p:spPr>
          <a:xfrm>
            <a:off x="3547872" y="18143"/>
            <a:ext cx="5086518" cy="6839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616FB-8E60-C1DB-4C96-8421AF6D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72" y="0"/>
            <a:ext cx="508651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012979-452B-7662-7116-191322160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872" y="-28880"/>
            <a:ext cx="5086518" cy="68868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215641-2198-74A8-C3A3-1DE315206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872" y="-28880"/>
            <a:ext cx="5086518" cy="686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9BECF5F-8686-6B78-93EE-91DA33CF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17" y="0"/>
            <a:ext cx="10204174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269609-319A-4982-4905-1AB2C5C51BA8}"/>
              </a:ext>
            </a:extLst>
          </p:cNvPr>
          <p:cNvSpPr txBox="1"/>
          <p:nvPr/>
        </p:nvSpPr>
        <p:spPr>
          <a:xfrm>
            <a:off x="8021053" y="4940968"/>
            <a:ext cx="1876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Lunes Santo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9 noche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BCAACB3-1B70-9B68-13AA-F04711BF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825" y="-1"/>
            <a:ext cx="10096350" cy="68580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7BE28D-69B5-3BFE-1D94-3F44C6238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-4444"/>
            <a:ext cx="10104121" cy="68624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B3876A-68DF-9EF8-88DC-983C37458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1" y="0"/>
            <a:ext cx="10081260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5CA8CB-D208-12CA-D460-9FCBB1138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1" y="-19761"/>
            <a:ext cx="10149839" cy="68777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3345D8-47D4-DD80-8CA4-5A02EEDBC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" y="10875"/>
            <a:ext cx="10218420" cy="68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18534"/>
            <a:ext cx="12191999" cy="68394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294A98-2854-BEB1-B8A2-499E1D98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1" y="0"/>
            <a:ext cx="1019556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13B769-FEA8-B843-162F-29D0FFDD4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1" y="0"/>
            <a:ext cx="1033272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FE4C275-CF7F-2336-4E39-EDF464545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" y="-19762"/>
            <a:ext cx="10240043" cy="68777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EF5A63-2B60-24CE-0B92-4A3E9BC78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77" y="10875"/>
            <a:ext cx="10228565" cy="6807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7CDD74-7B0B-8019-7153-79D0415E0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1" y="10875"/>
            <a:ext cx="10195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C21395-91B9-4897-9610-724B5D356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r="17285"/>
          <a:stretch/>
        </p:blipFill>
        <p:spPr>
          <a:xfrm>
            <a:off x="0" y="-12103"/>
            <a:ext cx="12192000" cy="68701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24846D-65F1-4021-45B1-E02FCA7B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" y="-12103"/>
            <a:ext cx="10075743" cy="687010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3078D7D-0EFF-AF19-7787-B86BE67B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" y="-9881"/>
            <a:ext cx="10166680" cy="68777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5CDAC3-122E-B1BF-3E98-83952E6A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" y="-19760"/>
            <a:ext cx="10166680" cy="68777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E5C409-F1EF-7BD9-990C-9F40EAFF9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134" y="0"/>
            <a:ext cx="1024466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D91D05-BD03-FA61-3AD4-76453A948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77" y="-12103"/>
            <a:ext cx="10166680" cy="68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79</Words>
  <Application>Microsoft Macintosh PowerPoint</Application>
  <PresentationFormat>Panorámica</PresentationFormat>
  <Paragraphs>44</Paragraphs>
  <Slides>15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Apple Chancery</vt:lpstr>
      <vt:lpstr>Arial</vt:lpstr>
      <vt:lpstr>Bradley Hand</vt:lpstr>
      <vt:lpstr>Calibri</vt:lpstr>
      <vt:lpstr>Calibri Light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eusebiofigue@gmail.com</dc:creator>
  <cp:lastModifiedBy>eusebiofigue@gmail.com</cp:lastModifiedBy>
  <cp:revision>37</cp:revision>
  <dcterms:created xsi:type="dcterms:W3CDTF">2023-03-26T08:31:26Z</dcterms:created>
  <dcterms:modified xsi:type="dcterms:W3CDTF">2023-04-01T10:29:50Z</dcterms:modified>
</cp:coreProperties>
</file>