
<file path=[Content_Types].xml><?xml version="1.0" encoding="utf-8"?>
<Types xmlns="http://schemas.openxmlformats.org/package/2006/content-types">
  <Default Extension="bin" ContentType="audio/unknown"/>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sldIdLst>
    <p:sldId id="388" r:id="rId2"/>
    <p:sldId id="383" r:id="rId3"/>
    <p:sldId id="264" r:id="rId4"/>
    <p:sldId id="285" r:id="rId5"/>
    <p:sldId id="283" r:id="rId6"/>
    <p:sldId id="282" r:id="rId7"/>
    <p:sldId id="280" r:id="rId8"/>
    <p:sldId id="378" r:id="rId9"/>
    <p:sldId id="265" r:id="rId10"/>
    <p:sldId id="263" r:id="rId11"/>
    <p:sldId id="270" r:id="rId12"/>
    <p:sldId id="268" r:id="rId13"/>
    <p:sldId id="287" r:id="rId14"/>
    <p:sldId id="295" r:id="rId15"/>
    <p:sldId id="300" r:id="rId16"/>
    <p:sldId id="296" r:id="rId17"/>
    <p:sldId id="290" r:id="rId18"/>
    <p:sldId id="309" r:id="rId19"/>
    <p:sldId id="304" r:id="rId20"/>
    <p:sldId id="308" r:id="rId21"/>
    <p:sldId id="312" r:id="rId22"/>
    <p:sldId id="311" r:id="rId23"/>
    <p:sldId id="325" r:id="rId24"/>
    <p:sldId id="323" r:id="rId25"/>
    <p:sldId id="321" r:id="rId26"/>
    <p:sldId id="327" r:id="rId27"/>
    <p:sldId id="332" r:id="rId28"/>
    <p:sldId id="331" r:id="rId29"/>
    <p:sldId id="330" r:id="rId30"/>
    <p:sldId id="329" r:id="rId31"/>
    <p:sldId id="335" r:id="rId32"/>
    <p:sldId id="334" r:id="rId33"/>
    <p:sldId id="333" r:id="rId34"/>
    <p:sldId id="328" r:id="rId35"/>
    <p:sldId id="326" r:id="rId36"/>
    <p:sldId id="338" r:id="rId37"/>
    <p:sldId id="317" r:id="rId38"/>
    <p:sldId id="350" r:id="rId39"/>
    <p:sldId id="298" r:id="rId40"/>
    <p:sldId id="349" r:id="rId41"/>
    <p:sldId id="373" r:id="rId42"/>
    <p:sldId id="389" r:id="rId43"/>
    <p:sldId id="348" r:id="rId44"/>
    <p:sldId id="345" r:id="rId45"/>
    <p:sldId id="344" r:id="rId46"/>
    <p:sldId id="343" r:id="rId47"/>
    <p:sldId id="342" r:id="rId48"/>
    <p:sldId id="360" r:id="rId49"/>
    <p:sldId id="359" r:id="rId50"/>
    <p:sldId id="358" r:id="rId51"/>
    <p:sldId id="356" r:id="rId52"/>
    <p:sldId id="361" r:id="rId53"/>
    <p:sldId id="357" r:id="rId54"/>
    <p:sldId id="355" r:id="rId55"/>
    <p:sldId id="372" r:id="rId56"/>
    <p:sldId id="387" r:id="rId57"/>
    <p:sldId id="369" r:id="rId58"/>
    <p:sldId id="365" r:id="rId59"/>
    <p:sldId id="367" r:id="rId60"/>
    <p:sldId id="368" r:id="rId61"/>
  </p:sldIdLst>
  <p:sldSz cx="9144000" cy="6858000" type="screen4x3"/>
  <p:notesSz cx="6858000" cy="9144000"/>
  <p:defaultTextStyle>
    <a:defPPr>
      <a:defRPr lang="es-ES"/>
    </a:defPPr>
    <a:lvl1pPr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9"/>
  </p:normalViewPr>
  <p:slideViewPr>
    <p:cSldViewPr snapToGrid="0" snapToObjects="1">
      <p:cViewPr varScale="1">
        <p:scale>
          <a:sx n="108" d="100"/>
          <a:sy n="108" d="100"/>
        </p:scale>
        <p:origin x="23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2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5C5F3D4-1646-631F-1171-0D6EC32C320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a:extLst>
              <a:ext uri="{FF2B5EF4-FFF2-40B4-BE49-F238E27FC236}">
                <a16:creationId xmlns:a16="http://schemas.microsoft.com/office/drawing/2014/main" id="{D1A64607-D8AC-1BA8-3F9E-E10CDD30515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8BA91E42-F26E-1940-B8F1-BA439F018385}" type="datetimeFigureOut">
              <a:rPr lang="es-ES" altLang="es-ES"/>
              <a:pPr/>
              <a:t>16/6/23</a:t>
            </a:fld>
            <a:endParaRPr lang="es-ES" altLang="es-ES"/>
          </a:p>
        </p:txBody>
      </p:sp>
      <p:sp>
        <p:nvSpPr>
          <p:cNvPr id="4" name="Marcador de imagen de diapositiva 3">
            <a:extLst>
              <a:ext uri="{FF2B5EF4-FFF2-40B4-BE49-F238E27FC236}">
                <a16:creationId xmlns:a16="http://schemas.microsoft.com/office/drawing/2014/main" id="{DA4B00B2-51C3-8F2E-580C-D27CCFDADD4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BB86004B-0CB6-7344-283A-0C21AF4C1776}"/>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6" name="Marcador de pie de página 5">
            <a:extLst>
              <a:ext uri="{FF2B5EF4-FFF2-40B4-BE49-F238E27FC236}">
                <a16:creationId xmlns:a16="http://schemas.microsoft.com/office/drawing/2014/main" id="{4077D74B-D5E3-DEF8-5FF3-B54E74A55FB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a:extLst>
              <a:ext uri="{FF2B5EF4-FFF2-40B4-BE49-F238E27FC236}">
                <a16:creationId xmlns:a16="http://schemas.microsoft.com/office/drawing/2014/main" id="{1AA379FE-E9CF-A7A4-108A-02854B88407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CD54786-B8B8-C042-9E2B-4F85A19E1BD5}" type="slidenum">
              <a:rPr lang="es-ES" altLang="es-ES"/>
              <a:pPr/>
              <a:t>‹Nº›</a:t>
            </a:fld>
            <a:endParaRPr lang="es-ES" altLang="es-E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Marcador de imagen de diapositiva">
            <a:extLst>
              <a:ext uri="{FF2B5EF4-FFF2-40B4-BE49-F238E27FC236}">
                <a16:creationId xmlns:a16="http://schemas.microsoft.com/office/drawing/2014/main" id="{656D53F5-339E-13DE-BCF5-FA228752BF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2 Marcador de notas">
            <a:extLst>
              <a:ext uri="{FF2B5EF4-FFF2-40B4-BE49-F238E27FC236}">
                <a16:creationId xmlns:a16="http://schemas.microsoft.com/office/drawing/2014/main" id="{F8DCDBB7-B014-BF34-CF08-11F038757D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5363" name="3 Marcador de número de diapositiva">
            <a:extLst>
              <a:ext uri="{FF2B5EF4-FFF2-40B4-BE49-F238E27FC236}">
                <a16:creationId xmlns:a16="http://schemas.microsoft.com/office/drawing/2014/main" id="{4D56BAB8-5FF0-6AA3-37DE-E5727A93F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4CE3B80-8A80-D343-B49B-12033F3648F8}" type="slidenum">
              <a:rPr lang="es-MX" altLang="es-ES" sz="1200" b="1">
                <a:solidFill>
                  <a:srgbClr val="000000"/>
                </a:solidFill>
                <a:latin typeface="Baskerville Old Face" panose="02020602080505020303" pitchFamily="18" charset="77"/>
              </a:rPr>
              <a:pPr eaLnBrk="1" hangingPunct="1"/>
              <a:t>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Marcador de imagen de diapositiva">
            <a:extLst>
              <a:ext uri="{FF2B5EF4-FFF2-40B4-BE49-F238E27FC236}">
                <a16:creationId xmlns:a16="http://schemas.microsoft.com/office/drawing/2014/main" id="{8F1B5335-004C-A626-F1CB-347E9EC82E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2 Marcador de notas">
            <a:extLst>
              <a:ext uri="{FF2B5EF4-FFF2-40B4-BE49-F238E27FC236}">
                <a16:creationId xmlns:a16="http://schemas.microsoft.com/office/drawing/2014/main" id="{FA7D8310-04D8-64B9-77BF-15F302CCF3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3795" name="3 Marcador de número de diapositiva">
            <a:extLst>
              <a:ext uri="{FF2B5EF4-FFF2-40B4-BE49-F238E27FC236}">
                <a16:creationId xmlns:a16="http://schemas.microsoft.com/office/drawing/2014/main" id="{F3A12D04-410C-21FE-A815-A03DA15CC1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2A81E17-59F2-6542-8A72-2FDC4D1538AD}" type="slidenum">
              <a:rPr lang="es-MX" altLang="es-ES" sz="1200" b="1">
                <a:solidFill>
                  <a:srgbClr val="000000"/>
                </a:solidFill>
                <a:latin typeface="Baskerville Old Face" panose="02020602080505020303" pitchFamily="18" charset="77"/>
              </a:rPr>
              <a:pPr eaLnBrk="1" hangingPunct="1"/>
              <a:t>10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Marcador de imagen de diapositiva">
            <a:extLst>
              <a:ext uri="{FF2B5EF4-FFF2-40B4-BE49-F238E27FC236}">
                <a16:creationId xmlns:a16="http://schemas.microsoft.com/office/drawing/2014/main" id="{327F5537-13A8-BD34-0602-0C03BD3973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2 Marcador de notas">
            <a:extLst>
              <a:ext uri="{FF2B5EF4-FFF2-40B4-BE49-F238E27FC236}">
                <a16:creationId xmlns:a16="http://schemas.microsoft.com/office/drawing/2014/main" id="{1247E915-1D37-6E72-8568-E262AF0E2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5843" name="3 Marcador de número de diapositiva">
            <a:extLst>
              <a:ext uri="{FF2B5EF4-FFF2-40B4-BE49-F238E27FC236}">
                <a16:creationId xmlns:a16="http://schemas.microsoft.com/office/drawing/2014/main" id="{D15514A2-6908-87FC-FB9B-E583C1ED4B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03E53AD-EC8E-AB4C-B372-13F8E926218A}" type="slidenum">
              <a:rPr lang="es-MX" altLang="es-ES" sz="1200" b="1">
                <a:solidFill>
                  <a:srgbClr val="000000"/>
                </a:solidFill>
                <a:latin typeface="Baskerville Old Face" panose="02020602080505020303" pitchFamily="18" charset="77"/>
              </a:rPr>
              <a:pPr eaLnBrk="1" hangingPunct="1"/>
              <a:t>11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Marcador de imagen de diapositiva">
            <a:extLst>
              <a:ext uri="{FF2B5EF4-FFF2-40B4-BE49-F238E27FC236}">
                <a16:creationId xmlns:a16="http://schemas.microsoft.com/office/drawing/2014/main" id="{89EAEA8F-4231-A966-AC74-F5FA4FF179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2 Marcador de notas">
            <a:extLst>
              <a:ext uri="{FF2B5EF4-FFF2-40B4-BE49-F238E27FC236}">
                <a16:creationId xmlns:a16="http://schemas.microsoft.com/office/drawing/2014/main" id="{F84A6850-E975-D597-A9DA-51243AD5A6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7891" name="3 Marcador de número de diapositiva">
            <a:extLst>
              <a:ext uri="{FF2B5EF4-FFF2-40B4-BE49-F238E27FC236}">
                <a16:creationId xmlns:a16="http://schemas.microsoft.com/office/drawing/2014/main" id="{D4D61A81-E629-F27C-395C-17E10D6954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0FBDF29-5046-8045-AC85-EC07DD035C32}" type="slidenum">
              <a:rPr lang="es-MX" altLang="es-ES" sz="1200" b="1">
                <a:solidFill>
                  <a:srgbClr val="000000"/>
                </a:solidFill>
                <a:latin typeface="Baskerville Old Face" panose="02020602080505020303" pitchFamily="18" charset="77"/>
              </a:rPr>
              <a:pPr eaLnBrk="1" hangingPunct="1"/>
              <a:t>12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Marcador de imagen de diapositiva">
            <a:extLst>
              <a:ext uri="{FF2B5EF4-FFF2-40B4-BE49-F238E27FC236}">
                <a16:creationId xmlns:a16="http://schemas.microsoft.com/office/drawing/2014/main" id="{A52549DA-41C4-A9C2-F9D0-9BA5E040B3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2 Marcador de notas">
            <a:extLst>
              <a:ext uri="{FF2B5EF4-FFF2-40B4-BE49-F238E27FC236}">
                <a16:creationId xmlns:a16="http://schemas.microsoft.com/office/drawing/2014/main" id="{4D9F2E03-E4E8-E0FE-0886-06B3C5A21B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9939" name="3 Marcador de número de diapositiva">
            <a:extLst>
              <a:ext uri="{FF2B5EF4-FFF2-40B4-BE49-F238E27FC236}">
                <a16:creationId xmlns:a16="http://schemas.microsoft.com/office/drawing/2014/main" id="{87669CC4-C222-B1C8-9661-B22D6D53D9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207B3D4-FBF0-1B44-B9A1-ECD3E26604B1}" type="slidenum">
              <a:rPr lang="es-MX" altLang="es-ES" sz="1200" b="1">
                <a:solidFill>
                  <a:srgbClr val="000000"/>
                </a:solidFill>
                <a:latin typeface="Baskerville Old Face" panose="02020602080505020303" pitchFamily="18" charset="77"/>
              </a:rPr>
              <a:pPr eaLnBrk="1" hangingPunct="1"/>
              <a:t>13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a:extLst>
              <a:ext uri="{FF2B5EF4-FFF2-40B4-BE49-F238E27FC236}">
                <a16:creationId xmlns:a16="http://schemas.microsoft.com/office/drawing/2014/main" id="{F347CBF2-A80A-0C66-3A32-C80B71BDAC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2 Marcador de notas">
            <a:extLst>
              <a:ext uri="{FF2B5EF4-FFF2-40B4-BE49-F238E27FC236}">
                <a16:creationId xmlns:a16="http://schemas.microsoft.com/office/drawing/2014/main" id="{0EA4A42F-6ABA-5C56-D0F6-DB36B5688D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41987" name="3 Marcador de número de diapositiva">
            <a:extLst>
              <a:ext uri="{FF2B5EF4-FFF2-40B4-BE49-F238E27FC236}">
                <a16:creationId xmlns:a16="http://schemas.microsoft.com/office/drawing/2014/main" id="{3F090510-8DF7-BFF2-BAE4-0D29182043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27FD725-22AE-E844-BC73-595D976F0897}" type="slidenum">
              <a:rPr lang="es-MX" altLang="es-ES" sz="1200" b="1">
                <a:solidFill>
                  <a:srgbClr val="000000"/>
                </a:solidFill>
                <a:latin typeface="Baskerville Old Face" panose="02020602080505020303" pitchFamily="18" charset="77"/>
              </a:rPr>
              <a:pPr eaLnBrk="1" hangingPunct="1"/>
              <a:t>14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a:extLst>
              <a:ext uri="{FF2B5EF4-FFF2-40B4-BE49-F238E27FC236}">
                <a16:creationId xmlns:a16="http://schemas.microsoft.com/office/drawing/2014/main" id="{A6DDA8B4-6635-42CE-4E28-1AAB6AB6A5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a:extLst>
              <a:ext uri="{FF2B5EF4-FFF2-40B4-BE49-F238E27FC236}">
                <a16:creationId xmlns:a16="http://schemas.microsoft.com/office/drawing/2014/main" id="{1B4D53EE-CBA0-B090-00C0-892F66D6C6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44035" name="3 Marcador de número de diapositiva">
            <a:extLst>
              <a:ext uri="{FF2B5EF4-FFF2-40B4-BE49-F238E27FC236}">
                <a16:creationId xmlns:a16="http://schemas.microsoft.com/office/drawing/2014/main" id="{43097D12-4FE0-8CD9-27C8-EC5E52330E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1B12294-3271-174B-A802-2BF54BD1BE30}" type="slidenum">
              <a:rPr lang="es-MX" altLang="es-ES" sz="1200" b="1">
                <a:solidFill>
                  <a:srgbClr val="000000"/>
                </a:solidFill>
                <a:latin typeface="Baskerville Old Face" panose="02020602080505020303" pitchFamily="18" charset="77"/>
              </a:rPr>
              <a:pPr eaLnBrk="1" hangingPunct="1"/>
              <a:t>15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a:extLst>
              <a:ext uri="{FF2B5EF4-FFF2-40B4-BE49-F238E27FC236}">
                <a16:creationId xmlns:a16="http://schemas.microsoft.com/office/drawing/2014/main" id="{FFB40674-5244-7766-FE03-8E8D7097A2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a:extLst>
              <a:ext uri="{FF2B5EF4-FFF2-40B4-BE49-F238E27FC236}">
                <a16:creationId xmlns:a16="http://schemas.microsoft.com/office/drawing/2014/main" id="{F05EB9B6-A746-514E-E428-488EEB328F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46083" name="3 Marcador de número de diapositiva">
            <a:extLst>
              <a:ext uri="{FF2B5EF4-FFF2-40B4-BE49-F238E27FC236}">
                <a16:creationId xmlns:a16="http://schemas.microsoft.com/office/drawing/2014/main" id="{60DD004A-09C4-93CB-18AA-1DC43CBEB7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79E2C1E-F1C6-2147-A64D-CD25AFDEA594}" type="slidenum">
              <a:rPr lang="es-MX" altLang="es-ES" sz="1200" b="1">
                <a:solidFill>
                  <a:srgbClr val="000000"/>
                </a:solidFill>
                <a:latin typeface="Baskerville Old Face" panose="02020602080505020303" pitchFamily="18" charset="77"/>
              </a:rPr>
              <a:pPr eaLnBrk="1" hangingPunct="1"/>
              <a:t>16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a:extLst>
              <a:ext uri="{FF2B5EF4-FFF2-40B4-BE49-F238E27FC236}">
                <a16:creationId xmlns:a16="http://schemas.microsoft.com/office/drawing/2014/main" id="{AEC53DE4-792B-01A4-DA3B-CA7FD1FFCE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a:extLst>
              <a:ext uri="{FF2B5EF4-FFF2-40B4-BE49-F238E27FC236}">
                <a16:creationId xmlns:a16="http://schemas.microsoft.com/office/drawing/2014/main" id="{687C703E-A186-D156-1D26-65F9E6D505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48131" name="3 Marcador de número de diapositiva">
            <a:extLst>
              <a:ext uri="{FF2B5EF4-FFF2-40B4-BE49-F238E27FC236}">
                <a16:creationId xmlns:a16="http://schemas.microsoft.com/office/drawing/2014/main" id="{A971DFF7-4AF6-D83E-A503-3211BEEA1E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430F201-5D2F-004E-A4E5-DC9D9220B88E}" type="slidenum">
              <a:rPr lang="es-MX" altLang="es-ES" sz="1200" b="1">
                <a:solidFill>
                  <a:srgbClr val="000000"/>
                </a:solidFill>
                <a:latin typeface="Baskerville Old Face" panose="02020602080505020303" pitchFamily="18" charset="77"/>
              </a:rPr>
              <a:pPr eaLnBrk="1" hangingPunct="1"/>
              <a:t>17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Marcador de imagen de diapositiva">
            <a:extLst>
              <a:ext uri="{FF2B5EF4-FFF2-40B4-BE49-F238E27FC236}">
                <a16:creationId xmlns:a16="http://schemas.microsoft.com/office/drawing/2014/main" id="{479DF721-5ED0-12BD-6D04-8740ECB386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2 Marcador de notas">
            <a:extLst>
              <a:ext uri="{FF2B5EF4-FFF2-40B4-BE49-F238E27FC236}">
                <a16:creationId xmlns:a16="http://schemas.microsoft.com/office/drawing/2014/main" id="{E80C64A3-051E-B60D-23F7-5FC0559630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0179" name="3 Marcador de número de diapositiva">
            <a:extLst>
              <a:ext uri="{FF2B5EF4-FFF2-40B4-BE49-F238E27FC236}">
                <a16:creationId xmlns:a16="http://schemas.microsoft.com/office/drawing/2014/main" id="{E2B3B676-AB26-6CC6-553D-92100D3795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DB25CCD-4FC0-264C-8F28-8DF60332DADF}" type="slidenum">
              <a:rPr lang="es-MX" altLang="es-ES" sz="1200" b="1">
                <a:solidFill>
                  <a:srgbClr val="000000"/>
                </a:solidFill>
                <a:latin typeface="Baskerville Old Face" panose="02020602080505020303" pitchFamily="18" charset="77"/>
              </a:rPr>
              <a:pPr eaLnBrk="1" hangingPunct="1"/>
              <a:t>18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Marcador de imagen de diapositiva">
            <a:extLst>
              <a:ext uri="{FF2B5EF4-FFF2-40B4-BE49-F238E27FC236}">
                <a16:creationId xmlns:a16="http://schemas.microsoft.com/office/drawing/2014/main" id="{AA715D47-082E-6C8C-619D-C181E8227B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2 Marcador de notas">
            <a:extLst>
              <a:ext uri="{FF2B5EF4-FFF2-40B4-BE49-F238E27FC236}">
                <a16:creationId xmlns:a16="http://schemas.microsoft.com/office/drawing/2014/main" id="{30ACEA51-2FFF-5C37-2FA5-B8FA4AE263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2227" name="3 Marcador de número de diapositiva">
            <a:extLst>
              <a:ext uri="{FF2B5EF4-FFF2-40B4-BE49-F238E27FC236}">
                <a16:creationId xmlns:a16="http://schemas.microsoft.com/office/drawing/2014/main" id="{5FC3E8FD-3983-4157-4058-5F3DA6043C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8C775BB-C9A2-664A-B8E8-A7298B995F24}" type="slidenum">
              <a:rPr lang="es-MX" altLang="es-ES" sz="1200" b="1">
                <a:solidFill>
                  <a:srgbClr val="000000"/>
                </a:solidFill>
                <a:latin typeface="Baskerville Old Face" panose="02020602080505020303" pitchFamily="18" charset="77"/>
              </a:rPr>
              <a:pPr eaLnBrk="1" hangingPunct="1"/>
              <a:t>19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Marcador de imagen de diapositiva">
            <a:extLst>
              <a:ext uri="{FF2B5EF4-FFF2-40B4-BE49-F238E27FC236}">
                <a16:creationId xmlns:a16="http://schemas.microsoft.com/office/drawing/2014/main" id="{17DF6C0B-3B8A-B54F-864B-7650B623D3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2 Marcador de notas">
            <a:extLst>
              <a:ext uri="{FF2B5EF4-FFF2-40B4-BE49-F238E27FC236}">
                <a16:creationId xmlns:a16="http://schemas.microsoft.com/office/drawing/2014/main" id="{875EC616-A9BC-E8C8-D4A2-7584BF6419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7411" name="3 Marcador de número de diapositiva">
            <a:extLst>
              <a:ext uri="{FF2B5EF4-FFF2-40B4-BE49-F238E27FC236}">
                <a16:creationId xmlns:a16="http://schemas.microsoft.com/office/drawing/2014/main" id="{8551B877-E677-BD25-9BAE-73EE899F0B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26E0E8-61C3-4343-B142-2B8F0470AD90}" type="slidenum">
              <a:rPr lang="es-MX" altLang="es-ES" sz="1200" b="1">
                <a:solidFill>
                  <a:srgbClr val="000000"/>
                </a:solidFill>
                <a:latin typeface="Baskerville Old Face" panose="02020602080505020303" pitchFamily="18" charset="77"/>
              </a:rPr>
              <a:pPr eaLnBrk="1" hangingPunct="1"/>
              <a:t>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1 Marcador de imagen de diapositiva">
            <a:extLst>
              <a:ext uri="{FF2B5EF4-FFF2-40B4-BE49-F238E27FC236}">
                <a16:creationId xmlns:a16="http://schemas.microsoft.com/office/drawing/2014/main" id="{B834571B-F2F6-ED71-8E63-216DD0E77D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2 Marcador de notas">
            <a:extLst>
              <a:ext uri="{FF2B5EF4-FFF2-40B4-BE49-F238E27FC236}">
                <a16:creationId xmlns:a16="http://schemas.microsoft.com/office/drawing/2014/main" id="{9ED9BBD1-C5F0-CE82-ED7B-473B86BDDE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4275" name="3 Marcador de número de diapositiva">
            <a:extLst>
              <a:ext uri="{FF2B5EF4-FFF2-40B4-BE49-F238E27FC236}">
                <a16:creationId xmlns:a16="http://schemas.microsoft.com/office/drawing/2014/main" id="{F0DF23D6-3182-3EBB-89B1-4DD12A1447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D6346D8-DA84-F246-A7CB-1A0AEEA823AA}" type="slidenum">
              <a:rPr lang="es-MX" altLang="es-ES" sz="1200" b="1">
                <a:solidFill>
                  <a:srgbClr val="000000"/>
                </a:solidFill>
                <a:latin typeface="Baskerville Old Face" panose="02020602080505020303" pitchFamily="18" charset="77"/>
              </a:rPr>
              <a:pPr eaLnBrk="1" hangingPunct="1"/>
              <a:t>20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1 Marcador de imagen de diapositiva">
            <a:extLst>
              <a:ext uri="{FF2B5EF4-FFF2-40B4-BE49-F238E27FC236}">
                <a16:creationId xmlns:a16="http://schemas.microsoft.com/office/drawing/2014/main" id="{2467AAEA-85D3-5830-176B-A637CDFBC2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2 Marcador de notas">
            <a:extLst>
              <a:ext uri="{FF2B5EF4-FFF2-40B4-BE49-F238E27FC236}">
                <a16:creationId xmlns:a16="http://schemas.microsoft.com/office/drawing/2014/main" id="{6F9C469B-EF8F-5BFE-474D-1C67962146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6323" name="3 Marcador de número de diapositiva">
            <a:extLst>
              <a:ext uri="{FF2B5EF4-FFF2-40B4-BE49-F238E27FC236}">
                <a16:creationId xmlns:a16="http://schemas.microsoft.com/office/drawing/2014/main" id="{0FE4301C-2EF1-9EB7-243A-29AB2CE6A0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48CFA0C-4DF0-9B41-84D7-83B536F68CE9}" type="slidenum">
              <a:rPr lang="es-MX" altLang="es-ES" sz="1200" b="1">
                <a:solidFill>
                  <a:srgbClr val="000000"/>
                </a:solidFill>
                <a:latin typeface="Baskerville Old Face" panose="02020602080505020303" pitchFamily="18" charset="77"/>
              </a:rPr>
              <a:pPr eaLnBrk="1" hangingPunct="1"/>
              <a:t>21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Marcador de imagen de diapositiva">
            <a:extLst>
              <a:ext uri="{FF2B5EF4-FFF2-40B4-BE49-F238E27FC236}">
                <a16:creationId xmlns:a16="http://schemas.microsoft.com/office/drawing/2014/main" id="{46FA1255-3CB5-8E3C-393A-6BA20BE135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2 Marcador de notas">
            <a:extLst>
              <a:ext uri="{FF2B5EF4-FFF2-40B4-BE49-F238E27FC236}">
                <a16:creationId xmlns:a16="http://schemas.microsoft.com/office/drawing/2014/main" id="{CF415D5D-B14B-6F4B-B63C-BE665FDC6D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58371" name="3 Marcador de número de diapositiva">
            <a:extLst>
              <a:ext uri="{FF2B5EF4-FFF2-40B4-BE49-F238E27FC236}">
                <a16:creationId xmlns:a16="http://schemas.microsoft.com/office/drawing/2014/main" id="{0CD25CB7-E92E-14EB-A55B-9FEACF6E81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83CB244-9EDE-1245-89BB-9CD467ECD86A}" type="slidenum">
              <a:rPr lang="es-MX" altLang="es-ES" sz="1200" b="1">
                <a:solidFill>
                  <a:srgbClr val="000000"/>
                </a:solidFill>
                <a:latin typeface="Baskerville Old Face" panose="02020602080505020303" pitchFamily="18" charset="77"/>
              </a:rPr>
              <a:pPr eaLnBrk="1" hangingPunct="1"/>
              <a:t>22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Marcador de imagen de diapositiva">
            <a:extLst>
              <a:ext uri="{FF2B5EF4-FFF2-40B4-BE49-F238E27FC236}">
                <a16:creationId xmlns:a16="http://schemas.microsoft.com/office/drawing/2014/main" id="{E8E240D5-D9AE-47E5-EBD6-D8DA15E64C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2 Marcador de notas">
            <a:extLst>
              <a:ext uri="{FF2B5EF4-FFF2-40B4-BE49-F238E27FC236}">
                <a16:creationId xmlns:a16="http://schemas.microsoft.com/office/drawing/2014/main" id="{7F07BD02-A6D7-F3D8-FA4D-19DB39AEE1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0419" name="3 Marcador de número de diapositiva">
            <a:extLst>
              <a:ext uri="{FF2B5EF4-FFF2-40B4-BE49-F238E27FC236}">
                <a16:creationId xmlns:a16="http://schemas.microsoft.com/office/drawing/2014/main" id="{05328C7D-CB4A-ECA7-077E-623F7224F8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1CFA5CE-6A91-3744-A666-53F4ACA79363}" type="slidenum">
              <a:rPr lang="es-MX" altLang="es-ES" sz="1200" b="1">
                <a:solidFill>
                  <a:srgbClr val="000000"/>
                </a:solidFill>
                <a:latin typeface="Baskerville Old Face" panose="02020602080505020303" pitchFamily="18" charset="77"/>
              </a:rPr>
              <a:pPr eaLnBrk="1" hangingPunct="1"/>
              <a:t>23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a:extLst>
              <a:ext uri="{FF2B5EF4-FFF2-40B4-BE49-F238E27FC236}">
                <a16:creationId xmlns:a16="http://schemas.microsoft.com/office/drawing/2014/main" id="{F32CEA02-A309-292A-E7DC-3223DC8EED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2 Marcador de notas">
            <a:extLst>
              <a:ext uri="{FF2B5EF4-FFF2-40B4-BE49-F238E27FC236}">
                <a16:creationId xmlns:a16="http://schemas.microsoft.com/office/drawing/2014/main" id="{B60C676E-805B-71C1-F0B1-18C0D288FE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2467" name="3 Marcador de número de diapositiva">
            <a:extLst>
              <a:ext uri="{FF2B5EF4-FFF2-40B4-BE49-F238E27FC236}">
                <a16:creationId xmlns:a16="http://schemas.microsoft.com/office/drawing/2014/main" id="{6C7A46A2-3563-644C-F322-C76ED407BE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0291058-3E12-7341-9162-1C6721B3085B}" type="slidenum">
              <a:rPr lang="es-MX" altLang="es-ES" sz="1200" b="1">
                <a:solidFill>
                  <a:srgbClr val="000000"/>
                </a:solidFill>
                <a:latin typeface="Baskerville Old Face" panose="02020602080505020303" pitchFamily="18" charset="77"/>
              </a:rPr>
              <a:pPr eaLnBrk="1" hangingPunct="1"/>
              <a:t>24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Marcador de imagen de diapositiva">
            <a:extLst>
              <a:ext uri="{FF2B5EF4-FFF2-40B4-BE49-F238E27FC236}">
                <a16:creationId xmlns:a16="http://schemas.microsoft.com/office/drawing/2014/main" id="{0D3DAB2C-55A7-236F-972E-36DD4C75EA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2 Marcador de notas">
            <a:extLst>
              <a:ext uri="{FF2B5EF4-FFF2-40B4-BE49-F238E27FC236}">
                <a16:creationId xmlns:a16="http://schemas.microsoft.com/office/drawing/2014/main" id="{43AADAED-B0C8-40E1-B700-4315179022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4515" name="3 Marcador de número de diapositiva">
            <a:extLst>
              <a:ext uri="{FF2B5EF4-FFF2-40B4-BE49-F238E27FC236}">
                <a16:creationId xmlns:a16="http://schemas.microsoft.com/office/drawing/2014/main" id="{E0BAD6DF-7A01-6B45-6B94-B7E98A924F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F69A04E-3BFA-CE4F-953C-AF4ED0727F8B}" type="slidenum">
              <a:rPr lang="es-MX" altLang="es-ES" sz="1200" b="1">
                <a:solidFill>
                  <a:srgbClr val="000000"/>
                </a:solidFill>
                <a:latin typeface="Baskerville Old Face" panose="02020602080505020303" pitchFamily="18" charset="77"/>
              </a:rPr>
              <a:pPr eaLnBrk="1" hangingPunct="1"/>
              <a:t>25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Marcador de imagen de diapositiva">
            <a:extLst>
              <a:ext uri="{FF2B5EF4-FFF2-40B4-BE49-F238E27FC236}">
                <a16:creationId xmlns:a16="http://schemas.microsoft.com/office/drawing/2014/main" id="{03C48A35-CB7C-92B5-CF79-41D218D5AA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2 Marcador de notas">
            <a:extLst>
              <a:ext uri="{FF2B5EF4-FFF2-40B4-BE49-F238E27FC236}">
                <a16:creationId xmlns:a16="http://schemas.microsoft.com/office/drawing/2014/main" id="{E9BEB386-0D7C-C9D0-4098-6E06DF23A2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6563" name="3 Marcador de número de diapositiva">
            <a:extLst>
              <a:ext uri="{FF2B5EF4-FFF2-40B4-BE49-F238E27FC236}">
                <a16:creationId xmlns:a16="http://schemas.microsoft.com/office/drawing/2014/main" id="{42BB16A2-E72C-FD15-896D-8BE3B2180C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8995C75-167B-B747-BE92-33A5EE79D04D}" type="slidenum">
              <a:rPr lang="es-MX" altLang="es-ES" sz="1200" b="1">
                <a:solidFill>
                  <a:srgbClr val="000000"/>
                </a:solidFill>
                <a:latin typeface="Baskerville Old Face" panose="02020602080505020303" pitchFamily="18" charset="77"/>
              </a:rPr>
              <a:pPr eaLnBrk="1" hangingPunct="1"/>
              <a:t>26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1 Marcador de imagen de diapositiva">
            <a:extLst>
              <a:ext uri="{FF2B5EF4-FFF2-40B4-BE49-F238E27FC236}">
                <a16:creationId xmlns:a16="http://schemas.microsoft.com/office/drawing/2014/main" id="{1DB29BC0-2854-639B-5B31-F3F34ABC3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2 Marcador de notas">
            <a:extLst>
              <a:ext uri="{FF2B5EF4-FFF2-40B4-BE49-F238E27FC236}">
                <a16:creationId xmlns:a16="http://schemas.microsoft.com/office/drawing/2014/main" id="{D9F6CE50-2281-81E6-DF46-363D7B75FA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68611" name="3 Marcador de número de diapositiva">
            <a:extLst>
              <a:ext uri="{FF2B5EF4-FFF2-40B4-BE49-F238E27FC236}">
                <a16:creationId xmlns:a16="http://schemas.microsoft.com/office/drawing/2014/main" id="{129B02D8-EEFA-0A4F-4102-E2B9D7EC4D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D2B6BDC-14B8-0C46-9C5E-0976BF9CBB59}" type="slidenum">
              <a:rPr lang="es-MX" altLang="es-ES" sz="1200" b="1">
                <a:solidFill>
                  <a:srgbClr val="000000"/>
                </a:solidFill>
                <a:latin typeface="Baskerville Old Face" panose="02020602080505020303" pitchFamily="18" charset="77"/>
              </a:rPr>
              <a:pPr eaLnBrk="1" hangingPunct="1"/>
              <a:t>27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1 Marcador de imagen de diapositiva">
            <a:extLst>
              <a:ext uri="{FF2B5EF4-FFF2-40B4-BE49-F238E27FC236}">
                <a16:creationId xmlns:a16="http://schemas.microsoft.com/office/drawing/2014/main" id="{F2FC7042-798E-1835-3A2E-87B6B79C02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2 Marcador de notas">
            <a:extLst>
              <a:ext uri="{FF2B5EF4-FFF2-40B4-BE49-F238E27FC236}">
                <a16:creationId xmlns:a16="http://schemas.microsoft.com/office/drawing/2014/main" id="{3246C901-400B-C3F5-1435-F2E0CCEB91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0659" name="3 Marcador de número de diapositiva">
            <a:extLst>
              <a:ext uri="{FF2B5EF4-FFF2-40B4-BE49-F238E27FC236}">
                <a16:creationId xmlns:a16="http://schemas.microsoft.com/office/drawing/2014/main" id="{B62FBDDF-9062-1E90-78E4-AEAE8D539D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208A2AC-7D43-C84A-9F6E-633F67104E78}" type="slidenum">
              <a:rPr lang="es-MX" altLang="es-ES" sz="1200" b="1">
                <a:solidFill>
                  <a:srgbClr val="000000"/>
                </a:solidFill>
                <a:latin typeface="Baskerville Old Face" panose="02020602080505020303" pitchFamily="18" charset="77"/>
              </a:rPr>
              <a:pPr eaLnBrk="1" hangingPunct="1"/>
              <a:t>28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Marcador de imagen de diapositiva">
            <a:extLst>
              <a:ext uri="{FF2B5EF4-FFF2-40B4-BE49-F238E27FC236}">
                <a16:creationId xmlns:a16="http://schemas.microsoft.com/office/drawing/2014/main" id="{19DB510F-E2BE-8DD1-6C4D-C72293FDEC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2 Marcador de notas">
            <a:extLst>
              <a:ext uri="{FF2B5EF4-FFF2-40B4-BE49-F238E27FC236}">
                <a16:creationId xmlns:a16="http://schemas.microsoft.com/office/drawing/2014/main" id="{9091E28E-3A40-EDBA-4B59-CC443F591C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2707" name="3 Marcador de número de diapositiva">
            <a:extLst>
              <a:ext uri="{FF2B5EF4-FFF2-40B4-BE49-F238E27FC236}">
                <a16:creationId xmlns:a16="http://schemas.microsoft.com/office/drawing/2014/main" id="{312E75A9-76D3-7906-CF6E-6B23C9F24F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B13B889-6D18-2E45-988E-C47E36F45B0F}" type="slidenum">
              <a:rPr lang="es-MX" altLang="es-ES" sz="1200" b="1">
                <a:solidFill>
                  <a:srgbClr val="000000"/>
                </a:solidFill>
                <a:latin typeface="Baskerville Old Face" panose="02020602080505020303" pitchFamily="18" charset="77"/>
              </a:rPr>
              <a:pPr eaLnBrk="1" hangingPunct="1"/>
              <a:t>29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Marcador de imagen de diapositiva">
            <a:extLst>
              <a:ext uri="{FF2B5EF4-FFF2-40B4-BE49-F238E27FC236}">
                <a16:creationId xmlns:a16="http://schemas.microsoft.com/office/drawing/2014/main" id="{6E4CA21D-A706-6FF6-D485-E2E0732A27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2 Marcador de notas">
            <a:extLst>
              <a:ext uri="{FF2B5EF4-FFF2-40B4-BE49-F238E27FC236}">
                <a16:creationId xmlns:a16="http://schemas.microsoft.com/office/drawing/2014/main" id="{6FA3DFB6-D6A3-6D66-9805-03612900D6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9459" name="3 Marcador de número de diapositiva">
            <a:extLst>
              <a:ext uri="{FF2B5EF4-FFF2-40B4-BE49-F238E27FC236}">
                <a16:creationId xmlns:a16="http://schemas.microsoft.com/office/drawing/2014/main" id="{16E9A71E-B637-6B2E-A58D-0470E1CF6B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E530DA9-40B4-4A42-9D69-986A1238BE32}" type="slidenum">
              <a:rPr lang="es-MX" altLang="es-ES" sz="1200" b="1">
                <a:solidFill>
                  <a:srgbClr val="000000"/>
                </a:solidFill>
                <a:latin typeface="Baskerville Old Face" panose="02020602080505020303" pitchFamily="18" charset="77"/>
              </a:rPr>
              <a:pPr eaLnBrk="1" hangingPunct="1"/>
              <a:t>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Marcador de imagen de diapositiva">
            <a:extLst>
              <a:ext uri="{FF2B5EF4-FFF2-40B4-BE49-F238E27FC236}">
                <a16:creationId xmlns:a16="http://schemas.microsoft.com/office/drawing/2014/main" id="{464B83B8-99FD-4921-D344-92260F3F9B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2 Marcador de notas">
            <a:extLst>
              <a:ext uri="{FF2B5EF4-FFF2-40B4-BE49-F238E27FC236}">
                <a16:creationId xmlns:a16="http://schemas.microsoft.com/office/drawing/2014/main" id="{8EE9EA10-9057-4413-385B-9962B593A3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4755" name="3 Marcador de número de diapositiva">
            <a:extLst>
              <a:ext uri="{FF2B5EF4-FFF2-40B4-BE49-F238E27FC236}">
                <a16:creationId xmlns:a16="http://schemas.microsoft.com/office/drawing/2014/main" id="{D890399B-7111-775A-115E-C15D4F9F96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79E6698-911B-3445-822E-38655B998BB3}" type="slidenum">
              <a:rPr lang="es-MX" altLang="es-ES" sz="1200" b="1">
                <a:solidFill>
                  <a:srgbClr val="000000"/>
                </a:solidFill>
                <a:latin typeface="Baskerville Old Face" panose="02020602080505020303" pitchFamily="18" charset="77"/>
              </a:rPr>
              <a:pPr eaLnBrk="1" hangingPunct="1"/>
              <a:t>30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1 Marcador de imagen de diapositiva">
            <a:extLst>
              <a:ext uri="{FF2B5EF4-FFF2-40B4-BE49-F238E27FC236}">
                <a16:creationId xmlns:a16="http://schemas.microsoft.com/office/drawing/2014/main" id="{150AB8FF-CB37-BC01-5514-26467DCEA4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2 Marcador de notas">
            <a:extLst>
              <a:ext uri="{FF2B5EF4-FFF2-40B4-BE49-F238E27FC236}">
                <a16:creationId xmlns:a16="http://schemas.microsoft.com/office/drawing/2014/main" id="{6A2AFC63-D3D9-6CAE-EA91-3827EAE908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6803" name="3 Marcador de número de diapositiva">
            <a:extLst>
              <a:ext uri="{FF2B5EF4-FFF2-40B4-BE49-F238E27FC236}">
                <a16:creationId xmlns:a16="http://schemas.microsoft.com/office/drawing/2014/main" id="{F53DA0E2-D7AE-DBCA-A33A-98308EC462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F04CA4B-F0C5-2C4F-AC5F-7E055E81A465}" type="slidenum">
              <a:rPr lang="es-MX" altLang="es-ES" sz="1200" b="1">
                <a:solidFill>
                  <a:srgbClr val="000000"/>
                </a:solidFill>
                <a:latin typeface="Baskerville Old Face" panose="02020602080505020303" pitchFamily="18" charset="77"/>
              </a:rPr>
              <a:pPr eaLnBrk="1" hangingPunct="1"/>
              <a:t>31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1 Marcador de imagen de diapositiva">
            <a:extLst>
              <a:ext uri="{FF2B5EF4-FFF2-40B4-BE49-F238E27FC236}">
                <a16:creationId xmlns:a16="http://schemas.microsoft.com/office/drawing/2014/main" id="{5271AD95-F116-7D9E-98E9-F49AA5611E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2 Marcador de notas">
            <a:extLst>
              <a:ext uri="{FF2B5EF4-FFF2-40B4-BE49-F238E27FC236}">
                <a16:creationId xmlns:a16="http://schemas.microsoft.com/office/drawing/2014/main" id="{71245495-58ED-B154-4354-12DEE55348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78851" name="3 Marcador de número de diapositiva">
            <a:extLst>
              <a:ext uri="{FF2B5EF4-FFF2-40B4-BE49-F238E27FC236}">
                <a16:creationId xmlns:a16="http://schemas.microsoft.com/office/drawing/2014/main" id="{C547A0C9-841D-B0F4-BE96-7043B2C36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D1D2E3D-2564-4E42-827F-3B4D920281F6}" type="slidenum">
              <a:rPr lang="es-MX" altLang="es-ES" sz="1200" b="1">
                <a:solidFill>
                  <a:srgbClr val="000000"/>
                </a:solidFill>
                <a:latin typeface="Baskerville Old Face" panose="02020602080505020303" pitchFamily="18" charset="77"/>
              </a:rPr>
              <a:pPr eaLnBrk="1" hangingPunct="1"/>
              <a:t>32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1 Marcador de imagen de diapositiva">
            <a:extLst>
              <a:ext uri="{FF2B5EF4-FFF2-40B4-BE49-F238E27FC236}">
                <a16:creationId xmlns:a16="http://schemas.microsoft.com/office/drawing/2014/main" id="{7C87A47F-3DD6-4314-3067-50CB5BF2D2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2 Marcador de notas">
            <a:extLst>
              <a:ext uri="{FF2B5EF4-FFF2-40B4-BE49-F238E27FC236}">
                <a16:creationId xmlns:a16="http://schemas.microsoft.com/office/drawing/2014/main" id="{0A37FCED-FF4A-0A72-A6C0-4CF240914C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0899" name="3 Marcador de número de diapositiva">
            <a:extLst>
              <a:ext uri="{FF2B5EF4-FFF2-40B4-BE49-F238E27FC236}">
                <a16:creationId xmlns:a16="http://schemas.microsoft.com/office/drawing/2014/main" id="{AF903CAB-D435-D711-6E16-A1A3006313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0BEFCAE-F8D5-584C-AA0C-31B886734819}" type="slidenum">
              <a:rPr lang="es-MX" altLang="es-ES" sz="1200" b="1">
                <a:solidFill>
                  <a:srgbClr val="000000"/>
                </a:solidFill>
                <a:latin typeface="Baskerville Old Face" panose="02020602080505020303" pitchFamily="18" charset="77"/>
              </a:rPr>
              <a:pPr eaLnBrk="1" hangingPunct="1"/>
              <a:t>33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1 Marcador de imagen de diapositiva">
            <a:extLst>
              <a:ext uri="{FF2B5EF4-FFF2-40B4-BE49-F238E27FC236}">
                <a16:creationId xmlns:a16="http://schemas.microsoft.com/office/drawing/2014/main" id="{6DBE02D6-FD0D-45F1-1D83-0C3BF0918C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2 Marcador de notas">
            <a:extLst>
              <a:ext uri="{FF2B5EF4-FFF2-40B4-BE49-F238E27FC236}">
                <a16:creationId xmlns:a16="http://schemas.microsoft.com/office/drawing/2014/main" id="{9F6E9C4A-B62E-EEF5-933A-F1F151C68B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2947" name="3 Marcador de número de diapositiva">
            <a:extLst>
              <a:ext uri="{FF2B5EF4-FFF2-40B4-BE49-F238E27FC236}">
                <a16:creationId xmlns:a16="http://schemas.microsoft.com/office/drawing/2014/main" id="{5353EFA6-27C6-0722-5252-CDB8A285F5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6CFE9AA-A76A-E142-B2ED-D0D1EE193A8F}" type="slidenum">
              <a:rPr lang="es-MX" altLang="es-ES" sz="1200" b="1">
                <a:solidFill>
                  <a:srgbClr val="000000"/>
                </a:solidFill>
                <a:latin typeface="Baskerville Old Face" panose="02020602080505020303" pitchFamily="18" charset="77"/>
              </a:rPr>
              <a:pPr eaLnBrk="1" hangingPunct="1"/>
              <a:t>34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1 Marcador de imagen de diapositiva">
            <a:extLst>
              <a:ext uri="{FF2B5EF4-FFF2-40B4-BE49-F238E27FC236}">
                <a16:creationId xmlns:a16="http://schemas.microsoft.com/office/drawing/2014/main" id="{1D771CF3-AE82-CF54-8336-AE7A3C67AF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2 Marcador de notas">
            <a:extLst>
              <a:ext uri="{FF2B5EF4-FFF2-40B4-BE49-F238E27FC236}">
                <a16:creationId xmlns:a16="http://schemas.microsoft.com/office/drawing/2014/main" id="{6F33F116-F206-33A4-DF51-F6D741BD69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4995" name="3 Marcador de número de diapositiva">
            <a:extLst>
              <a:ext uri="{FF2B5EF4-FFF2-40B4-BE49-F238E27FC236}">
                <a16:creationId xmlns:a16="http://schemas.microsoft.com/office/drawing/2014/main" id="{5AE20E23-2A48-9B89-BFAE-F1FE44E30D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262715B-9287-3941-9686-CBE503EF3757}" type="slidenum">
              <a:rPr lang="es-MX" altLang="es-ES" sz="1200" b="1">
                <a:solidFill>
                  <a:srgbClr val="000000"/>
                </a:solidFill>
                <a:latin typeface="Baskerville Old Face" panose="02020602080505020303" pitchFamily="18" charset="77"/>
              </a:rPr>
              <a:pPr eaLnBrk="1" hangingPunct="1"/>
              <a:t>35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1 Marcador de imagen de diapositiva">
            <a:extLst>
              <a:ext uri="{FF2B5EF4-FFF2-40B4-BE49-F238E27FC236}">
                <a16:creationId xmlns:a16="http://schemas.microsoft.com/office/drawing/2014/main" id="{4A96201A-A5DA-F58E-90D5-F352C2EB86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2 Marcador de notas">
            <a:extLst>
              <a:ext uri="{FF2B5EF4-FFF2-40B4-BE49-F238E27FC236}">
                <a16:creationId xmlns:a16="http://schemas.microsoft.com/office/drawing/2014/main" id="{C197CA96-FA80-FE07-4124-C14BEE028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7043" name="3 Marcador de número de diapositiva">
            <a:extLst>
              <a:ext uri="{FF2B5EF4-FFF2-40B4-BE49-F238E27FC236}">
                <a16:creationId xmlns:a16="http://schemas.microsoft.com/office/drawing/2014/main" id="{3475C431-49D3-8507-9121-3636542318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40FFED-96A3-8F43-BFE2-3D0BA02972D2}" type="slidenum">
              <a:rPr lang="es-MX" altLang="es-ES" sz="1200" b="1">
                <a:solidFill>
                  <a:srgbClr val="000000"/>
                </a:solidFill>
                <a:latin typeface="Baskerville Old Face" panose="02020602080505020303" pitchFamily="18" charset="77"/>
              </a:rPr>
              <a:pPr eaLnBrk="1" hangingPunct="1"/>
              <a:t>36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1 Marcador de imagen de diapositiva">
            <a:extLst>
              <a:ext uri="{FF2B5EF4-FFF2-40B4-BE49-F238E27FC236}">
                <a16:creationId xmlns:a16="http://schemas.microsoft.com/office/drawing/2014/main" id="{D3049A2F-7BBB-441F-8811-8A2D3A7D7C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2 Marcador de notas">
            <a:extLst>
              <a:ext uri="{FF2B5EF4-FFF2-40B4-BE49-F238E27FC236}">
                <a16:creationId xmlns:a16="http://schemas.microsoft.com/office/drawing/2014/main" id="{EDA26239-E698-D551-8A31-883B858F17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89091" name="3 Marcador de número de diapositiva">
            <a:extLst>
              <a:ext uri="{FF2B5EF4-FFF2-40B4-BE49-F238E27FC236}">
                <a16:creationId xmlns:a16="http://schemas.microsoft.com/office/drawing/2014/main" id="{6B3EFC0A-B189-606A-1FA8-2BCA464AA7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75C0F76-1A11-3C4E-B751-E04137DFCE8B}" type="slidenum">
              <a:rPr lang="es-MX" altLang="es-ES" sz="1200" b="1">
                <a:solidFill>
                  <a:srgbClr val="000000"/>
                </a:solidFill>
                <a:latin typeface="Baskerville Old Face" panose="02020602080505020303" pitchFamily="18" charset="77"/>
              </a:rPr>
              <a:pPr eaLnBrk="1" hangingPunct="1"/>
              <a:t>37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1 Marcador de imagen de diapositiva">
            <a:extLst>
              <a:ext uri="{FF2B5EF4-FFF2-40B4-BE49-F238E27FC236}">
                <a16:creationId xmlns:a16="http://schemas.microsoft.com/office/drawing/2014/main" id="{3AF5C2EC-162A-DA64-B98C-B5AA5520AC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2 Marcador de notas">
            <a:extLst>
              <a:ext uri="{FF2B5EF4-FFF2-40B4-BE49-F238E27FC236}">
                <a16:creationId xmlns:a16="http://schemas.microsoft.com/office/drawing/2014/main" id="{21579B69-382E-41B6-C9D0-B02E2C4C87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1139" name="3 Marcador de número de diapositiva">
            <a:extLst>
              <a:ext uri="{FF2B5EF4-FFF2-40B4-BE49-F238E27FC236}">
                <a16:creationId xmlns:a16="http://schemas.microsoft.com/office/drawing/2014/main" id="{F8F41268-E7B7-4381-61BA-56E3353DF9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2982AC4-0C8F-194C-ABBE-D2A48AA494F3}" type="slidenum">
              <a:rPr lang="es-MX" altLang="es-ES" sz="1200" b="1">
                <a:solidFill>
                  <a:srgbClr val="000000"/>
                </a:solidFill>
                <a:latin typeface="Baskerville Old Face" panose="02020602080505020303" pitchFamily="18" charset="77"/>
              </a:rPr>
              <a:pPr eaLnBrk="1" hangingPunct="1"/>
              <a:t>38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1 Marcador de imagen de diapositiva">
            <a:extLst>
              <a:ext uri="{FF2B5EF4-FFF2-40B4-BE49-F238E27FC236}">
                <a16:creationId xmlns:a16="http://schemas.microsoft.com/office/drawing/2014/main" id="{273E7EA9-D757-EC6B-E407-6CB58C7171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2 Marcador de notas">
            <a:extLst>
              <a:ext uri="{FF2B5EF4-FFF2-40B4-BE49-F238E27FC236}">
                <a16:creationId xmlns:a16="http://schemas.microsoft.com/office/drawing/2014/main" id="{4AF8CCA7-047B-CE0C-F262-FE4DACA092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3187" name="3 Marcador de número de diapositiva">
            <a:extLst>
              <a:ext uri="{FF2B5EF4-FFF2-40B4-BE49-F238E27FC236}">
                <a16:creationId xmlns:a16="http://schemas.microsoft.com/office/drawing/2014/main" id="{388E9D0A-9D94-DE35-3BA9-23197EF39D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7C86095-EA8F-F641-97A1-24F8BA0B350E}" type="slidenum">
              <a:rPr lang="es-MX" altLang="es-ES" sz="1200" b="1">
                <a:solidFill>
                  <a:srgbClr val="000000"/>
                </a:solidFill>
                <a:latin typeface="Baskerville Old Face" panose="02020602080505020303" pitchFamily="18" charset="77"/>
              </a:rPr>
              <a:pPr eaLnBrk="1" hangingPunct="1"/>
              <a:t>39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Marcador de imagen de diapositiva">
            <a:extLst>
              <a:ext uri="{FF2B5EF4-FFF2-40B4-BE49-F238E27FC236}">
                <a16:creationId xmlns:a16="http://schemas.microsoft.com/office/drawing/2014/main" id="{41055C5C-4FFE-F053-F2D3-ADA408644D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2 Marcador de notas">
            <a:extLst>
              <a:ext uri="{FF2B5EF4-FFF2-40B4-BE49-F238E27FC236}">
                <a16:creationId xmlns:a16="http://schemas.microsoft.com/office/drawing/2014/main" id="{717ABA65-EC2E-5FAA-C926-B3AE01ADE1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1507" name="3 Marcador de número de diapositiva">
            <a:extLst>
              <a:ext uri="{FF2B5EF4-FFF2-40B4-BE49-F238E27FC236}">
                <a16:creationId xmlns:a16="http://schemas.microsoft.com/office/drawing/2014/main" id="{FEA14716-DB00-0025-D20B-8651410461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6DF7FE2-7F89-3C47-87BB-2A9BC8BB19B4}" type="slidenum">
              <a:rPr lang="es-MX" altLang="es-ES" sz="1200" b="1">
                <a:solidFill>
                  <a:srgbClr val="000000"/>
                </a:solidFill>
                <a:latin typeface="Baskerville Old Face" panose="02020602080505020303" pitchFamily="18" charset="77"/>
              </a:rPr>
              <a:pPr eaLnBrk="1" hangingPunct="1"/>
              <a:t>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1 Marcador de imagen de diapositiva">
            <a:extLst>
              <a:ext uri="{FF2B5EF4-FFF2-40B4-BE49-F238E27FC236}">
                <a16:creationId xmlns:a16="http://schemas.microsoft.com/office/drawing/2014/main" id="{3A185755-AA0F-CF9B-1127-888722CDB4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2 Marcador de notas">
            <a:extLst>
              <a:ext uri="{FF2B5EF4-FFF2-40B4-BE49-F238E27FC236}">
                <a16:creationId xmlns:a16="http://schemas.microsoft.com/office/drawing/2014/main" id="{EF482671-BCA3-64A8-F408-69F80517EA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5235" name="3 Marcador de número de diapositiva">
            <a:extLst>
              <a:ext uri="{FF2B5EF4-FFF2-40B4-BE49-F238E27FC236}">
                <a16:creationId xmlns:a16="http://schemas.microsoft.com/office/drawing/2014/main" id="{B3D0B9AD-962E-F738-5C61-43CF1A4C82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329D3EF-7D09-234F-A7B2-68AB06EDB922}" type="slidenum">
              <a:rPr lang="es-MX" altLang="es-ES" sz="1200" b="1">
                <a:solidFill>
                  <a:srgbClr val="000000"/>
                </a:solidFill>
                <a:latin typeface="Baskerville Old Face" panose="02020602080505020303" pitchFamily="18" charset="77"/>
              </a:rPr>
              <a:pPr eaLnBrk="1" hangingPunct="1"/>
              <a:t>40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1 Marcador de imagen de diapositiva">
            <a:extLst>
              <a:ext uri="{FF2B5EF4-FFF2-40B4-BE49-F238E27FC236}">
                <a16:creationId xmlns:a16="http://schemas.microsoft.com/office/drawing/2014/main" id="{F89DE801-51F7-C5E0-2F6B-F5B9E90D74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2 Marcador de notas">
            <a:extLst>
              <a:ext uri="{FF2B5EF4-FFF2-40B4-BE49-F238E27FC236}">
                <a16:creationId xmlns:a16="http://schemas.microsoft.com/office/drawing/2014/main" id="{1ED1F088-C2E4-CA88-5F8E-E5619E6CD4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7283" name="3 Marcador de número de diapositiva">
            <a:extLst>
              <a:ext uri="{FF2B5EF4-FFF2-40B4-BE49-F238E27FC236}">
                <a16:creationId xmlns:a16="http://schemas.microsoft.com/office/drawing/2014/main" id="{9AEE88A5-6828-EAF6-F7D2-D41CFDF3F9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726DB58-276A-B942-AF08-E5DF5BB40A61}" type="slidenum">
              <a:rPr lang="es-MX" altLang="es-ES" sz="1200" b="1">
                <a:solidFill>
                  <a:srgbClr val="000000"/>
                </a:solidFill>
                <a:latin typeface="Baskerville Old Face" panose="02020602080505020303" pitchFamily="18" charset="77"/>
              </a:rPr>
              <a:pPr eaLnBrk="1" hangingPunct="1"/>
              <a:t>41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1 Marcador de imagen de diapositiva">
            <a:extLst>
              <a:ext uri="{FF2B5EF4-FFF2-40B4-BE49-F238E27FC236}">
                <a16:creationId xmlns:a16="http://schemas.microsoft.com/office/drawing/2014/main" id="{31347FE4-771B-87CF-FF7C-2FCE874EB0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2 Marcador de notas">
            <a:extLst>
              <a:ext uri="{FF2B5EF4-FFF2-40B4-BE49-F238E27FC236}">
                <a16:creationId xmlns:a16="http://schemas.microsoft.com/office/drawing/2014/main" id="{A018E983-8DAD-F22C-9BFC-903EBB9F04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99331" name="3 Marcador de número de diapositiva">
            <a:extLst>
              <a:ext uri="{FF2B5EF4-FFF2-40B4-BE49-F238E27FC236}">
                <a16:creationId xmlns:a16="http://schemas.microsoft.com/office/drawing/2014/main" id="{C963D4F9-F7FC-521E-66D2-2302D08B5B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093CAD5-2CD4-7C4F-9AEC-B3B9DDDDB9FC}" type="slidenum">
              <a:rPr lang="es-MX" altLang="es-ES" sz="1200" b="1">
                <a:solidFill>
                  <a:srgbClr val="000000"/>
                </a:solidFill>
                <a:latin typeface="Baskerville Old Face" panose="02020602080505020303" pitchFamily="18" charset="77"/>
              </a:rPr>
              <a:pPr eaLnBrk="1" hangingPunct="1"/>
              <a:t>42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1 Marcador de imagen de diapositiva">
            <a:extLst>
              <a:ext uri="{FF2B5EF4-FFF2-40B4-BE49-F238E27FC236}">
                <a16:creationId xmlns:a16="http://schemas.microsoft.com/office/drawing/2014/main" id="{F9239994-BE9D-8AE3-AD86-E0F3A7444B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2 Marcador de notas">
            <a:extLst>
              <a:ext uri="{FF2B5EF4-FFF2-40B4-BE49-F238E27FC236}">
                <a16:creationId xmlns:a16="http://schemas.microsoft.com/office/drawing/2014/main" id="{2F86B5AD-825E-503F-1F07-915E86E5D8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1379" name="3 Marcador de número de diapositiva">
            <a:extLst>
              <a:ext uri="{FF2B5EF4-FFF2-40B4-BE49-F238E27FC236}">
                <a16:creationId xmlns:a16="http://schemas.microsoft.com/office/drawing/2014/main" id="{3CFFCF17-88FC-88DE-9296-1694AB822B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88CBCC7-0B63-7E48-A348-806096F38874}" type="slidenum">
              <a:rPr lang="es-MX" altLang="es-ES" sz="1200" b="1">
                <a:solidFill>
                  <a:srgbClr val="000000"/>
                </a:solidFill>
                <a:latin typeface="Baskerville Old Face" panose="02020602080505020303" pitchFamily="18" charset="77"/>
              </a:rPr>
              <a:pPr eaLnBrk="1" hangingPunct="1"/>
              <a:t>43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1 Marcador de imagen de diapositiva">
            <a:extLst>
              <a:ext uri="{FF2B5EF4-FFF2-40B4-BE49-F238E27FC236}">
                <a16:creationId xmlns:a16="http://schemas.microsoft.com/office/drawing/2014/main" id="{5BA68E23-05B7-F371-53A2-278A5F1A5E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2 Marcador de notas">
            <a:extLst>
              <a:ext uri="{FF2B5EF4-FFF2-40B4-BE49-F238E27FC236}">
                <a16:creationId xmlns:a16="http://schemas.microsoft.com/office/drawing/2014/main" id="{2DECE55E-556A-DFE3-F2DD-1AD40F861C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3427" name="3 Marcador de número de diapositiva">
            <a:extLst>
              <a:ext uri="{FF2B5EF4-FFF2-40B4-BE49-F238E27FC236}">
                <a16:creationId xmlns:a16="http://schemas.microsoft.com/office/drawing/2014/main" id="{EC11554E-14E5-1B5B-8352-5C356B3D3C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1C35B2E-C633-B448-B836-E8639BF5757D}" type="slidenum">
              <a:rPr lang="es-MX" altLang="es-ES" sz="1200" b="1">
                <a:solidFill>
                  <a:srgbClr val="000000"/>
                </a:solidFill>
                <a:latin typeface="Baskerville Old Face" panose="02020602080505020303" pitchFamily="18" charset="77"/>
              </a:rPr>
              <a:pPr eaLnBrk="1" hangingPunct="1"/>
              <a:t>44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1 Marcador de imagen de diapositiva">
            <a:extLst>
              <a:ext uri="{FF2B5EF4-FFF2-40B4-BE49-F238E27FC236}">
                <a16:creationId xmlns:a16="http://schemas.microsoft.com/office/drawing/2014/main" id="{C0930605-187C-6486-CAE9-FC0CEFDBA0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2 Marcador de notas">
            <a:extLst>
              <a:ext uri="{FF2B5EF4-FFF2-40B4-BE49-F238E27FC236}">
                <a16:creationId xmlns:a16="http://schemas.microsoft.com/office/drawing/2014/main" id="{B7623C8C-CEC5-BD11-B12D-785F800673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5475" name="3 Marcador de número de diapositiva">
            <a:extLst>
              <a:ext uri="{FF2B5EF4-FFF2-40B4-BE49-F238E27FC236}">
                <a16:creationId xmlns:a16="http://schemas.microsoft.com/office/drawing/2014/main" id="{3ACB7C57-B3FA-FD92-7F47-1ADD605E3E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8707454-78A9-9146-8DE9-9833F286F677}" type="slidenum">
              <a:rPr lang="es-MX" altLang="es-ES" sz="1200" b="1">
                <a:solidFill>
                  <a:srgbClr val="000000"/>
                </a:solidFill>
                <a:latin typeface="Baskerville Old Face" panose="02020602080505020303" pitchFamily="18" charset="77"/>
              </a:rPr>
              <a:pPr eaLnBrk="1" hangingPunct="1"/>
              <a:t>45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1 Marcador de imagen de diapositiva">
            <a:extLst>
              <a:ext uri="{FF2B5EF4-FFF2-40B4-BE49-F238E27FC236}">
                <a16:creationId xmlns:a16="http://schemas.microsoft.com/office/drawing/2014/main" id="{A74ED27C-EC6B-7B58-023B-F4240D4D5A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2 Marcador de notas">
            <a:extLst>
              <a:ext uri="{FF2B5EF4-FFF2-40B4-BE49-F238E27FC236}">
                <a16:creationId xmlns:a16="http://schemas.microsoft.com/office/drawing/2014/main" id="{1ADEC128-FC34-6282-A0CA-E125784965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7523" name="3 Marcador de número de diapositiva">
            <a:extLst>
              <a:ext uri="{FF2B5EF4-FFF2-40B4-BE49-F238E27FC236}">
                <a16:creationId xmlns:a16="http://schemas.microsoft.com/office/drawing/2014/main" id="{D056A867-5422-0C85-EFA7-F19F6A832D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DEF1BF7-D5C0-A648-841C-7656D605AB9A}" type="slidenum">
              <a:rPr lang="es-MX" altLang="es-ES" sz="1200" b="1">
                <a:solidFill>
                  <a:srgbClr val="000000"/>
                </a:solidFill>
                <a:latin typeface="Baskerville Old Face" panose="02020602080505020303" pitchFamily="18" charset="77"/>
              </a:rPr>
              <a:pPr eaLnBrk="1" hangingPunct="1"/>
              <a:t>46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1 Marcador de imagen de diapositiva">
            <a:extLst>
              <a:ext uri="{FF2B5EF4-FFF2-40B4-BE49-F238E27FC236}">
                <a16:creationId xmlns:a16="http://schemas.microsoft.com/office/drawing/2014/main" id="{54E2EEB5-038A-3AE2-58BF-E399C3B614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2 Marcador de notas">
            <a:extLst>
              <a:ext uri="{FF2B5EF4-FFF2-40B4-BE49-F238E27FC236}">
                <a16:creationId xmlns:a16="http://schemas.microsoft.com/office/drawing/2014/main" id="{B090A0F2-0602-D5C6-9EBC-328AC3010A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09571" name="3 Marcador de número de diapositiva">
            <a:extLst>
              <a:ext uri="{FF2B5EF4-FFF2-40B4-BE49-F238E27FC236}">
                <a16:creationId xmlns:a16="http://schemas.microsoft.com/office/drawing/2014/main" id="{F99A1A63-6DAE-4C9D-0739-0B0A014D69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55C9E46-BF73-4140-80F6-B4EC0A8CFEE8}" type="slidenum">
              <a:rPr lang="es-MX" altLang="es-ES" sz="1200" b="1">
                <a:solidFill>
                  <a:srgbClr val="000000"/>
                </a:solidFill>
                <a:latin typeface="Baskerville Old Face" panose="02020602080505020303" pitchFamily="18" charset="77"/>
              </a:rPr>
              <a:pPr eaLnBrk="1" hangingPunct="1"/>
              <a:t>47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1 Marcador de imagen de diapositiva">
            <a:extLst>
              <a:ext uri="{FF2B5EF4-FFF2-40B4-BE49-F238E27FC236}">
                <a16:creationId xmlns:a16="http://schemas.microsoft.com/office/drawing/2014/main" id="{9237C016-B13A-AF0C-5B6A-7433CB3202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2 Marcador de notas">
            <a:extLst>
              <a:ext uri="{FF2B5EF4-FFF2-40B4-BE49-F238E27FC236}">
                <a16:creationId xmlns:a16="http://schemas.microsoft.com/office/drawing/2014/main" id="{A42E953C-D60D-A784-A386-7BBE2593FA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1619" name="3 Marcador de número de diapositiva">
            <a:extLst>
              <a:ext uri="{FF2B5EF4-FFF2-40B4-BE49-F238E27FC236}">
                <a16:creationId xmlns:a16="http://schemas.microsoft.com/office/drawing/2014/main" id="{F7095F04-454E-AEA0-1989-1D2D872B54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BA3F0E6-18CA-0445-9B89-1336188B491D}" type="slidenum">
              <a:rPr lang="es-MX" altLang="es-ES" sz="1200" b="1">
                <a:solidFill>
                  <a:srgbClr val="000000"/>
                </a:solidFill>
                <a:latin typeface="Baskerville Old Face" panose="02020602080505020303" pitchFamily="18" charset="77"/>
              </a:rPr>
              <a:pPr eaLnBrk="1" hangingPunct="1"/>
              <a:t>48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1 Marcador de imagen de diapositiva">
            <a:extLst>
              <a:ext uri="{FF2B5EF4-FFF2-40B4-BE49-F238E27FC236}">
                <a16:creationId xmlns:a16="http://schemas.microsoft.com/office/drawing/2014/main" id="{C9A158A4-7B08-1687-CA5D-270CB283EF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2 Marcador de notas">
            <a:extLst>
              <a:ext uri="{FF2B5EF4-FFF2-40B4-BE49-F238E27FC236}">
                <a16:creationId xmlns:a16="http://schemas.microsoft.com/office/drawing/2014/main" id="{5697573F-D64C-6D5C-2BD7-08689D2255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3667" name="3 Marcador de número de diapositiva">
            <a:extLst>
              <a:ext uri="{FF2B5EF4-FFF2-40B4-BE49-F238E27FC236}">
                <a16:creationId xmlns:a16="http://schemas.microsoft.com/office/drawing/2014/main" id="{2D7194E3-C826-E43A-B5ED-1B52BEB648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F16E3A1-44BB-5649-AE58-8AE002CF1293}" type="slidenum">
              <a:rPr lang="es-MX" altLang="es-ES" sz="1200" b="1">
                <a:solidFill>
                  <a:srgbClr val="000000"/>
                </a:solidFill>
                <a:latin typeface="Baskerville Old Face" panose="02020602080505020303" pitchFamily="18" charset="77"/>
              </a:rPr>
              <a:pPr eaLnBrk="1" hangingPunct="1"/>
              <a:t>49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Marcador de imagen de diapositiva">
            <a:extLst>
              <a:ext uri="{FF2B5EF4-FFF2-40B4-BE49-F238E27FC236}">
                <a16:creationId xmlns:a16="http://schemas.microsoft.com/office/drawing/2014/main" id="{6846E1DD-1630-4C60-089F-CD3D83A63D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2 Marcador de notas">
            <a:extLst>
              <a:ext uri="{FF2B5EF4-FFF2-40B4-BE49-F238E27FC236}">
                <a16:creationId xmlns:a16="http://schemas.microsoft.com/office/drawing/2014/main" id="{1972D86A-D55B-156B-8DA5-C7F283E0C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3555" name="3 Marcador de número de diapositiva">
            <a:extLst>
              <a:ext uri="{FF2B5EF4-FFF2-40B4-BE49-F238E27FC236}">
                <a16:creationId xmlns:a16="http://schemas.microsoft.com/office/drawing/2014/main" id="{B078F690-A183-8B45-B44E-841D217DB9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DBDAEEF-8CC9-5643-9813-61345AA1B2FC}" type="slidenum">
              <a:rPr lang="es-MX" altLang="es-ES" sz="1200" b="1">
                <a:solidFill>
                  <a:srgbClr val="000000"/>
                </a:solidFill>
                <a:latin typeface="Baskerville Old Face" panose="02020602080505020303" pitchFamily="18" charset="77"/>
              </a:rPr>
              <a:pPr eaLnBrk="1" hangingPunct="1"/>
              <a:t>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1 Marcador de imagen de diapositiva">
            <a:extLst>
              <a:ext uri="{FF2B5EF4-FFF2-40B4-BE49-F238E27FC236}">
                <a16:creationId xmlns:a16="http://schemas.microsoft.com/office/drawing/2014/main" id="{C7864680-65AE-FFE3-8671-4079039808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2 Marcador de notas">
            <a:extLst>
              <a:ext uri="{FF2B5EF4-FFF2-40B4-BE49-F238E27FC236}">
                <a16:creationId xmlns:a16="http://schemas.microsoft.com/office/drawing/2014/main" id="{98EC84A0-C28C-2CFB-9DC5-2AC32FCF75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5715" name="3 Marcador de número de diapositiva">
            <a:extLst>
              <a:ext uri="{FF2B5EF4-FFF2-40B4-BE49-F238E27FC236}">
                <a16:creationId xmlns:a16="http://schemas.microsoft.com/office/drawing/2014/main" id="{5E9D6A2B-834C-3A5A-2BA5-353364FC33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9D2D290-F775-F74D-8250-3AEDC0FB9D0A}" type="slidenum">
              <a:rPr lang="es-MX" altLang="es-ES" sz="1200" b="1">
                <a:solidFill>
                  <a:srgbClr val="000000"/>
                </a:solidFill>
                <a:latin typeface="Baskerville Old Face" panose="02020602080505020303" pitchFamily="18" charset="77"/>
              </a:rPr>
              <a:pPr eaLnBrk="1" hangingPunct="1"/>
              <a:t>50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Marcador de imagen de diapositiva">
            <a:extLst>
              <a:ext uri="{FF2B5EF4-FFF2-40B4-BE49-F238E27FC236}">
                <a16:creationId xmlns:a16="http://schemas.microsoft.com/office/drawing/2014/main" id="{A99F19EB-ED4A-24C3-FE23-1B02E9E2A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2 Marcador de notas">
            <a:extLst>
              <a:ext uri="{FF2B5EF4-FFF2-40B4-BE49-F238E27FC236}">
                <a16:creationId xmlns:a16="http://schemas.microsoft.com/office/drawing/2014/main" id="{664C0C81-6A61-203A-9915-F8204E5C29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7763" name="3 Marcador de número de diapositiva">
            <a:extLst>
              <a:ext uri="{FF2B5EF4-FFF2-40B4-BE49-F238E27FC236}">
                <a16:creationId xmlns:a16="http://schemas.microsoft.com/office/drawing/2014/main" id="{9DFD4B98-5506-FDE0-19CA-C275BF4D7D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AEF865A-162C-904C-A157-0102ED44491A}" type="slidenum">
              <a:rPr lang="es-MX" altLang="es-ES" sz="1200" b="1">
                <a:solidFill>
                  <a:srgbClr val="000000"/>
                </a:solidFill>
                <a:latin typeface="Baskerville Old Face" panose="02020602080505020303" pitchFamily="18" charset="77"/>
              </a:rPr>
              <a:pPr eaLnBrk="1" hangingPunct="1"/>
              <a:t>51</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1 Marcador de imagen de diapositiva">
            <a:extLst>
              <a:ext uri="{FF2B5EF4-FFF2-40B4-BE49-F238E27FC236}">
                <a16:creationId xmlns:a16="http://schemas.microsoft.com/office/drawing/2014/main" id="{110665F1-7A99-C8A0-8400-4308A6DFFF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2 Marcador de notas">
            <a:extLst>
              <a:ext uri="{FF2B5EF4-FFF2-40B4-BE49-F238E27FC236}">
                <a16:creationId xmlns:a16="http://schemas.microsoft.com/office/drawing/2014/main" id="{D276BC74-C5C1-A02C-9992-717184401A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19811" name="3 Marcador de número de diapositiva">
            <a:extLst>
              <a:ext uri="{FF2B5EF4-FFF2-40B4-BE49-F238E27FC236}">
                <a16:creationId xmlns:a16="http://schemas.microsoft.com/office/drawing/2014/main" id="{783494D1-6E4C-904B-1405-9E1C83BBE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64F10C1-5E26-DF40-AAA0-2382DF2A8CAF}" type="slidenum">
              <a:rPr lang="es-MX" altLang="es-ES" sz="1200" b="1">
                <a:solidFill>
                  <a:srgbClr val="000000"/>
                </a:solidFill>
                <a:latin typeface="Baskerville Old Face" panose="02020602080505020303" pitchFamily="18" charset="77"/>
              </a:rPr>
              <a:pPr eaLnBrk="1" hangingPunct="1"/>
              <a:t>52</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1 Marcador de imagen de diapositiva">
            <a:extLst>
              <a:ext uri="{FF2B5EF4-FFF2-40B4-BE49-F238E27FC236}">
                <a16:creationId xmlns:a16="http://schemas.microsoft.com/office/drawing/2014/main" id="{A06CA3C7-0573-C923-B49C-94498CBCAC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2 Marcador de notas">
            <a:extLst>
              <a:ext uri="{FF2B5EF4-FFF2-40B4-BE49-F238E27FC236}">
                <a16:creationId xmlns:a16="http://schemas.microsoft.com/office/drawing/2014/main" id="{37CB7E11-F848-B205-A9A4-B46B9881C7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21859" name="3 Marcador de número de diapositiva">
            <a:extLst>
              <a:ext uri="{FF2B5EF4-FFF2-40B4-BE49-F238E27FC236}">
                <a16:creationId xmlns:a16="http://schemas.microsoft.com/office/drawing/2014/main" id="{2496B9DB-235E-AFFD-25D0-C407D19A9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0B49ED1-7482-3B43-89D4-FDE51BF878EE}" type="slidenum">
              <a:rPr lang="es-MX" altLang="es-ES" sz="1200" b="1">
                <a:solidFill>
                  <a:srgbClr val="000000"/>
                </a:solidFill>
                <a:latin typeface="Baskerville Old Face" panose="02020602080505020303" pitchFamily="18" charset="77"/>
              </a:rPr>
              <a:pPr eaLnBrk="1" hangingPunct="1"/>
              <a:t>53</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1 Marcador de imagen de diapositiva">
            <a:extLst>
              <a:ext uri="{FF2B5EF4-FFF2-40B4-BE49-F238E27FC236}">
                <a16:creationId xmlns:a16="http://schemas.microsoft.com/office/drawing/2014/main" id="{2B554E93-F56E-7DD2-2C2F-9BD1A751BB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2 Marcador de notas">
            <a:extLst>
              <a:ext uri="{FF2B5EF4-FFF2-40B4-BE49-F238E27FC236}">
                <a16:creationId xmlns:a16="http://schemas.microsoft.com/office/drawing/2014/main" id="{D9874C47-F7B0-3DBA-6E4A-6C4CBCA2F4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23907" name="3 Marcador de número de diapositiva">
            <a:extLst>
              <a:ext uri="{FF2B5EF4-FFF2-40B4-BE49-F238E27FC236}">
                <a16:creationId xmlns:a16="http://schemas.microsoft.com/office/drawing/2014/main" id="{7808281D-B3ED-7E8F-42A0-E61CE399E6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07774C5-6753-4A4F-9960-59DF096CEF05}" type="slidenum">
              <a:rPr lang="es-MX" altLang="es-ES" sz="1200" b="1">
                <a:solidFill>
                  <a:srgbClr val="000000"/>
                </a:solidFill>
                <a:latin typeface="Baskerville Old Face" panose="02020602080505020303" pitchFamily="18" charset="77"/>
              </a:rPr>
              <a:pPr eaLnBrk="1" hangingPunct="1"/>
              <a:t>54</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1 Marcador de imagen de diapositiva">
            <a:extLst>
              <a:ext uri="{FF2B5EF4-FFF2-40B4-BE49-F238E27FC236}">
                <a16:creationId xmlns:a16="http://schemas.microsoft.com/office/drawing/2014/main" id="{8EA92D6C-1D1D-91A5-2506-C59D4EB826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2 Marcador de notas">
            <a:extLst>
              <a:ext uri="{FF2B5EF4-FFF2-40B4-BE49-F238E27FC236}">
                <a16:creationId xmlns:a16="http://schemas.microsoft.com/office/drawing/2014/main" id="{55D1555A-8C5F-C329-A425-6B6FF68677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25955" name="3 Marcador de número de diapositiva">
            <a:extLst>
              <a:ext uri="{FF2B5EF4-FFF2-40B4-BE49-F238E27FC236}">
                <a16:creationId xmlns:a16="http://schemas.microsoft.com/office/drawing/2014/main" id="{83811A32-A386-275F-077C-E75D501F97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A4BBF40-E37D-E94D-BB67-701B5F5CEC5E}" type="slidenum">
              <a:rPr lang="es-MX" altLang="es-ES" sz="1200" b="1">
                <a:solidFill>
                  <a:srgbClr val="000000"/>
                </a:solidFill>
                <a:latin typeface="Baskerville Old Face" panose="02020602080505020303" pitchFamily="18" charset="77"/>
              </a:rPr>
              <a:pPr eaLnBrk="1" hangingPunct="1"/>
              <a:t>55</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1 Marcador de imagen de diapositiva">
            <a:extLst>
              <a:ext uri="{FF2B5EF4-FFF2-40B4-BE49-F238E27FC236}">
                <a16:creationId xmlns:a16="http://schemas.microsoft.com/office/drawing/2014/main" id="{3BB2AAA0-9AC6-BD50-954C-D889AF64E8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2 Marcador de notas">
            <a:extLst>
              <a:ext uri="{FF2B5EF4-FFF2-40B4-BE49-F238E27FC236}">
                <a16:creationId xmlns:a16="http://schemas.microsoft.com/office/drawing/2014/main" id="{018AD363-924E-9F55-D5A7-B655AB97FA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28003" name="3 Marcador de número de diapositiva">
            <a:extLst>
              <a:ext uri="{FF2B5EF4-FFF2-40B4-BE49-F238E27FC236}">
                <a16:creationId xmlns:a16="http://schemas.microsoft.com/office/drawing/2014/main" id="{094F077F-4478-4AC5-E166-F6188A223E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9354C18-FDC6-AE47-AE13-5C70AB8813FF}" type="slidenum">
              <a:rPr lang="es-MX" altLang="es-ES" sz="1200" b="1">
                <a:solidFill>
                  <a:srgbClr val="000000"/>
                </a:solidFill>
                <a:latin typeface="Baskerville Old Face" panose="02020602080505020303" pitchFamily="18" charset="77"/>
              </a:rPr>
              <a:pPr eaLnBrk="1" hangingPunct="1"/>
              <a:t>56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1 Marcador de imagen de diapositiva">
            <a:extLst>
              <a:ext uri="{FF2B5EF4-FFF2-40B4-BE49-F238E27FC236}">
                <a16:creationId xmlns:a16="http://schemas.microsoft.com/office/drawing/2014/main" id="{E397D10D-63D4-FD83-6BCA-D20BCBD188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2 Marcador de notas">
            <a:extLst>
              <a:ext uri="{FF2B5EF4-FFF2-40B4-BE49-F238E27FC236}">
                <a16:creationId xmlns:a16="http://schemas.microsoft.com/office/drawing/2014/main" id="{56FC60C9-5D1F-C256-C17B-F8779D016C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30051" name="3 Marcador de número de diapositiva">
            <a:extLst>
              <a:ext uri="{FF2B5EF4-FFF2-40B4-BE49-F238E27FC236}">
                <a16:creationId xmlns:a16="http://schemas.microsoft.com/office/drawing/2014/main" id="{8EEAC05D-1F1C-14FC-3D44-0C17C95851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0E2DC3-28E8-FD46-A012-FC39EA7D22EF}" type="slidenum">
              <a:rPr lang="es-MX" altLang="es-ES" sz="1200" b="1">
                <a:solidFill>
                  <a:srgbClr val="000000"/>
                </a:solidFill>
                <a:latin typeface="Baskerville Old Face" panose="02020602080505020303" pitchFamily="18" charset="77"/>
              </a:rPr>
              <a:pPr eaLnBrk="1" hangingPunct="1"/>
              <a:t>57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1 Marcador de imagen de diapositiva">
            <a:extLst>
              <a:ext uri="{FF2B5EF4-FFF2-40B4-BE49-F238E27FC236}">
                <a16:creationId xmlns:a16="http://schemas.microsoft.com/office/drawing/2014/main" id="{9902D239-F4EC-15CB-939F-68870BE435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2 Marcador de notas">
            <a:extLst>
              <a:ext uri="{FF2B5EF4-FFF2-40B4-BE49-F238E27FC236}">
                <a16:creationId xmlns:a16="http://schemas.microsoft.com/office/drawing/2014/main" id="{F293F63A-E389-5CEE-BF14-E8D2DEA68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32099" name="3 Marcador de número de diapositiva">
            <a:extLst>
              <a:ext uri="{FF2B5EF4-FFF2-40B4-BE49-F238E27FC236}">
                <a16:creationId xmlns:a16="http://schemas.microsoft.com/office/drawing/2014/main" id="{5D81508C-9BED-9B2C-9832-179DD9765C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78CE568-3A51-974C-AA8B-4A7D097F9C6A}" type="slidenum">
              <a:rPr lang="es-MX" altLang="es-ES" sz="1200" b="1">
                <a:solidFill>
                  <a:srgbClr val="000000"/>
                </a:solidFill>
                <a:latin typeface="Baskerville Old Face" panose="02020602080505020303" pitchFamily="18" charset="77"/>
              </a:rPr>
              <a:pPr eaLnBrk="1" hangingPunct="1"/>
              <a:t>58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1 Marcador de imagen de diapositiva">
            <a:extLst>
              <a:ext uri="{FF2B5EF4-FFF2-40B4-BE49-F238E27FC236}">
                <a16:creationId xmlns:a16="http://schemas.microsoft.com/office/drawing/2014/main" id="{EDDC889C-FBE9-C400-105E-6233758D59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2 Marcador de notas">
            <a:extLst>
              <a:ext uri="{FF2B5EF4-FFF2-40B4-BE49-F238E27FC236}">
                <a16:creationId xmlns:a16="http://schemas.microsoft.com/office/drawing/2014/main" id="{D8BB30FA-2932-ECAB-0F1F-12630BCA4F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34147" name="3 Marcador de número de diapositiva">
            <a:extLst>
              <a:ext uri="{FF2B5EF4-FFF2-40B4-BE49-F238E27FC236}">
                <a16:creationId xmlns:a16="http://schemas.microsoft.com/office/drawing/2014/main" id="{E2872DE7-A3EE-C798-10E3-96C7F29B4A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244E954-707D-AC41-B680-8A99239618A1}" type="slidenum">
              <a:rPr lang="es-MX" altLang="es-ES" sz="1200" b="1">
                <a:solidFill>
                  <a:srgbClr val="000000"/>
                </a:solidFill>
                <a:latin typeface="Baskerville Old Face" panose="02020602080505020303" pitchFamily="18" charset="77"/>
              </a:rPr>
              <a:pPr eaLnBrk="1" hangingPunct="1"/>
              <a:t>59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Marcador de imagen de diapositiva">
            <a:extLst>
              <a:ext uri="{FF2B5EF4-FFF2-40B4-BE49-F238E27FC236}">
                <a16:creationId xmlns:a16="http://schemas.microsoft.com/office/drawing/2014/main" id="{B0E7BE2D-3FDB-8F46-D115-E4F577C0F9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2 Marcador de notas">
            <a:extLst>
              <a:ext uri="{FF2B5EF4-FFF2-40B4-BE49-F238E27FC236}">
                <a16:creationId xmlns:a16="http://schemas.microsoft.com/office/drawing/2014/main" id="{EBC70B21-D9FF-E8F3-8C89-C86C61086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5603" name="3 Marcador de número de diapositiva">
            <a:extLst>
              <a:ext uri="{FF2B5EF4-FFF2-40B4-BE49-F238E27FC236}">
                <a16:creationId xmlns:a16="http://schemas.microsoft.com/office/drawing/2014/main" id="{640A245B-2693-0806-31EA-65BD938FE7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560B060-A5DA-3B4C-A93E-9B4A67C56202}" type="slidenum">
              <a:rPr lang="es-MX" altLang="es-ES" sz="1200" b="1">
                <a:solidFill>
                  <a:srgbClr val="000000"/>
                </a:solidFill>
                <a:latin typeface="Baskerville Old Face" panose="02020602080505020303" pitchFamily="18" charset="77"/>
              </a:rPr>
              <a:pPr eaLnBrk="1" hangingPunct="1"/>
              <a:t>6</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1 Marcador de imagen de diapositiva">
            <a:extLst>
              <a:ext uri="{FF2B5EF4-FFF2-40B4-BE49-F238E27FC236}">
                <a16:creationId xmlns:a16="http://schemas.microsoft.com/office/drawing/2014/main" id="{7827C5AD-7FDC-16A2-414D-346FA8B7D4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4" name="2 Marcador de notas">
            <a:extLst>
              <a:ext uri="{FF2B5EF4-FFF2-40B4-BE49-F238E27FC236}">
                <a16:creationId xmlns:a16="http://schemas.microsoft.com/office/drawing/2014/main" id="{4AAF0512-C14D-2C49-9BBF-988110A6A1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136195" name="3 Marcador de número de diapositiva">
            <a:extLst>
              <a:ext uri="{FF2B5EF4-FFF2-40B4-BE49-F238E27FC236}">
                <a16:creationId xmlns:a16="http://schemas.microsoft.com/office/drawing/2014/main" id="{288E8B45-49FC-6D06-D932-A6F3EB57B6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5CE1841-1F7B-AD40-9887-86F8AE0C62F1}" type="slidenum">
              <a:rPr lang="es-MX" altLang="es-ES" sz="1200" b="1">
                <a:solidFill>
                  <a:srgbClr val="000000"/>
                </a:solidFill>
                <a:latin typeface="Baskerville Old Face" panose="02020602080505020303" pitchFamily="18" charset="77"/>
              </a:rPr>
              <a:pPr eaLnBrk="1" hangingPunct="1"/>
              <a:t>60</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Marcador de imagen de diapositiva">
            <a:extLst>
              <a:ext uri="{FF2B5EF4-FFF2-40B4-BE49-F238E27FC236}">
                <a16:creationId xmlns:a16="http://schemas.microsoft.com/office/drawing/2014/main" id="{EAAFD173-5D3A-C958-C52F-D9338BFF06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2 Marcador de notas">
            <a:extLst>
              <a:ext uri="{FF2B5EF4-FFF2-40B4-BE49-F238E27FC236}">
                <a16:creationId xmlns:a16="http://schemas.microsoft.com/office/drawing/2014/main" id="{BC5554A7-036F-4154-0EF6-763EA0C877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7651" name="3 Marcador de número de diapositiva">
            <a:extLst>
              <a:ext uri="{FF2B5EF4-FFF2-40B4-BE49-F238E27FC236}">
                <a16:creationId xmlns:a16="http://schemas.microsoft.com/office/drawing/2014/main" id="{1483CB0E-8A0C-0515-D9AF-7BC61868D2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987206C-A912-014A-A742-917F5BEB3F54}" type="slidenum">
              <a:rPr lang="es-MX" altLang="es-ES" sz="1200" b="1">
                <a:solidFill>
                  <a:srgbClr val="000000"/>
                </a:solidFill>
                <a:latin typeface="Baskerville Old Face" panose="02020602080505020303" pitchFamily="18" charset="77"/>
              </a:rPr>
              <a:pPr eaLnBrk="1" hangingPunct="1"/>
              <a:t>7</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a:extLst>
              <a:ext uri="{FF2B5EF4-FFF2-40B4-BE49-F238E27FC236}">
                <a16:creationId xmlns:a16="http://schemas.microsoft.com/office/drawing/2014/main" id="{A96C189D-BFEB-9847-1CA3-49D47B1CBF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2 Marcador de notas">
            <a:extLst>
              <a:ext uri="{FF2B5EF4-FFF2-40B4-BE49-F238E27FC236}">
                <a16:creationId xmlns:a16="http://schemas.microsoft.com/office/drawing/2014/main" id="{CC96AF5C-2879-B806-F256-F2BDC528BB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29699" name="3 Marcador de número de diapositiva">
            <a:extLst>
              <a:ext uri="{FF2B5EF4-FFF2-40B4-BE49-F238E27FC236}">
                <a16:creationId xmlns:a16="http://schemas.microsoft.com/office/drawing/2014/main" id="{D135B4B3-20C0-B23E-27C6-0D926E3346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22A0826-7C94-814C-9C4E-2A721224B276}" type="slidenum">
              <a:rPr lang="es-MX" altLang="es-ES" sz="1200" b="1">
                <a:solidFill>
                  <a:srgbClr val="000000"/>
                </a:solidFill>
                <a:latin typeface="Baskerville Old Face" panose="02020602080505020303" pitchFamily="18" charset="77"/>
              </a:rPr>
              <a:pPr eaLnBrk="1" hangingPunct="1"/>
              <a:t>8</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Marcador de imagen de diapositiva">
            <a:extLst>
              <a:ext uri="{FF2B5EF4-FFF2-40B4-BE49-F238E27FC236}">
                <a16:creationId xmlns:a16="http://schemas.microsoft.com/office/drawing/2014/main" id="{1B87ACE9-F363-E5D5-08EE-C7010B736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2 Marcador de notas">
            <a:extLst>
              <a:ext uri="{FF2B5EF4-FFF2-40B4-BE49-F238E27FC236}">
                <a16:creationId xmlns:a16="http://schemas.microsoft.com/office/drawing/2014/main" id="{C2B30FCA-F2AF-64CD-4B63-BB5ACC4438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MX" altLang="es-ES">
              <a:ea typeface="ＭＳ Ｐゴシック" panose="020B0600070205080204" pitchFamily="34" charset="-128"/>
            </a:endParaRPr>
          </a:p>
        </p:txBody>
      </p:sp>
      <p:sp>
        <p:nvSpPr>
          <p:cNvPr id="31747" name="3 Marcador de número de diapositiva">
            <a:extLst>
              <a:ext uri="{FF2B5EF4-FFF2-40B4-BE49-F238E27FC236}">
                <a16:creationId xmlns:a16="http://schemas.microsoft.com/office/drawing/2014/main" id="{5F6AFAE9-D7F4-9B45-217E-F0596BC0C6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F7CF97A-EE73-8D40-A01E-D56AC1EE947E}" type="slidenum">
              <a:rPr lang="es-MX" altLang="es-ES" sz="1200" b="1">
                <a:solidFill>
                  <a:srgbClr val="000000"/>
                </a:solidFill>
                <a:latin typeface="Baskerville Old Face" panose="02020602080505020303" pitchFamily="18" charset="77"/>
              </a:rPr>
              <a:pPr eaLnBrk="1" hangingPunct="1"/>
              <a:t>9</a:t>
            </a:fld>
            <a:endParaRPr lang="es-MX" altLang="es-ES" sz="1200" b="1">
              <a:solidFill>
                <a:srgbClr val="000000"/>
              </a:solidFill>
              <a:latin typeface="Baskerville Old Face" panose="02020602080505020303" pitchFamily="18" charset="7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Rectangle 4">
            <a:extLst>
              <a:ext uri="{FF2B5EF4-FFF2-40B4-BE49-F238E27FC236}">
                <a16:creationId xmlns:a16="http://schemas.microsoft.com/office/drawing/2014/main" id="{4737F09E-018E-5CC0-9686-0ED96FD03DC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4ADD13D9-080D-E3BD-056D-7BF2DC3B3D5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5F8AAD3B-9DF3-F00E-BA03-2ED7797D4FBB}"/>
              </a:ext>
            </a:extLst>
          </p:cNvPr>
          <p:cNvSpPr>
            <a:spLocks noGrp="1" noChangeArrowheads="1"/>
          </p:cNvSpPr>
          <p:nvPr>
            <p:ph type="sldNum" sz="quarter" idx="12"/>
          </p:nvPr>
        </p:nvSpPr>
        <p:spPr/>
        <p:txBody>
          <a:bodyPr/>
          <a:lstStyle>
            <a:lvl1pPr defTabSz="457200">
              <a:defRPr/>
            </a:lvl1pPr>
          </a:lstStyle>
          <a:p>
            <a:fld id="{2E8A99B4-1ED7-ED4F-B540-F007D603882A}" type="slidenum">
              <a:rPr lang="es-ES" altLang="es-ES"/>
              <a:pPr/>
              <a:t>‹Nº›</a:t>
            </a:fld>
            <a:endParaRPr lang="es-ES" altLang="es-ES"/>
          </a:p>
        </p:txBody>
      </p:sp>
    </p:spTree>
    <p:extLst>
      <p:ext uri="{BB962C8B-B14F-4D97-AF65-F5344CB8AC3E}">
        <p14:creationId xmlns:p14="http://schemas.microsoft.com/office/powerpoint/2010/main" val="266549839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8D74C967-EAC6-E9C2-52E5-FE5CBA833DCF}"/>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C106F0B2-9122-4FA8-5FBF-9804384AA6A9}"/>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5977CD97-20CA-43BC-0177-B4D875FC2036}"/>
              </a:ext>
            </a:extLst>
          </p:cNvPr>
          <p:cNvSpPr>
            <a:spLocks noGrp="1" noChangeArrowheads="1"/>
          </p:cNvSpPr>
          <p:nvPr>
            <p:ph type="sldNum" sz="quarter" idx="12"/>
          </p:nvPr>
        </p:nvSpPr>
        <p:spPr/>
        <p:txBody>
          <a:bodyPr/>
          <a:lstStyle>
            <a:lvl1pPr defTabSz="457200">
              <a:defRPr/>
            </a:lvl1pPr>
          </a:lstStyle>
          <a:p>
            <a:fld id="{C2F7CE55-C307-F740-B6A1-083837F1BABB}" type="slidenum">
              <a:rPr lang="es-ES" altLang="es-ES"/>
              <a:pPr/>
              <a:t>‹Nº›</a:t>
            </a:fld>
            <a:endParaRPr lang="es-ES" altLang="es-ES"/>
          </a:p>
        </p:txBody>
      </p:sp>
    </p:spTree>
    <p:extLst>
      <p:ext uri="{BB962C8B-B14F-4D97-AF65-F5344CB8AC3E}">
        <p14:creationId xmlns:p14="http://schemas.microsoft.com/office/powerpoint/2010/main" val="179459648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B263DF98-C9DC-9A19-2EFB-3489D217E39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59A416F8-253D-5C5C-9430-5272236E26E5}"/>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60D46073-385C-3244-8FA4-A3ABCCD74F1D}"/>
              </a:ext>
            </a:extLst>
          </p:cNvPr>
          <p:cNvSpPr>
            <a:spLocks noGrp="1" noChangeArrowheads="1"/>
          </p:cNvSpPr>
          <p:nvPr>
            <p:ph type="sldNum" sz="quarter" idx="12"/>
          </p:nvPr>
        </p:nvSpPr>
        <p:spPr/>
        <p:txBody>
          <a:bodyPr/>
          <a:lstStyle>
            <a:lvl1pPr defTabSz="457200">
              <a:defRPr/>
            </a:lvl1pPr>
          </a:lstStyle>
          <a:p>
            <a:fld id="{F8D95F18-1886-6047-8642-E8661F58314C}" type="slidenum">
              <a:rPr lang="es-ES" altLang="es-ES"/>
              <a:pPr/>
              <a:t>‹Nº›</a:t>
            </a:fld>
            <a:endParaRPr lang="es-ES" altLang="es-ES"/>
          </a:p>
        </p:txBody>
      </p:sp>
    </p:spTree>
    <p:extLst>
      <p:ext uri="{BB962C8B-B14F-4D97-AF65-F5344CB8AC3E}">
        <p14:creationId xmlns:p14="http://schemas.microsoft.com/office/powerpoint/2010/main" val="98298834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0D49E1DE-46BD-D007-F422-164C9CCFAF6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E94C4BB6-28B7-A716-BEB5-6F88A7369AA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81BF638E-701C-1803-4815-FBCFC5F842CD}"/>
              </a:ext>
            </a:extLst>
          </p:cNvPr>
          <p:cNvSpPr>
            <a:spLocks noGrp="1" noChangeArrowheads="1"/>
          </p:cNvSpPr>
          <p:nvPr>
            <p:ph type="sldNum" sz="quarter" idx="12"/>
          </p:nvPr>
        </p:nvSpPr>
        <p:spPr/>
        <p:txBody>
          <a:bodyPr/>
          <a:lstStyle>
            <a:lvl1pPr defTabSz="457200">
              <a:defRPr/>
            </a:lvl1pPr>
          </a:lstStyle>
          <a:p>
            <a:fld id="{064DA9D8-CBA6-A14A-BC1F-6EEB23E8FEC3}" type="slidenum">
              <a:rPr lang="es-ES" altLang="es-ES"/>
              <a:pPr/>
              <a:t>‹Nº›</a:t>
            </a:fld>
            <a:endParaRPr lang="es-ES" altLang="es-ES"/>
          </a:p>
        </p:txBody>
      </p:sp>
    </p:spTree>
    <p:extLst>
      <p:ext uri="{BB962C8B-B14F-4D97-AF65-F5344CB8AC3E}">
        <p14:creationId xmlns:p14="http://schemas.microsoft.com/office/powerpoint/2010/main" val="352791563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66592970-2EBB-3164-0C0C-471FEFA6A22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03886E3E-7D4E-A1CA-5F76-8E919F2B5568}"/>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4294A8A7-592E-83E8-DF63-EF50312AAFCC}"/>
              </a:ext>
            </a:extLst>
          </p:cNvPr>
          <p:cNvSpPr>
            <a:spLocks noGrp="1" noChangeArrowheads="1"/>
          </p:cNvSpPr>
          <p:nvPr>
            <p:ph type="sldNum" sz="quarter" idx="12"/>
          </p:nvPr>
        </p:nvSpPr>
        <p:spPr/>
        <p:txBody>
          <a:bodyPr/>
          <a:lstStyle>
            <a:lvl1pPr defTabSz="457200">
              <a:defRPr/>
            </a:lvl1pPr>
          </a:lstStyle>
          <a:p>
            <a:fld id="{AC988F20-C6B8-6044-946B-5E5AFF3FEE0F}" type="slidenum">
              <a:rPr lang="es-ES" altLang="es-ES"/>
              <a:pPr/>
              <a:t>‹Nº›</a:t>
            </a:fld>
            <a:endParaRPr lang="es-ES" altLang="es-ES"/>
          </a:p>
        </p:txBody>
      </p:sp>
    </p:spTree>
    <p:extLst>
      <p:ext uri="{BB962C8B-B14F-4D97-AF65-F5344CB8AC3E}">
        <p14:creationId xmlns:p14="http://schemas.microsoft.com/office/powerpoint/2010/main" val="303670520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a:extLst>
              <a:ext uri="{FF2B5EF4-FFF2-40B4-BE49-F238E27FC236}">
                <a16:creationId xmlns:a16="http://schemas.microsoft.com/office/drawing/2014/main" id="{63D1E9EB-F8BC-A5F8-1964-49CC2FF84BD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6" name="Rectangle 5">
            <a:extLst>
              <a:ext uri="{FF2B5EF4-FFF2-40B4-BE49-F238E27FC236}">
                <a16:creationId xmlns:a16="http://schemas.microsoft.com/office/drawing/2014/main" id="{DB762274-535A-E74C-FE92-274E3CEA4282}"/>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7" name="Rectangle 6">
            <a:extLst>
              <a:ext uri="{FF2B5EF4-FFF2-40B4-BE49-F238E27FC236}">
                <a16:creationId xmlns:a16="http://schemas.microsoft.com/office/drawing/2014/main" id="{2D4DCF19-2844-7734-5209-9CA203A5FE2B}"/>
              </a:ext>
            </a:extLst>
          </p:cNvPr>
          <p:cNvSpPr>
            <a:spLocks noGrp="1" noChangeArrowheads="1"/>
          </p:cNvSpPr>
          <p:nvPr>
            <p:ph type="sldNum" sz="quarter" idx="12"/>
          </p:nvPr>
        </p:nvSpPr>
        <p:spPr/>
        <p:txBody>
          <a:bodyPr/>
          <a:lstStyle>
            <a:lvl1pPr defTabSz="457200">
              <a:defRPr/>
            </a:lvl1pPr>
          </a:lstStyle>
          <a:p>
            <a:fld id="{7C0E09A4-4E1F-9945-84C4-8807678334ED}" type="slidenum">
              <a:rPr lang="es-ES" altLang="es-ES"/>
              <a:pPr/>
              <a:t>‹Nº›</a:t>
            </a:fld>
            <a:endParaRPr lang="es-ES" altLang="es-ES"/>
          </a:p>
        </p:txBody>
      </p:sp>
    </p:spTree>
    <p:extLst>
      <p:ext uri="{BB962C8B-B14F-4D97-AF65-F5344CB8AC3E}">
        <p14:creationId xmlns:p14="http://schemas.microsoft.com/office/powerpoint/2010/main" val="117696863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F1315789-0C9A-B17D-3D3D-CEBEA3C9384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8" name="Rectangle 5">
            <a:extLst>
              <a:ext uri="{FF2B5EF4-FFF2-40B4-BE49-F238E27FC236}">
                <a16:creationId xmlns:a16="http://schemas.microsoft.com/office/drawing/2014/main" id="{5FFDB657-EC44-A175-0C65-B603DAFED52C}"/>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9" name="Rectangle 6">
            <a:extLst>
              <a:ext uri="{FF2B5EF4-FFF2-40B4-BE49-F238E27FC236}">
                <a16:creationId xmlns:a16="http://schemas.microsoft.com/office/drawing/2014/main" id="{0EB4F11F-76D2-2739-468D-8496665F6E30}"/>
              </a:ext>
            </a:extLst>
          </p:cNvPr>
          <p:cNvSpPr>
            <a:spLocks noGrp="1" noChangeArrowheads="1"/>
          </p:cNvSpPr>
          <p:nvPr>
            <p:ph type="sldNum" sz="quarter" idx="12"/>
          </p:nvPr>
        </p:nvSpPr>
        <p:spPr/>
        <p:txBody>
          <a:bodyPr/>
          <a:lstStyle>
            <a:lvl1pPr defTabSz="457200">
              <a:defRPr/>
            </a:lvl1pPr>
          </a:lstStyle>
          <a:p>
            <a:fld id="{024A6946-D5FD-884B-BB4C-32DD9C5EED47}" type="slidenum">
              <a:rPr lang="es-ES" altLang="es-ES"/>
              <a:pPr/>
              <a:t>‹Nº›</a:t>
            </a:fld>
            <a:endParaRPr lang="es-ES" altLang="es-ES"/>
          </a:p>
        </p:txBody>
      </p:sp>
    </p:spTree>
    <p:extLst>
      <p:ext uri="{BB962C8B-B14F-4D97-AF65-F5344CB8AC3E}">
        <p14:creationId xmlns:p14="http://schemas.microsoft.com/office/powerpoint/2010/main" val="152842981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a:extLst>
              <a:ext uri="{FF2B5EF4-FFF2-40B4-BE49-F238E27FC236}">
                <a16:creationId xmlns:a16="http://schemas.microsoft.com/office/drawing/2014/main" id="{93E6FD58-10B5-FE86-670C-20A1871BE29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4" name="Rectangle 5">
            <a:extLst>
              <a:ext uri="{FF2B5EF4-FFF2-40B4-BE49-F238E27FC236}">
                <a16:creationId xmlns:a16="http://schemas.microsoft.com/office/drawing/2014/main" id="{29EF90D6-ADEC-53B4-743D-9B4859DBA1E8}"/>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5" name="Rectangle 6">
            <a:extLst>
              <a:ext uri="{FF2B5EF4-FFF2-40B4-BE49-F238E27FC236}">
                <a16:creationId xmlns:a16="http://schemas.microsoft.com/office/drawing/2014/main" id="{AE7D5DD4-634F-F1C0-0512-2F40868839A6}"/>
              </a:ext>
            </a:extLst>
          </p:cNvPr>
          <p:cNvSpPr>
            <a:spLocks noGrp="1" noChangeArrowheads="1"/>
          </p:cNvSpPr>
          <p:nvPr>
            <p:ph type="sldNum" sz="quarter" idx="12"/>
          </p:nvPr>
        </p:nvSpPr>
        <p:spPr/>
        <p:txBody>
          <a:bodyPr/>
          <a:lstStyle>
            <a:lvl1pPr defTabSz="457200">
              <a:defRPr/>
            </a:lvl1pPr>
          </a:lstStyle>
          <a:p>
            <a:fld id="{81B29498-D350-D647-93B9-0E76650345B7}" type="slidenum">
              <a:rPr lang="es-ES" altLang="es-ES"/>
              <a:pPr/>
              <a:t>‹Nº›</a:t>
            </a:fld>
            <a:endParaRPr lang="es-ES" altLang="es-ES"/>
          </a:p>
        </p:txBody>
      </p:sp>
    </p:spTree>
    <p:extLst>
      <p:ext uri="{BB962C8B-B14F-4D97-AF65-F5344CB8AC3E}">
        <p14:creationId xmlns:p14="http://schemas.microsoft.com/office/powerpoint/2010/main" val="26865008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93335C-9622-1A42-0940-EC59412192E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3" name="Rectangle 5">
            <a:extLst>
              <a:ext uri="{FF2B5EF4-FFF2-40B4-BE49-F238E27FC236}">
                <a16:creationId xmlns:a16="http://schemas.microsoft.com/office/drawing/2014/main" id="{B4CC0017-B43C-78C2-A210-2599F487EDA8}"/>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4" name="Rectangle 6">
            <a:extLst>
              <a:ext uri="{FF2B5EF4-FFF2-40B4-BE49-F238E27FC236}">
                <a16:creationId xmlns:a16="http://schemas.microsoft.com/office/drawing/2014/main" id="{A1DF8A5F-0F8D-73C6-334A-B432379E1C24}"/>
              </a:ext>
            </a:extLst>
          </p:cNvPr>
          <p:cNvSpPr>
            <a:spLocks noGrp="1" noChangeArrowheads="1"/>
          </p:cNvSpPr>
          <p:nvPr>
            <p:ph type="sldNum" sz="quarter" idx="12"/>
          </p:nvPr>
        </p:nvSpPr>
        <p:spPr/>
        <p:txBody>
          <a:bodyPr/>
          <a:lstStyle>
            <a:lvl1pPr defTabSz="457200">
              <a:defRPr/>
            </a:lvl1pPr>
          </a:lstStyle>
          <a:p>
            <a:fld id="{4951516E-744D-B347-8E58-0E210D74E69F}" type="slidenum">
              <a:rPr lang="es-ES" altLang="es-ES"/>
              <a:pPr/>
              <a:t>‹Nº›</a:t>
            </a:fld>
            <a:endParaRPr lang="es-ES" altLang="es-ES"/>
          </a:p>
        </p:txBody>
      </p:sp>
    </p:spTree>
    <p:extLst>
      <p:ext uri="{BB962C8B-B14F-4D97-AF65-F5344CB8AC3E}">
        <p14:creationId xmlns:p14="http://schemas.microsoft.com/office/powerpoint/2010/main" val="349192631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441E45AC-C132-ECBB-B899-59F03CF3F81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6" name="Rectangle 5">
            <a:extLst>
              <a:ext uri="{FF2B5EF4-FFF2-40B4-BE49-F238E27FC236}">
                <a16:creationId xmlns:a16="http://schemas.microsoft.com/office/drawing/2014/main" id="{A7E405CA-24C1-D3F2-3D3C-AE1C687E1A40}"/>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7" name="Rectangle 6">
            <a:extLst>
              <a:ext uri="{FF2B5EF4-FFF2-40B4-BE49-F238E27FC236}">
                <a16:creationId xmlns:a16="http://schemas.microsoft.com/office/drawing/2014/main" id="{33645851-6100-581A-D8A2-9EE4CA9D48C2}"/>
              </a:ext>
            </a:extLst>
          </p:cNvPr>
          <p:cNvSpPr>
            <a:spLocks noGrp="1" noChangeArrowheads="1"/>
          </p:cNvSpPr>
          <p:nvPr>
            <p:ph type="sldNum" sz="quarter" idx="12"/>
          </p:nvPr>
        </p:nvSpPr>
        <p:spPr/>
        <p:txBody>
          <a:bodyPr/>
          <a:lstStyle>
            <a:lvl1pPr defTabSz="457200">
              <a:defRPr/>
            </a:lvl1pPr>
          </a:lstStyle>
          <a:p>
            <a:fld id="{BCE46FE0-C03B-5F42-8A74-ADE30EB24CFD}" type="slidenum">
              <a:rPr lang="es-ES" altLang="es-ES"/>
              <a:pPr/>
              <a:t>‹Nº›</a:t>
            </a:fld>
            <a:endParaRPr lang="es-ES" altLang="es-ES"/>
          </a:p>
        </p:txBody>
      </p:sp>
    </p:spTree>
    <p:extLst>
      <p:ext uri="{BB962C8B-B14F-4D97-AF65-F5344CB8AC3E}">
        <p14:creationId xmlns:p14="http://schemas.microsoft.com/office/powerpoint/2010/main" val="261898245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13476002-6A1C-BFD7-C36B-DCE5989AAC6A}"/>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s-ES"/>
          </a:p>
        </p:txBody>
      </p:sp>
      <p:sp>
        <p:nvSpPr>
          <p:cNvPr id="6" name="Rectangle 5">
            <a:extLst>
              <a:ext uri="{FF2B5EF4-FFF2-40B4-BE49-F238E27FC236}">
                <a16:creationId xmlns:a16="http://schemas.microsoft.com/office/drawing/2014/main" id="{87865049-9692-0398-8986-2B148DCE21F9}"/>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s-ES"/>
          </a:p>
        </p:txBody>
      </p:sp>
      <p:sp>
        <p:nvSpPr>
          <p:cNvPr id="7" name="Rectangle 6">
            <a:extLst>
              <a:ext uri="{FF2B5EF4-FFF2-40B4-BE49-F238E27FC236}">
                <a16:creationId xmlns:a16="http://schemas.microsoft.com/office/drawing/2014/main" id="{E2B3F135-3DA7-B09E-6D37-93643A962848}"/>
              </a:ext>
            </a:extLst>
          </p:cNvPr>
          <p:cNvSpPr>
            <a:spLocks noGrp="1" noChangeArrowheads="1"/>
          </p:cNvSpPr>
          <p:nvPr>
            <p:ph type="sldNum" sz="quarter" idx="12"/>
          </p:nvPr>
        </p:nvSpPr>
        <p:spPr/>
        <p:txBody>
          <a:bodyPr/>
          <a:lstStyle>
            <a:lvl1pPr defTabSz="457200">
              <a:defRPr/>
            </a:lvl1pPr>
          </a:lstStyle>
          <a:p>
            <a:fld id="{9AA296E6-6F2F-FC45-B420-A43ABD646FB8}" type="slidenum">
              <a:rPr lang="es-ES" altLang="es-ES"/>
              <a:pPr/>
              <a:t>‹Nº›</a:t>
            </a:fld>
            <a:endParaRPr lang="es-ES" altLang="es-ES"/>
          </a:p>
        </p:txBody>
      </p:sp>
    </p:spTree>
    <p:extLst>
      <p:ext uri="{BB962C8B-B14F-4D97-AF65-F5344CB8AC3E}">
        <p14:creationId xmlns:p14="http://schemas.microsoft.com/office/powerpoint/2010/main" val="296944719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D100F"/>
            </a:gs>
            <a:gs pos="50000">
              <a:srgbClr val="936F2D"/>
            </a:gs>
            <a:gs pos="100000">
              <a:srgbClr val="031F1E"/>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B98612D-3209-00CF-866B-DE45F799902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027" name="Rectangle 3">
            <a:extLst>
              <a:ext uri="{FF2B5EF4-FFF2-40B4-BE49-F238E27FC236}">
                <a16:creationId xmlns:a16="http://schemas.microsoft.com/office/drawing/2014/main" id="{8AD0396D-F179-5246-43F3-FE75D3519E4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a:extLst>
              <a:ext uri="{FF2B5EF4-FFF2-40B4-BE49-F238E27FC236}">
                <a16:creationId xmlns:a16="http://schemas.microsoft.com/office/drawing/2014/main" id="{F1B26CB5-9299-0D42-E707-B0F954A2ABD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b="0">
                <a:solidFill>
                  <a:srgbClr val="000000"/>
                </a:solidFill>
                <a:latin typeface="Arial"/>
                <a:ea typeface="+mn-ea"/>
                <a:cs typeface="Arial" charset="0"/>
              </a:defRPr>
            </a:lvl1pPr>
          </a:lstStyle>
          <a:p>
            <a:pPr>
              <a:defRPr/>
            </a:pPr>
            <a:endParaRPr lang="es-ES"/>
          </a:p>
        </p:txBody>
      </p:sp>
      <p:sp>
        <p:nvSpPr>
          <p:cNvPr id="1029" name="Rectangle 5">
            <a:extLst>
              <a:ext uri="{FF2B5EF4-FFF2-40B4-BE49-F238E27FC236}">
                <a16:creationId xmlns:a16="http://schemas.microsoft.com/office/drawing/2014/main" id="{C17EBCD1-3EC1-64E8-03A0-D2545F65F08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b="0">
                <a:solidFill>
                  <a:srgbClr val="000000"/>
                </a:solidFill>
                <a:latin typeface="Arial"/>
                <a:ea typeface="+mn-ea"/>
                <a:cs typeface="Arial" charset="0"/>
              </a:defRPr>
            </a:lvl1pPr>
          </a:lstStyle>
          <a:p>
            <a:pPr>
              <a:defRPr/>
            </a:pPr>
            <a:endParaRPr lang="es-ES"/>
          </a:p>
        </p:txBody>
      </p:sp>
      <p:sp>
        <p:nvSpPr>
          <p:cNvPr id="1030" name="Rectangle 6">
            <a:extLst>
              <a:ext uri="{FF2B5EF4-FFF2-40B4-BE49-F238E27FC236}">
                <a16:creationId xmlns:a16="http://schemas.microsoft.com/office/drawing/2014/main" id="{662A6557-E1D2-B6A2-948A-46853EA712E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defRPr>
            </a:lvl1pPr>
          </a:lstStyle>
          <a:p>
            <a:fld id="{E801A5CF-F717-854E-BF82-6C3C0B3A4B73}"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5C8F3CA-516B-8E92-B872-FF40D2714B2C}"/>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pic>
        <p:nvPicPr>
          <p:cNvPr id="14338" name="Imagen 2" descr="iiiñigo.jpg">
            <a:extLst>
              <a:ext uri="{FF2B5EF4-FFF2-40B4-BE49-F238E27FC236}">
                <a16:creationId xmlns:a16="http://schemas.microsoft.com/office/drawing/2014/main" id="{0C7AE180-433A-9E6E-2A28-149729980C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 y="395288"/>
            <a:ext cx="334327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n 5" descr="ignacio_loyola.jpg">
            <a:extLst>
              <a:ext uri="{FF2B5EF4-FFF2-40B4-BE49-F238E27FC236}">
                <a16:creationId xmlns:a16="http://schemas.microsoft.com/office/drawing/2014/main" id="{11AAA307-238A-84C4-0FE8-729BEC99B6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0738" y="1982788"/>
            <a:ext cx="2960687"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616CBDA5-46D7-D828-69DA-C8C9FF7CC598}"/>
              </a:ext>
            </a:extLst>
          </p:cNvPr>
          <p:cNvSpPr txBox="1"/>
          <p:nvPr/>
        </p:nvSpPr>
        <p:spPr>
          <a:xfrm>
            <a:off x="263525" y="5060950"/>
            <a:ext cx="3413125" cy="135413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s-ES" altLang="es-ES" sz="4000">
                <a:solidFill>
                  <a:srgbClr val="FFFF00"/>
                </a:solidFill>
                <a:effectLst>
                  <a:outerShdw blurRad="38100" dist="38100" dir="2700000" algn="tl">
                    <a:srgbClr val="000000"/>
                  </a:outerShdw>
                </a:effectLst>
                <a:latin typeface="Mistral" panose="03090702030407020403" pitchFamily="66" charset="0"/>
              </a:rPr>
              <a:t>Íñigo – Ignatio</a:t>
            </a:r>
          </a:p>
          <a:p>
            <a:pPr algn="ctr" eaLnBrk="1" hangingPunct="1">
              <a:spcBef>
                <a:spcPct val="50000"/>
              </a:spcBef>
            </a:pPr>
            <a:r>
              <a:rPr lang="es-ES" altLang="es-ES" sz="2800">
                <a:solidFill>
                  <a:srgbClr val="FFFF00"/>
                </a:solidFill>
                <a:effectLst>
                  <a:outerShdw blurRad="38100" dist="38100" dir="2700000" algn="tl">
                    <a:srgbClr val="000000"/>
                  </a:outerShdw>
                </a:effectLst>
                <a:latin typeface="Mistral" panose="03090702030407020403" pitchFamily="66" charset="0"/>
              </a:rPr>
              <a:t>1491-1556</a:t>
            </a:r>
          </a:p>
        </p:txBody>
      </p:sp>
      <p:pic>
        <p:nvPicPr>
          <p:cNvPr id="14341" name="Imagen 5" descr="La-Chiesa-Del-Gesu-3-Ignacio-De-Loyola-Roma-Viajes-Fotos-Y-Letras-1024x1024.jpg">
            <a:extLst>
              <a:ext uri="{FF2B5EF4-FFF2-40B4-BE49-F238E27FC236}">
                <a16:creationId xmlns:a16="http://schemas.microsoft.com/office/drawing/2014/main" id="{F87D0B61-3789-9BC4-5CE1-5B5F95DABB5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4013" y="4203700"/>
            <a:ext cx="1320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TgC_boton11">
            <a:extLst>
              <a:ext uri="{FF2B5EF4-FFF2-40B4-BE49-F238E27FC236}">
                <a16:creationId xmlns:a16="http://schemas.microsoft.com/office/drawing/2014/main" id="{FB1C602D-444D-C358-E793-70298652AD6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95825" y="5888038"/>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000">
    <p:fade/>
    <p:sndAc>
      <p:stSnd loop="1">
        <p:snd r:embed="rId3" name="deRosyEnioMoriconeGabrielsObo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200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5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4F4583C-379A-938C-34D9-59D3D19527D4}"/>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2770" name="Rectángulo 1">
            <a:extLst>
              <a:ext uri="{FF2B5EF4-FFF2-40B4-BE49-F238E27FC236}">
                <a16:creationId xmlns:a16="http://schemas.microsoft.com/office/drawing/2014/main" id="{DD4C9E49-1D1B-1D8F-64DA-02C76F7E1A99}"/>
              </a:ext>
            </a:extLst>
          </p:cNvPr>
          <p:cNvSpPr>
            <a:spLocks noChangeArrowheads="1"/>
          </p:cNvSpPr>
          <p:nvPr/>
        </p:nvSpPr>
        <p:spPr bwMode="auto">
          <a:xfrm>
            <a:off x="133350" y="200025"/>
            <a:ext cx="52387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a:solidFill>
                <a:srgbClr val="FFFF00"/>
              </a:solidFill>
              <a:latin typeface="Comic Sans MS" panose="030F0902030302020204" pitchFamily="66" charset="0"/>
            </a:endParaRPr>
          </a:p>
          <a:p>
            <a:pPr eaLnBrk="1" hangingPunct="1"/>
            <a:endParaRPr lang="es-ES" altLang="es-ES" sz="1800">
              <a:solidFill>
                <a:srgbClr val="FFFFFF"/>
              </a:solidFill>
            </a:endParaRPr>
          </a:p>
          <a:p>
            <a:pPr eaLnBrk="1" hangingPunct="1"/>
            <a:endParaRPr lang="es-ES_tradnl" altLang="es-ES" sz="1800">
              <a:solidFill>
                <a:srgbClr val="FFFFFF"/>
              </a:solidFill>
            </a:endParaRPr>
          </a:p>
          <a:p>
            <a:pPr eaLnBrk="1" hangingPunct="1"/>
            <a:endParaRPr lang="es-ES_tradnl" altLang="es-ES" sz="1800" i="1">
              <a:solidFill>
                <a:srgbClr val="FFFFFF"/>
              </a:solidFill>
            </a:endParaRPr>
          </a:p>
          <a:p>
            <a:pPr eaLnBrk="1" hangingPunct="1"/>
            <a:endParaRPr lang="es-ES_tradnl" altLang="es-ES" sz="1800" i="1">
              <a:solidFill>
                <a:srgbClr val="FFFFFF"/>
              </a:solidFill>
            </a:endParaRPr>
          </a:p>
        </p:txBody>
      </p:sp>
      <p:sp>
        <p:nvSpPr>
          <p:cNvPr id="32771" name="Rectángulo 1">
            <a:extLst>
              <a:ext uri="{FF2B5EF4-FFF2-40B4-BE49-F238E27FC236}">
                <a16:creationId xmlns:a16="http://schemas.microsoft.com/office/drawing/2014/main" id="{D601D8C1-977E-A0C0-840D-60C2B0BFF5BF}"/>
              </a:ext>
            </a:extLst>
          </p:cNvPr>
          <p:cNvSpPr>
            <a:spLocks noChangeArrowheads="1"/>
          </p:cNvSpPr>
          <p:nvPr/>
        </p:nvSpPr>
        <p:spPr bwMode="auto">
          <a:xfrm>
            <a:off x="133350" y="200025"/>
            <a:ext cx="4918075" cy="729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800">
                <a:solidFill>
                  <a:srgbClr val="FFFF00"/>
                </a:solidFill>
                <a:latin typeface="Comic Sans MS" panose="030F0902030302020204" pitchFamily="66" charset="0"/>
              </a:rPr>
              <a:t>Pero como buen observador descubre una diferencia; </a:t>
            </a:r>
            <a:r>
              <a:rPr lang="tr-TR" altLang="es-ES" sz="1800">
                <a:solidFill>
                  <a:srgbClr val="FFFF00"/>
                </a:solidFill>
                <a:latin typeface="Comic Sans MS" panose="030F0902030302020204" pitchFamily="66" charset="0"/>
              </a:rPr>
              <a:t>y</a:t>
            </a:r>
            <a:r>
              <a:rPr lang="es-ES" altLang="es-ES" sz="1800">
                <a:solidFill>
                  <a:srgbClr val="FFFF00"/>
                </a:solidFill>
                <a:latin typeface="Comic Sans MS" panose="030F0902030302020204" pitchFamily="66" charset="0"/>
              </a:rPr>
              <a:t> es que, cuando pensaba </a:t>
            </a:r>
          </a:p>
          <a:p>
            <a:pPr eaLnBrk="1" hangingPunct="1"/>
            <a:r>
              <a:rPr lang="es-ES" altLang="es-ES" sz="1800">
                <a:solidFill>
                  <a:srgbClr val="FFFF00"/>
                </a:solidFill>
                <a:latin typeface="Comic Sans MS" panose="030F0902030302020204" pitchFamily="66" charset="0"/>
              </a:rPr>
              <a:t>en las cosas del mundo, de momento,</a:t>
            </a:r>
          </a:p>
          <a:p>
            <a:pPr eaLnBrk="1" hangingPunct="1"/>
            <a:r>
              <a:rPr lang="es-ES" altLang="es-ES" sz="1800">
                <a:solidFill>
                  <a:srgbClr val="FFFF00"/>
                </a:solidFill>
                <a:latin typeface="Comic Sans MS" panose="030F0902030302020204" pitchFamily="66" charset="0"/>
              </a:rPr>
              <a:t>ello le producía un gran placer; </a:t>
            </a:r>
          </a:p>
          <a:p>
            <a:pPr eaLnBrk="1" hangingPunct="1"/>
            <a:r>
              <a:rPr lang="es-ES" altLang="es-ES" sz="1800">
                <a:solidFill>
                  <a:srgbClr val="FFFF00"/>
                </a:solidFill>
                <a:latin typeface="Comic Sans MS" panose="030F0902030302020204" pitchFamily="66" charset="0"/>
              </a:rPr>
              <a:t>pero cuando, volvía a la realidad,</a:t>
            </a:r>
          </a:p>
          <a:p>
            <a:pPr eaLnBrk="1" hangingPunct="1"/>
            <a:r>
              <a:rPr lang="es-ES" altLang="es-ES" sz="1800">
                <a:solidFill>
                  <a:srgbClr val="FFFF00"/>
                </a:solidFill>
                <a:latin typeface="Comic Sans MS" panose="030F0902030302020204" pitchFamily="66" charset="0"/>
              </a:rPr>
              <a:t>se sentía triste y árido de espíritu.</a:t>
            </a:r>
          </a:p>
          <a:p>
            <a:pPr eaLnBrk="1" hangingPunct="1"/>
            <a:r>
              <a:rPr lang="es-ES" altLang="es-ES" sz="1800">
                <a:solidFill>
                  <a:srgbClr val="FFFF00"/>
                </a:solidFill>
                <a:latin typeface="Comic Sans MS" panose="030F0902030302020204" pitchFamily="66" charset="0"/>
              </a:rPr>
              <a:t>	Por el contrario, cuando pensaba </a:t>
            </a:r>
          </a:p>
          <a:p>
            <a:pPr eaLnBrk="1" hangingPunct="1"/>
            <a:r>
              <a:rPr lang="es-ES" altLang="es-ES" sz="1800">
                <a:solidFill>
                  <a:srgbClr val="FFFF00"/>
                </a:solidFill>
                <a:latin typeface="Comic Sans MS" panose="030F0902030302020204" pitchFamily="66" charset="0"/>
              </a:rPr>
              <a:t>en la posibilidad de imitar </a:t>
            </a:r>
          </a:p>
          <a:p>
            <a:pPr eaLnBrk="1" hangingPunct="1"/>
            <a:r>
              <a:rPr lang="es-ES" altLang="es-ES" sz="1800">
                <a:solidFill>
                  <a:srgbClr val="FFFF00"/>
                </a:solidFill>
                <a:latin typeface="Comic Sans MS" panose="030F0902030302020204" pitchFamily="66" charset="0"/>
              </a:rPr>
              <a:t>el valor de los mártires </a:t>
            </a:r>
            <a:r>
              <a:rPr lang="tr-TR" altLang="es-ES" sz="1800">
                <a:solidFill>
                  <a:srgbClr val="FFFF00"/>
                </a:solidFill>
                <a:latin typeface="Comic Sans MS" panose="030F0902030302020204" pitchFamily="66" charset="0"/>
              </a:rPr>
              <a:t>y </a:t>
            </a:r>
            <a:r>
              <a:rPr lang="es-ES" altLang="es-ES" sz="1800">
                <a:solidFill>
                  <a:srgbClr val="FFFF00"/>
                </a:solidFill>
                <a:latin typeface="Comic Sans MS" panose="030F0902030302020204" pitchFamily="66" charset="0"/>
              </a:rPr>
              <a:t>las austeridades </a:t>
            </a:r>
          </a:p>
          <a:p>
            <a:pPr eaLnBrk="1" hangingPunct="1"/>
            <a:r>
              <a:rPr lang="es-ES" altLang="es-ES" sz="1800">
                <a:solidFill>
                  <a:srgbClr val="FFFF00"/>
                </a:solidFill>
                <a:latin typeface="Comic Sans MS" panose="030F0902030302020204" pitchFamily="66" charset="0"/>
              </a:rPr>
              <a:t>de los santos, y no sólo entonces experimentaba un intenso gozo, </a:t>
            </a:r>
          </a:p>
          <a:p>
            <a:pPr eaLnBrk="1" hangingPunct="1"/>
            <a:r>
              <a:rPr lang="es-ES" altLang="es-ES" sz="1800">
                <a:solidFill>
                  <a:srgbClr val="FFFF00"/>
                </a:solidFill>
                <a:latin typeface="Comic Sans MS" panose="030F0902030302020204" pitchFamily="66" charset="0"/>
              </a:rPr>
              <a:t>sino que además, tales pensamientos, </a:t>
            </a:r>
          </a:p>
          <a:p>
            <a:pPr eaLnBrk="1" hangingPunct="1"/>
            <a:r>
              <a:rPr lang="es-ES" altLang="es-ES" sz="1800">
                <a:solidFill>
                  <a:srgbClr val="FFFF00"/>
                </a:solidFill>
                <a:latin typeface="Comic Sans MS" panose="030F0902030302020204" pitchFamily="66" charset="0"/>
              </a:rPr>
              <a:t>lo dejaban lleno de una alegría permanente.</a:t>
            </a:r>
          </a:p>
          <a:p>
            <a:pPr eaLnBrk="1" hangingPunct="1"/>
            <a:endParaRPr lang="es-ES"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Se le abrieron los ojos del alma..</a:t>
            </a:r>
          </a:p>
          <a:p>
            <a:pPr eaLnBrk="1" hangingPunct="1"/>
            <a:r>
              <a:rPr lang="es-ES_tradnl" altLang="es-ES" sz="1800" i="1">
                <a:solidFill>
                  <a:srgbClr val="FFFF00"/>
                </a:solidFill>
                <a:latin typeface="Comic Sans MS" panose="030F0902030302020204" pitchFamily="66" charset="0"/>
              </a:rPr>
              <a:t>Y así fue cómo empezó a reflexionar seriamente en las cosas de Dios,</a:t>
            </a:r>
          </a:p>
          <a:p>
            <a:pPr eaLnBrk="1" hangingPunct="1"/>
            <a:r>
              <a:rPr lang="tr-TR" altLang="es-ES" sz="1800" i="1">
                <a:solidFill>
                  <a:srgbClr val="FFFF00"/>
                </a:solidFill>
                <a:latin typeface="Comic Sans MS" panose="030F0902030302020204" pitchFamily="66" charset="0"/>
              </a:rPr>
              <a:t>y a experimentar  consigo  mismo,</a:t>
            </a:r>
          </a:p>
          <a:p>
            <a:pPr eaLnBrk="1" hangingPunct="1"/>
            <a:r>
              <a:rPr lang="es-ES" altLang="es-ES" sz="1800" i="1">
                <a:solidFill>
                  <a:srgbClr val="FFFF00"/>
                </a:solidFill>
                <a:latin typeface="Comic Sans MS" panose="030F0902030302020204" pitchFamily="66" charset="0"/>
              </a:rPr>
              <a:t>l</a:t>
            </a:r>
            <a:r>
              <a:rPr lang="tr-TR" altLang="es-ES" sz="1800" i="1">
                <a:solidFill>
                  <a:srgbClr val="FFFF00"/>
                </a:solidFill>
                <a:latin typeface="Comic Sans MS" panose="030F0902030302020204" pitchFamily="66" charset="0"/>
              </a:rPr>
              <a:t>a “</a:t>
            </a:r>
            <a:r>
              <a:rPr lang="tr-TR" altLang="ja-JP" sz="1800" i="1">
                <a:solidFill>
                  <a:srgbClr val="FFFF00"/>
                </a:solidFill>
                <a:latin typeface="Comic Sans MS" panose="030F0902030302020204" pitchFamily="66" charset="0"/>
              </a:rPr>
              <a:t>discreción de espíritus</a:t>
            </a:r>
            <a:r>
              <a:rPr lang="tr-TR" altLang="es-ES" sz="1800" i="1">
                <a:solidFill>
                  <a:srgbClr val="FFFF00"/>
                </a:solidFill>
                <a:latin typeface="Comic Sans MS" panose="030F0902030302020204" pitchFamily="66" charset="0"/>
              </a:rPr>
              <a:t>”</a:t>
            </a:r>
            <a:r>
              <a:rPr lang="tr-TR" altLang="ja-JP" sz="1800" i="1">
                <a:solidFill>
                  <a:srgbClr val="FFFF00"/>
                </a:solidFill>
                <a:latin typeface="Comic Sans MS" panose="030F0902030302020204" pitchFamily="66" charset="0"/>
              </a:rPr>
              <a:t>.</a:t>
            </a:r>
            <a:endParaRPr lang="es-ES_tradnl" altLang="ja-JP"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Sentir hastío o paz y alegría,</a:t>
            </a:r>
          </a:p>
          <a:p>
            <a:pPr algn="ctr" eaLnBrk="1" hangingPunct="1"/>
            <a:r>
              <a:rPr lang="es-ES_tradnl" altLang="es-ES" sz="1800" i="1">
                <a:solidFill>
                  <a:srgbClr val="FFFF00"/>
                </a:solidFill>
                <a:latin typeface="Comic Sans MS" panose="030F0902030302020204" pitchFamily="66" charset="0"/>
              </a:rPr>
              <a:t>¿No sería ésta la forma de mostrarnos </a:t>
            </a:r>
          </a:p>
          <a:p>
            <a:pPr algn="ctr" eaLnBrk="1" hangingPunct="1"/>
            <a:r>
              <a:rPr lang="es-ES_tradnl" altLang="es-ES" sz="1800" i="1">
                <a:solidFill>
                  <a:srgbClr val="FFFF00"/>
                </a:solidFill>
                <a:latin typeface="Comic Sans MS" panose="030F0902030302020204" pitchFamily="66" charset="0"/>
              </a:rPr>
              <a:t>Dios su voluntad?</a:t>
            </a:r>
          </a:p>
          <a:p>
            <a:pPr eaLnBrk="1" hangingPunct="1"/>
            <a:endParaRPr lang="es-ES" altLang="es-ES" sz="1800">
              <a:solidFill>
                <a:srgbClr val="FFFF00"/>
              </a:solidFill>
              <a:latin typeface="Comic Sans MS" panose="030F0902030302020204" pitchFamily="66" charset="0"/>
            </a:endParaRPr>
          </a:p>
          <a:p>
            <a:pPr eaLnBrk="1" hangingPunct="1"/>
            <a:endParaRPr lang="es-ES" altLang="es-ES" sz="1800">
              <a:solidFill>
                <a:srgbClr val="FFFF00"/>
              </a:solidFill>
              <a:latin typeface="Comic Sans MS" panose="030F0902030302020204" pitchFamily="66" charset="0"/>
            </a:endParaRPr>
          </a:p>
          <a:p>
            <a:pPr eaLnBrk="1" hangingPunct="1"/>
            <a:endParaRPr lang="es-ES" altLang="es-ES" sz="1800">
              <a:solidFill>
                <a:srgbClr val="FFFF00"/>
              </a:solidFill>
              <a:latin typeface="Comic Sans MS" panose="030F0902030302020204" pitchFamily="66" charset="0"/>
            </a:endParaRPr>
          </a:p>
        </p:txBody>
      </p:sp>
      <p:pic>
        <p:nvPicPr>
          <p:cNvPr id="32772" name="Imagen 1" descr="Captura de pantalla 2018-09-21 a las 22.26.28.png">
            <a:extLst>
              <a:ext uri="{FF2B5EF4-FFF2-40B4-BE49-F238E27FC236}">
                <a16:creationId xmlns:a16="http://schemas.microsoft.com/office/drawing/2014/main" id="{ACB1C352-3653-C958-C7F3-1FDD1D0B2F59}"/>
              </a:ext>
            </a:extLst>
          </p:cNvPr>
          <p:cNvPicPr>
            <a:picLocks noChangeAspect="1"/>
          </p:cNvPicPr>
          <p:nvPr/>
        </p:nvPicPr>
        <p:blipFill>
          <a:blip r:embed="rId3">
            <a:extLst>
              <a:ext uri="{28A0092B-C50C-407E-A947-70E740481C1C}">
                <a14:useLocalDpi xmlns:a14="http://schemas.microsoft.com/office/drawing/2010/main" val="0"/>
              </a:ext>
            </a:extLst>
          </a:blip>
          <a:srcRect l="6480" r="35031"/>
          <a:stretch>
            <a:fillRect/>
          </a:stretch>
        </p:blipFill>
        <p:spPr bwMode="auto">
          <a:xfrm>
            <a:off x="5051425" y="115888"/>
            <a:ext cx="39862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CuadroTexto 2">
            <a:extLst>
              <a:ext uri="{FF2B5EF4-FFF2-40B4-BE49-F238E27FC236}">
                <a16:creationId xmlns:a16="http://schemas.microsoft.com/office/drawing/2014/main" id="{302DDBD4-FCB0-0472-1D29-46360DCA757A}"/>
              </a:ext>
            </a:extLst>
          </p:cNvPr>
          <p:cNvSpPr txBox="1">
            <a:spLocks noChangeArrowheads="1"/>
          </p:cNvSpPr>
          <p:nvPr/>
        </p:nvSpPr>
        <p:spPr bwMode="auto">
          <a:xfrm>
            <a:off x="5051425" y="5289550"/>
            <a:ext cx="3986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Se le abrieron </a:t>
            </a:r>
          </a:p>
          <a:p>
            <a:pPr algn="ctr" eaLnBrk="1" hangingPunct="1"/>
            <a:r>
              <a:rPr lang="es-ES" altLang="es-ES">
                <a:solidFill>
                  <a:srgbClr val="FF6600"/>
                </a:solidFill>
                <a:latin typeface="Comic Sans MS" panose="030F0902030302020204" pitchFamily="66" charset="0"/>
              </a:rPr>
              <a:t>los ojos del alma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3000"/>
                                        <p:tgtEl>
                                          <p:spTgt spid="22533"/>
                                        </p:tgtEl>
                                      </p:cBhvr>
                                    </p:animEffect>
                                    <p:anim calcmode="lin" valueType="num">
                                      <p:cBhvr>
                                        <p:cTn id="8" dur="3000" fill="hold"/>
                                        <p:tgtEl>
                                          <p:spTgt spid="22533"/>
                                        </p:tgtEl>
                                        <p:attrNameLst>
                                          <p:attrName>ppt_x</p:attrName>
                                        </p:attrNameLst>
                                      </p:cBhvr>
                                      <p:tavLst>
                                        <p:tav tm="0">
                                          <p:val>
                                            <p:strVal val="#ppt_x"/>
                                          </p:val>
                                        </p:tav>
                                        <p:tav tm="100000">
                                          <p:val>
                                            <p:strVal val="#ppt_x"/>
                                          </p:val>
                                        </p:tav>
                                      </p:tavLst>
                                    </p:anim>
                                    <p:anim calcmode="lin" valueType="num">
                                      <p:cBhvr>
                                        <p:cTn id="9" dur="3000" fill="hold"/>
                                        <p:tgtEl>
                                          <p:spTgt spid="225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7D9492D-3AC2-356C-D9D7-A031A680AE20}"/>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4818" name="Rectángulo 2">
            <a:extLst>
              <a:ext uri="{FF2B5EF4-FFF2-40B4-BE49-F238E27FC236}">
                <a16:creationId xmlns:a16="http://schemas.microsoft.com/office/drawing/2014/main" id="{A37B4C37-6A75-2A27-59B3-BC4A3822B1ED}"/>
              </a:ext>
            </a:extLst>
          </p:cNvPr>
          <p:cNvSpPr>
            <a:spLocks noChangeArrowheads="1"/>
          </p:cNvSpPr>
          <p:nvPr/>
        </p:nvSpPr>
        <p:spPr bwMode="auto">
          <a:xfrm>
            <a:off x="133350" y="115888"/>
            <a:ext cx="453231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Íñigo pasa del pensamiento al deseo, </a:t>
            </a:r>
          </a:p>
          <a:p>
            <a:pPr eaLnBrk="1" hangingPunct="1"/>
            <a:r>
              <a:rPr lang="es-ES_tradnl" altLang="es-ES" sz="1800" i="1">
                <a:solidFill>
                  <a:srgbClr val="FFFF00"/>
                </a:solidFill>
                <a:latin typeface="Comic Sans MS" panose="030F0902030302020204" pitchFamily="66" charset="0"/>
              </a:rPr>
              <a:t>y del deseo a la resolución.</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Dios le interpela personalmente.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Comenzó a pensar más de veras </a:t>
            </a:r>
          </a:p>
          <a:p>
            <a:pPr eaLnBrk="1" hangingPunct="1"/>
            <a:r>
              <a:rPr lang="es-ES_tradnl" altLang="es-ES" sz="1800" i="1">
                <a:solidFill>
                  <a:srgbClr val="FFFF00"/>
                </a:solidFill>
                <a:latin typeface="Comic Sans MS" panose="030F0902030302020204" pitchFamily="66" charset="0"/>
              </a:rPr>
              <a:t>en su vida pasada, y en cuánta necesidad tenía de hacer penitencia de ella.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Reconocerse pecador </a:t>
            </a:r>
          </a:p>
          <a:p>
            <a:pPr eaLnBrk="1" hangingPunct="1"/>
            <a:r>
              <a:rPr lang="es-ES_tradnl" altLang="es-ES" sz="1800" i="1">
                <a:solidFill>
                  <a:srgbClr val="FFFF00"/>
                </a:solidFill>
                <a:latin typeface="Comic Sans MS" panose="030F0902030302020204" pitchFamily="66" charset="0"/>
              </a:rPr>
              <a:t>es la antesala de la regeneración.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Todo lo que deseaba hacer, luego como sanase, era la peregrinación a Jerusalén entre disciplinas y penitencias</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p>
          <a:p>
            <a:pPr algn="ctr" eaLnBrk="1" hangingPunct="1"/>
            <a:r>
              <a:rPr lang="es-ES_tradnl" altLang="es-ES" sz="1800" i="1">
                <a:solidFill>
                  <a:srgbClr val="FFFF00"/>
                </a:solidFill>
                <a:latin typeface="Comic Sans MS" panose="030F0902030302020204" pitchFamily="66" charset="0"/>
              </a:rPr>
              <a:t> ¡Jerusalén es la tierra de Jesús, escenario de la redención !. </a:t>
            </a:r>
          </a:p>
          <a:p>
            <a:pPr eaLnBrk="1" hangingPunct="1"/>
            <a:endParaRPr lang="es-ES"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“Estando una noche despierto, </a:t>
            </a:r>
          </a:p>
          <a:p>
            <a:pPr eaLnBrk="1" hangingPunct="1"/>
            <a:r>
              <a:rPr lang="es-ES_tradnl" altLang="es-ES" sz="1800" i="1">
                <a:solidFill>
                  <a:srgbClr val="FFFF00"/>
                </a:solidFill>
                <a:latin typeface="Comic Sans MS" panose="030F0902030302020204" pitchFamily="66" charset="0"/>
              </a:rPr>
              <a:t>vio claramente una imagen de nuestra Señora, con el santo Niño Jesús, </a:t>
            </a:r>
          </a:p>
          <a:p>
            <a:pPr eaLnBrk="1" hangingPunct="1"/>
            <a:r>
              <a:rPr lang="es-ES_tradnl" altLang="es-ES" sz="1800" i="1">
                <a:solidFill>
                  <a:srgbClr val="FFFF00"/>
                </a:solidFill>
                <a:latin typeface="Comic Sans MS" panose="030F0902030302020204" pitchFamily="66" charset="0"/>
              </a:rPr>
              <a:t>con cuya vista recibió  consolación muy grande,  quedando con total asco de la vida pasada y de las cosas de la carne, </a:t>
            </a:r>
          </a:p>
          <a:p>
            <a:pPr eaLnBrk="1" hangingPunct="1"/>
            <a:r>
              <a:rPr lang="es-ES_tradnl" altLang="es-ES" sz="1800" i="1">
                <a:solidFill>
                  <a:srgbClr val="FFFF00"/>
                </a:solidFill>
                <a:latin typeface="Comic Sans MS" panose="030F0902030302020204" pitchFamily="66" charset="0"/>
              </a:rPr>
              <a:t>y la seguridad de ser cosa de Dios.</a:t>
            </a:r>
          </a:p>
          <a:p>
            <a:pPr eaLnBrk="1" hangingPunct="1"/>
            <a:endParaRPr lang="es-ES_tradnl" altLang="es-ES" sz="1800">
              <a:solidFill>
                <a:srgbClr val="FFFF00"/>
              </a:solidFill>
              <a:latin typeface="Comic Sans MS" panose="030F0902030302020204" pitchFamily="66" charset="0"/>
            </a:endParaRPr>
          </a:p>
        </p:txBody>
      </p:sp>
      <p:pic>
        <p:nvPicPr>
          <p:cNvPr id="34819" name="Imagen 1" descr="LA VIRGEN CON ignacio EL NIÑO.jpg">
            <a:extLst>
              <a:ext uri="{FF2B5EF4-FFF2-40B4-BE49-F238E27FC236}">
                <a16:creationId xmlns:a16="http://schemas.microsoft.com/office/drawing/2014/main" id="{A332DEE6-EECC-50A0-37B2-35FC6FB3FD7D}"/>
              </a:ext>
            </a:extLst>
          </p:cNvPr>
          <p:cNvPicPr>
            <a:picLocks noChangeAspect="1"/>
          </p:cNvPicPr>
          <p:nvPr/>
        </p:nvPicPr>
        <p:blipFill>
          <a:blip r:embed="rId3">
            <a:extLst>
              <a:ext uri="{28A0092B-C50C-407E-A947-70E740481C1C}">
                <a14:useLocalDpi xmlns:a14="http://schemas.microsoft.com/office/drawing/2010/main" val="0"/>
              </a:ext>
            </a:extLst>
          </a:blip>
          <a:srcRect l="8868" r="6404" b="8551"/>
          <a:stretch>
            <a:fillRect/>
          </a:stretch>
        </p:blipFill>
        <p:spPr bwMode="auto">
          <a:xfrm>
            <a:off x="5537200" y="115888"/>
            <a:ext cx="3500438"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uadroTexto 1">
            <a:extLst>
              <a:ext uri="{FF2B5EF4-FFF2-40B4-BE49-F238E27FC236}">
                <a16:creationId xmlns:a16="http://schemas.microsoft.com/office/drawing/2014/main" id="{A6B07FF6-4B03-BB50-8C5E-E14340BE78AE}"/>
              </a:ext>
            </a:extLst>
          </p:cNvPr>
          <p:cNvSpPr txBox="1">
            <a:spLocks noChangeArrowheads="1"/>
          </p:cNvSpPr>
          <p:nvPr/>
        </p:nvSpPr>
        <p:spPr bwMode="auto">
          <a:xfrm>
            <a:off x="5537200" y="5341938"/>
            <a:ext cx="353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Recibió </a:t>
            </a:r>
          </a:p>
          <a:p>
            <a:pPr algn="ctr" eaLnBrk="1" hangingPunct="1"/>
            <a:r>
              <a:rPr lang="es-ES" altLang="es-ES">
                <a:solidFill>
                  <a:srgbClr val="FF6600"/>
                </a:solidFill>
                <a:latin typeface="Comic Sans MS" panose="030F0902030302020204" pitchFamily="66" charset="0"/>
              </a:rPr>
              <a:t>consolación</a:t>
            </a:r>
          </a:p>
          <a:p>
            <a:pPr algn="ctr" eaLnBrk="1" hangingPunct="1"/>
            <a:r>
              <a:rPr lang="es-ES" altLang="es-ES">
                <a:solidFill>
                  <a:srgbClr val="FF6600"/>
                </a:solidFill>
                <a:latin typeface="Comic Sans MS" panose="030F0902030302020204" pitchFamily="66" charset="0"/>
              </a:rPr>
              <a:t>de nuestra Señora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3000"/>
                                        <p:tgtEl>
                                          <p:spTgt spid="23556"/>
                                        </p:tgtEl>
                                      </p:cBhvr>
                                    </p:animEffect>
                                    <p:anim calcmode="lin" valueType="num">
                                      <p:cBhvr>
                                        <p:cTn id="8" dur="3000" fill="hold"/>
                                        <p:tgtEl>
                                          <p:spTgt spid="23556"/>
                                        </p:tgtEl>
                                        <p:attrNameLst>
                                          <p:attrName>ppt_x</p:attrName>
                                        </p:attrNameLst>
                                      </p:cBhvr>
                                      <p:tavLst>
                                        <p:tav tm="0">
                                          <p:val>
                                            <p:strVal val="#ppt_x"/>
                                          </p:val>
                                        </p:tav>
                                        <p:tav tm="100000">
                                          <p:val>
                                            <p:strVal val="#ppt_x"/>
                                          </p:val>
                                        </p:tav>
                                      </p:tavLst>
                                    </p:anim>
                                    <p:anim calcmode="lin" valueType="num">
                                      <p:cBhvr>
                                        <p:cTn id="9" dur="3000" fill="hold"/>
                                        <p:tgtEl>
                                          <p:spTgt spid="23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A9B77A-AA55-F195-864E-2594384F910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6866" name="Rectángulo 1">
            <a:extLst>
              <a:ext uri="{FF2B5EF4-FFF2-40B4-BE49-F238E27FC236}">
                <a16:creationId xmlns:a16="http://schemas.microsoft.com/office/drawing/2014/main" id="{285F281B-210E-E188-C807-EF0A48A53A35}"/>
              </a:ext>
            </a:extLst>
          </p:cNvPr>
          <p:cNvSpPr>
            <a:spLocks noChangeArrowheads="1"/>
          </p:cNvSpPr>
          <p:nvPr/>
        </p:nvSpPr>
        <p:spPr bwMode="auto">
          <a:xfrm>
            <a:off x="225425" y="225425"/>
            <a:ext cx="464343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Íñigo descubre que:“</a:t>
            </a:r>
            <a:r>
              <a:rPr lang="es-ES_tradnl" altLang="ja-JP" sz="1800" i="1">
                <a:solidFill>
                  <a:srgbClr val="FFFF00"/>
                </a:solidFill>
                <a:latin typeface="Comic Sans MS" panose="030F0902030302020204" pitchFamily="66" charset="0"/>
              </a:rPr>
              <a:t>no el mucho saber harta y satisface el ánima, sino el sentir </a:t>
            </a:r>
          </a:p>
          <a:p>
            <a:pPr eaLnBrk="1" hangingPunct="1"/>
            <a:r>
              <a:rPr lang="es-ES_tradnl" altLang="es-ES" sz="1800" i="1">
                <a:solidFill>
                  <a:srgbClr val="FFFF00"/>
                </a:solidFill>
                <a:latin typeface="Comic Sans MS" panose="030F0902030302020204" pitchFamily="66" charset="0"/>
              </a:rPr>
              <a:t>y gustar de las cosas internamente”.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Por aquel entonces pudo encontrar</a:t>
            </a:r>
          </a:p>
          <a:p>
            <a:pPr eaLnBrk="1" hangingPunct="1"/>
            <a:r>
              <a:rPr lang="tr-TR" altLang="es-ES" sz="1800" i="1">
                <a:solidFill>
                  <a:srgbClr val="FFFF00"/>
                </a:solidFill>
                <a:latin typeface="Comic Sans MS" panose="030F0902030302020204" pitchFamily="66" charset="0"/>
              </a:rPr>
              <a:t>y</a:t>
            </a:r>
            <a:r>
              <a:rPr lang="es-ES_tradnl" altLang="es-ES" sz="1800" i="1">
                <a:solidFill>
                  <a:srgbClr val="FFFF00"/>
                </a:solidFill>
                <a:latin typeface="Comic Sans MS" panose="030F0902030302020204" pitchFamily="66" charset="0"/>
              </a:rPr>
              <a:t> repetir  la plegaria, “Anima Christi”,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desde entonces erróneamente </a:t>
            </a:r>
          </a:p>
          <a:p>
            <a:pPr eaLnBrk="1" hangingPunct="1"/>
            <a:r>
              <a:rPr lang="es-ES_tradnl" altLang="es-ES" sz="1800" i="1">
                <a:solidFill>
                  <a:srgbClr val="FFFF00"/>
                </a:solidFill>
                <a:latin typeface="Comic Sans MS" panose="030F0902030302020204" pitchFamily="66" charset="0"/>
              </a:rPr>
              <a:t>atribuida a él.</a:t>
            </a: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Empezó a ser otro hombre, despertándose en él,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nuevas energías de paz y libertad.</a:t>
            </a:r>
          </a:p>
          <a:p>
            <a:pPr eaLnBrk="1" hangingPunct="1"/>
            <a:r>
              <a:rPr lang="es-ES_tradnl" altLang="es-ES" sz="1800" i="1">
                <a:solidFill>
                  <a:srgbClr val="FFFF00"/>
                </a:solidFill>
                <a:latin typeface="Comic Sans MS" panose="030F0902030302020204" pitchFamily="66" charset="0"/>
              </a:rPr>
              <a:t>	Íñigo comienza a estar absorto, </a:t>
            </a:r>
          </a:p>
          <a:p>
            <a:pPr eaLnBrk="1" hangingPunct="1"/>
            <a:r>
              <a:rPr lang="es-ES_tradnl" altLang="es-ES" sz="1800" i="1">
                <a:solidFill>
                  <a:srgbClr val="FFFF00"/>
                </a:solidFill>
                <a:latin typeface="Comic Sans MS" panose="030F0902030302020204" pitchFamily="66" charset="0"/>
              </a:rPr>
              <a:t>enfrascado en la lectura.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Pasaba de todo y prefería gastar </a:t>
            </a:r>
          </a:p>
          <a:p>
            <a:pPr eaLnBrk="1" hangingPunct="1"/>
            <a:r>
              <a:rPr lang="es-ES_tradnl" altLang="es-ES" sz="1800" i="1">
                <a:solidFill>
                  <a:srgbClr val="FFFF00"/>
                </a:solidFill>
                <a:latin typeface="Comic Sans MS" panose="030F0902030302020204" pitchFamily="66" charset="0"/>
              </a:rPr>
              <a:t>el tiempo, en cosas de Dios, en oración,</a:t>
            </a:r>
          </a:p>
          <a:p>
            <a:pPr eaLnBrk="1" hangingPunct="1"/>
            <a:r>
              <a:rPr lang="es-ES_tradnl" altLang="es-ES" sz="1800" i="1">
                <a:solidFill>
                  <a:srgbClr val="FFFF00"/>
                </a:solidFill>
                <a:latin typeface="Comic Sans MS" panose="030F0902030302020204" pitchFamily="66" charset="0"/>
              </a:rPr>
              <a:t>antes que conversar con los de casa.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Toda su vida se dejará invadir y </a:t>
            </a:r>
          </a:p>
          <a:p>
            <a:pPr eaLnBrk="1" hangingPunct="1"/>
            <a:r>
              <a:rPr lang="es-ES" altLang="es-ES" sz="1800" i="1">
                <a:solidFill>
                  <a:srgbClr val="FFFF00"/>
                </a:solidFill>
                <a:latin typeface="Comic Sans MS" panose="030F0902030302020204" pitchFamily="66" charset="0"/>
              </a:rPr>
              <a:t>g</a:t>
            </a:r>
            <a:r>
              <a:rPr lang="es-ES_tradnl" altLang="es-ES" sz="1800" i="1">
                <a:solidFill>
                  <a:srgbClr val="FFFF00"/>
                </a:solidFill>
                <a:latin typeface="Comic Sans MS" panose="030F0902030302020204" pitchFamily="66" charset="0"/>
              </a:rPr>
              <a:t>uíar por esas olas interiores </a:t>
            </a:r>
          </a:p>
          <a:p>
            <a:pPr eaLnBrk="1" hangingPunct="1"/>
            <a:r>
              <a:rPr lang="es-ES_tradnl" altLang="es-ES" sz="1800" i="1">
                <a:solidFill>
                  <a:srgbClr val="FFFF00"/>
                </a:solidFill>
                <a:latin typeface="Comic Sans MS" panose="030F0902030302020204" pitchFamily="66" charset="0"/>
              </a:rPr>
              <a:t>y buscará metódicamente su impulso,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que llamará “</a:t>
            </a:r>
            <a:r>
              <a:rPr lang="es-ES_tradnl" altLang="ja-JP" sz="1800" i="1">
                <a:solidFill>
                  <a:srgbClr val="FFFF00"/>
                </a:solidFill>
                <a:latin typeface="Comic Sans MS" panose="030F0902030302020204" pitchFamily="66" charset="0"/>
              </a:rPr>
              <a:t>mociones del espíritu</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p:txBody>
      </p:sp>
      <p:pic>
        <p:nvPicPr>
          <p:cNvPr id="36867" name="Imagen 2" descr="Captura de pantalla 2018-09-21 a las 22.27.59.png">
            <a:extLst>
              <a:ext uri="{FF2B5EF4-FFF2-40B4-BE49-F238E27FC236}">
                <a16:creationId xmlns:a16="http://schemas.microsoft.com/office/drawing/2014/main" id="{6C919A98-A758-27C1-3BD6-3C3E70845DB2}"/>
              </a:ext>
            </a:extLst>
          </p:cNvPr>
          <p:cNvPicPr>
            <a:picLocks noChangeAspect="1"/>
          </p:cNvPicPr>
          <p:nvPr/>
        </p:nvPicPr>
        <p:blipFill>
          <a:blip r:embed="rId3">
            <a:extLst>
              <a:ext uri="{28A0092B-C50C-407E-A947-70E740481C1C}">
                <a14:useLocalDpi xmlns:a14="http://schemas.microsoft.com/office/drawing/2010/main" val="0"/>
              </a:ext>
            </a:extLst>
          </a:blip>
          <a:srcRect l="11111" r="36266"/>
          <a:stretch>
            <a:fillRect/>
          </a:stretch>
        </p:blipFill>
        <p:spPr bwMode="auto">
          <a:xfrm>
            <a:off x="5461000" y="115888"/>
            <a:ext cx="357663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uadroTexto 1">
            <a:extLst>
              <a:ext uri="{FF2B5EF4-FFF2-40B4-BE49-F238E27FC236}">
                <a16:creationId xmlns:a16="http://schemas.microsoft.com/office/drawing/2014/main" id="{80F67AE8-2127-CE00-434E-B14A4ED829B2}"/>
              </a:ext>
            </a:extLst>
          </p:cNvPr>
          <p:cNvSpPr txBox="1">
            <a:spLocks noChangeArrowheads="1"/>
          </p:cNvSpPr>
          <p:nvPr/>
        </p:nvSpPr>
        <p:spPr bwMode="auto">
          <a:xfrm>
            <a:off x="5461000" y="5364163"/>
            <a:ext cx="3576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rPr>
              <a:t>Alma </a:t>
            </a:r>
          </a:p>
          <a:p>
            <a:pPr algn="ctr" eaLnBrk="1" hangingPunct="1"/>
            <a:r>
              <a:rPr lang="es-ES" altLang="es-ES">
                <a:solidFill>
                  <a:srgbClr val="FF6600"/>
                </a:solidFill>
              </a:rPr>
              <a:t>de Cristo</a:t>
            </a:r>
          </a:p>
          <a:p>
            <a:pPr algn="ctr" eaLnBrk="1" hangingPunct="1"/>
            <a:r>
              <a:rPr lang="es-ES" altLang="es-ES">
                <a:solidFill>
                  <a:srgbClr val="FF6600"/>
                </a:solidFill>
              </a:rPr>
              <a:t>santifícame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3000"/>
                                        <p:tgtEl>
                                          <p:spTgt spid="24580"/>
                                        </p:tgtEl>
                                      </p:cBhvr>
                                    </p:animEffect>
                                    <p:anim calcmode="lin" valueType="num">
                                      <p:cBhvr>
                                        <p:cTn id="8" dur="3000" fill="hold"/>
                                        <p:tgtEl>
                                          <p:spTgt spid="24580"/>
                                        </p:tgtEl>
                                        <p:attrNameLst>
                                          <p:attrName>ppt_x</p:attrName>
                                        </p:attrNameLst>
                                      </p:cBhvr>
                                      <p:tavLst>
                                        <p:tav tm="0">
                                          <p:val>
                                            <p:strVal val="#ppt_x"/>
                                          </p:val>
                                        </p:tav>
                                        <p:tav tm="100000">
                                          <p:val>
                                            <p:strVal val="#ppt_x"/>
                                          </p:val>
                                        </p:tav>
                                      </p:tavLst>
                                    </p:anim>
                                    <p:anim calcmode="lin" valueType="num">
                                      <p:cBhvr>
                                        <p:cTn id="9" dur="3000" fill="hold"/>
                                        <p:tgtEl>
                                          <p:spTgt spid="24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6B4E5DC-9120-5418-2807-949D16B92B8F}"/>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8914" name="Rectángulo 1">
            <a:extLst>
              <a:ext uri="{FF2B5EF4-FFF2-40B4-BE49-F238E27FC236}">
                <a16:creationId xmlns:a16="http://schemas.microsoft.com/office/drawing/2014/main" id="{68C0BCDF-71DF-6A37-547E-39D960B25640}"/>
              </a:ext>
            </a:extLst>
          </p:cNvPr>
          <p:cNvSpPr>
            <a:spLocks noChangeArrowheads="1"/>
          </p:cNvSpPr>
          <p:nvPr/>
        </p:nvSpPr>
        <p:spPr bwMode="auto">
          <a:xfrm>
            <a:off x="133350" y="115888"/>
            <a:ext cx="456088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Le domina la idea de vivir siempre en penitencia, en lugar apartado.</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Sueña con enterrarse en vida en la Cartuja.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Mas lo primero era,“Jerusalén” y pronto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ya se hallaba con algunas fuerzas</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a:t>
            </a:r>
            <a:endParaRPr lang="es-ES_tradnl" altLang="ja-JP"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Llegaron las Navidades de 1521.</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Serían las últimas que pasaría</a:t>
            </a:r>
          </a:p>
          <a:p>
            <a:pPr eaLnBrk="1" hangingPunct="1"/>
            <a:r>
              <a:rPr lang="es-ES" altLang="es-ES" sz="1800" i="1">
                <a:solidFill>
                  <a:srgbClr val="FFFF00"/>
                </a:solidFill>
                <a:latin typeface="Comic Sans MS" panose="030F0902030302020204" pitchFamily="66" charset="0"/>
              </a:rPr>
              <a:t>e</a:t>
            </a:r>
            <a:r>
              <a:rPr lang="es-ES_tradnl" altLang="es-ES" sz="1800" i="1">
                <a:solidFill>
                  <a:srgbClr val="FFFF00"/>
                </a:solidFill>
                <a:latin typeface="Comic Sans MS" panose="030F0902030302020204" pitchFamily="66" charset="0"/>
              </a:rPr>
              <a:t>ntre los suyos.</a:t>
            </a:r>
          </a:p>
          <a:p>
            <a:pPr eaLnBrk="1" hangingPunct="1"/>
            <a:r>
              <a:rPr lang="es-ES_tradnl" altLang="es-ES" sz="1800" i="1">
                <a:solidFill>
                  <a:srgbClr val="FFFF00"/>
                </a:solidFill>
                <a:latin typeface="Comic Sans MS" panose="030F0902030302020204" pitchFamily="66" charset="0"/>
              </a:rPr>
              <a:t>Como si fuera a casa del Duque su patrón, se vistió de gala sin olvidarse </a:t>
            </a:r>
          </a:p>
          <a:p>
            <a:pPr eaLnBrk="1" hangingPunct="1"/>
            <a:r>
              <a:rPr lang="es-ES_tradnl" altLang="es-ES" sz="1800" i="1">
                <a:solidFill>
                  <a:srgbClr val="FFFF00"/>
                </a:solidFill>
                <a:latin typeface="Comic Sans MS" panose="030F0902030302020204" pitchFamily="66" charset="0"/>
              </a:rPr>
              <a:t>de la espada y del puñal.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El solo sabía el secreto.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Cruzó otra vez el dintel de entrada </a:t>
            </a:r>
          </a:p>
          <a:p>
            <a:pPr eaLnBrk="1" hangingPunct="1"/>
            <a:r>
              <a:rPr lang="es-ES_tradnl" altLang="es-ES" sz="1800" i="1">
                <a:solidFill>
                  <a:srgbClr val="FFFF00"/>
                </a:solidFill>
                <a:latin typeface="Comic Sans MS" panose="030F0902030302020204" pitchFamily="66" charset="0"/>
              </a:rPr>
              <a:t>de los Loyola, como quien traspasa la frontera de la libertad.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“Cabalgando en una mula salió” de Loyola,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iniciaba ahora la verdadera aventura.</a:t>
            </a:r>
          </a:p>
          <a:p>
            <a:pPr eaLnBrk="1" hangingPunct="1"/>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Ante nuestra Señora de Aránzazu, </a:t>
            </a:r>
          </a:p>
          <a:p>
            <a:pPr eaLnBrk="1" hangingPunct="1"/>
            <a:r>
              <a:rPr lang="es-ES_tradnl" altLang="es-ES" sz="1800" i="1">
                <a:solidFill>
                  <a:srgbClr val="FFFF00"/>
                </a:solidFill>
                <a:latin typeface="Comic Sans MS" panose="030F0902030302020204" pitchFamily="66" charset="0"/>
              </a:rPr>
              <a:t>hizo voto de castidad, </a:t>
            </a:r>
          </a:p>
          <a:p>
            <a:pPr eaLnBrk="1" hangingPunct="1"/>
            <a:r>
              <a:rPr lang="es-ES_tradnl" altLang="es-ES" sz="1800" i="1">
                <a:solidFill>
                  <a:srgbClr val="FFFF00"/>
                </a:solidFill>
                <a:latin typeface="Comic Sans MS" panose="030F0902030302020204" pitchFamily="66" charset="0"/>
              </a:rPr>
              <a:t>reforzando su fe vacilante.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“Desde que abandonó su tierra </a:t>
            </a:r>
          </a:p>
          <a:p>
            <a:pPr eaLnBrk="1" hangingPunct="1"/>
            <a:r>
              <a:rPr lang="es-ES_tradnl" altLang="es-ES" sz="1800" i="1">
                <a:solidFill>
                  <a:srgbClr val="FFFF00"/>
                </a:solidFill>
                <a:latin typeface="Comic Sans MS" panose="030F0902030302020204" pitchFamily="66" charset="0"/>
              </a:rPr>
              <a:t>se disciplinaba cada noche”. </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p:txBody>
      </p:sp>
      <p:pic>
        <p:nvPicPr>
          <p:cNvPr id="38915" name="Imagen 1" descr="Viaje san Ignacio.jpg">
            <a:extLst>
              <a:ext uri="{FF2B5EF4-FFF2-40B4-BE49-F238E27FC236}">
                <a16:creationId xmlns:a16="http://schemas.microsoft.com/office/drawing/2014/main" id="{832DB5BA-174E-F2DF-97FC-5BAAA9159E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512763"/>
            <a:ext cx="380523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CuadroTexto 1">
            <a:extLst>
              <a:ext uri="{FF2B5EF4-FFF2-40B4-BE49-F238E27FC236}">
                <a16:creationId xmlns:a16="http://schemas.microsoft.com/office/drawing/2014/main" id="{FC190C0A-6C7B-C8B4-F21E-23CA2192B76F}"/>
              </a:ext>
            </a:extLst>
          </p:cNvPr>
          <p:cNvSpPr txBox="1">
            <a:spLocks noChangeArrowheads="1"/>
          </p:cNvSpPr>
          <p:nvPr/>
        </p:nvSpPr>
        <p:spPr bwMode="auto">
          <a:xfrm>
            <a:off x="5232400" y="5070475"/>
            <a:ext cx="3805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1522</a:t>
            </a:r>
          </a:p>
          <a:p>
            <a:pPr algn="ctr" eaLnBrk="1" hangingPunct="1"/>
            <a:r>
              <a:rPr lang="es-ES" altLang="es-ES">
                <a:solidFill>
                  <a:srgbClr val="FF6600"/>
                </a:solidFill>
                <a:latin typeface="Comic Sans MS" panose="030F0902030302020204" pitchFamily="66" charset="0"/>
              </a:rPr>
              <a:t>comienza </a:t>
            </a:r>
          </a:p>
          <a:p>
            <a:pPr algn="ctr" eaLnBrk="1" hangingPunct="1"/>
            <a:r>
              <a:rPr lang="es-ES" altLang="es-ES">
                <a:solidFill>
                  <a:srgbClr val="FF6600"/>
                </a:solidFill>
                <a:latin typeface="Comic Sans MS" panose="030F0902030302020204" pitchFamily="66" charset="0"/>
              </a:rPr>
              <a:t>la  aventura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3000"/>
                                        <p:tgtEl>
                                          <p:spTgt spid="25604"/>
                                        </p:tgtEl>
                                      </p:cBhvr>
                                    </p:animEffect>
                                    <p:anim calcmode="lin" valueType="num">
                                      <p:cBhvr>
                                        <p:cTn id="8" dur="3000" fill="hold"/>
                                        <p:tgtEl>
                                          <p:spTgt spid="25604"/>
                                        </p:tgtEl>
                                        <p:attrNameLst>
                                          <p:attrName>ppt_x</p:attrName>
                                        </p:attrNameLst>
                                      </p:cBhvr>
                                      <p:tavLst>
                                        <p:tav tm="0">
                                          <p:val>
                                            <p:strVal val="#ppt_x"/>
                                          </p:val>
                                        </p:tav>
                                        <p:tav tm="100000">
                                          <p:val>
                                            <p:strVal val="#ppt_x"/>
                                          </p:val>
                                        </p:tav>
                                      </p:tavLst>
                                    </p:anim>
                                    <p:anim calcmode="lin" valueType="num">
                                      <p:cBhvr>
                                        <p:cTn id="9" dur="3000" fill="hold"/>
                                        <p:tgtEl>
                                          <p:spTgt spid="256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EB1B870-5989-EF59-E603-2B1B5038C2EA}"/>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0962" name="Rectángulo 1">
            <a:extLst>
              <a:ext uri="{FF2B5EF4-FFF2-40B4-BE49-F238E27FC236}">
                <a16:creationId xmlns:a16="http://schemas.microsoft.com/office/drawing/2014/main" id="{F017F2F3-60AE-C84A-EC60-309934E17700}"/>
              </a:ext>
            </a:extLst>
          </p:cNvPr>
          <p:cNvSpPr>
            <a:spLocks noChangeArrowheads="1"/>
          </p:cNvSpPr>
          <p:nvPr/>
        </p:nvSpPr>
        <p:spPr bwMode="auto">
          <a:xfrm>
            <a:off x="133350" y="115888"/>
            <a:ext cx="470693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Y aconteció que en camino le </a:t>
            </a:r>
          </a:p>
          <a:p>
            <a:pPr eaLnBrk="1" hangingPunct="1"/>
            <a:r>
              <a:rPr lang="es-ES_tradnl" altLang="es-ES" sz="1800" i="1">
                <a:solidFill>
                  <a:srgbClr val="FFFF00"/>
                </a:solidFill>
                <a:latin typeface="Comic Sans MS" panose="030F0902030302020204" pitchFamily="66" charset="0"/>
              </a:rPr>
              <a:t>alcanzó un moro, caballero en su mulo.</a:t>
            </a:r>
          </a:p>
          <a:p>
            <a:pPr eaLnBrk="1" hangingPunct="1"/>
            <a:r>
              <a:rPr lang="es-ES_tradnl" altLang="es-ES" sz="1800" i="1">
                <a:solidFill>
                  <a:srgbClr val="FFFF00"/>
                </a:solidFill>
                <a:latin typeface="Comic Sans MS" panose="030F0902030302020204" pitchFamily="66" charset="0"/>
              </a:rPr>
              <a:t>“Y yendo hablando los dos,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vinieron a hablar de Nuestra Señora.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Al moro parecíale bien que María </a:t>
            </a:r>
          </a:p>
          <a:p>
            <a:pPr eaLnBrk="1" hangingPunct="1"/>
            <a:r>
              <a:rPr lang="es-ES_tradnl" altLang="es-ES" sz="1800" i="1">
                <a:solidFill>
                  <a:srgbClr val="FFFF00"/>
                </a:solidFill>
                <a:latin typeface="Comic Sans MS" panose="030F0902030302020204" pitchFamily="66" charset="0"/>
              </a:rPr>
              <a:t>hubiera concebido sin hombre,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mas al parir, no podía creer que permaneciera virgen”.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De nada sirvieron las razones aportadas por el nuevo converso.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Íñigo quedó pesaroso por lo que había pasado. Su animadversión contra el moro iba creciendo hasta convertirse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indignación y deseo de acabar con él.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 pronto surge la duda:¿qué debo hacer?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Cansado de examinar, no hallaba resolución cierta.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Llegados a un cruce de caminos, </a:t>
            </a:r>
          </a:p>
          <a:p>
            <a:pPr eaLnBrk="1" hangingPunct="1"/>
            <a:r>
              <a:rPr lang="es-ES_tradnl" altLang="es-ES" sz="1800" i="1">
                <a:solidFill>
                  <a:srgbClr val="FFFF00"/>
                </a:solidFill>
                <a:latin typeface="Comic Sans MS" panose="030F0902030302020204" pitchFamily="66" charset="0"/>
              </a:rPr>
              <a:t>decidió dejar la rienda suelta,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para que el animal eligiese;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mula eligió el camino contrario del moro,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ahorrándole así una muerte segura,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a Íñigo, años de cárcel y de galeras.</a:t>
            </a:r>
            <a:endParaRPr lang="es-ES_tradnl" altLang="es-ES" sz="1800">
              <a:solidFill>
                <a:srgbClr val="FFFF00"/>
              </a:solidFill>
              <a:latin typeface="Comic Sans MS" panose="030F0902030302020204" pitchFamily="66" charset="0"/>
            </a:endParaRPr>
          </a:p>
        </p:txBody>
      </p:sp>
      <p:pic>
        <p:nvPicPr>
          <p:cNvPr id="40963" name="Imagen 1" descr="themoor.jpg">
            <a:extLst>
              <a:ext uri="{FF2B5EF4-FFF2-40B4-BE49-F238E27FC236}">
                <a16:creationId xmlns:a16="http://schemas.microsoft.com/office/drawing/2014/main" id="{40E8F7E2-4AB9-1B5D-549B-A013E0B8A8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115888"/>
            <a:ext cx="3522663"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uadroTexto 1">
            <a:extLst>
              <a:ext uri="{FF2B5EF4-FFF2-40B4-BE49-F238E27FC236}">
                <a16:creationId xmlns:a16="http://schemas.microsoft.com/office/drawing/2014/main" id="{E294D6A6-7996-807A-145B-778798382413}"/>
              </a:ext>
            </a:extLst>
          </p:cNvPr>
          <p:cNvSpPr txBox="1">
            <a:spLocks noChangeArrowheads="1"/>
          </p:cNvSpPr>
          <p:nvPr/>
        </p:nvSpPr>
        <p:spPr bwMode="auto">
          <a:xfrm>
            <a:off x="5514975" y="4975225"/>
            <a:ext cx="3522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rPr>
              <a:t>¿qué</a:t>
            </a:r>
          </a:p>
          <a:p>
            <a:pPr algn="ctr" eaLnBrk="1" hangingPunct="1"/>
            <a:r>
              <a:rPr lang="es-ES" altLang="es-ES">
                <a:solidFill>
                  <a:srgbClr val="FF6600"/>
                </a:solidFill>
              </a:rPr>
              <a:t>debo</a:t>
            </a:r>
          </a:p>
          <a:p>
            <a:pPr algn="ctr" eaLnBrk="1" hangingPunct="1"/>
            <a:r>
              <a:rPr lang="es-ES" altLang="es-ES">
                <a:solidFill>
                  <a:srgbClr val="FF6600"/>
                </a:solidFill>
                <a:latin typeface="Comic Sans MS" panose="030F0902030302020204" pitchFamily="66" charset="0"/>
              </a:rPr>
              <a:t>hacer </a:t>
            </a:r>
          </a:p>
          <a:p>
            <a:pPr algn="ctr" eaLnBrk="1" hangingPunct="1"/>
            <a:r>
              <a:rPr lang="es-ES" altLang="es-ES">
                <a:solidFill>
                  <a:srgbClr val="FF6600"/>
                </a:solidFill>
                <a:latin typeface="Comic Sans MS" panose="030F0902030302020204" pitchFamily="66" charset="0"/>
              </a:rPr>
              <a:t>con él</a:t>
            </a:r>
            <a:r>
              <a:rPr lang="es-ES" altLang="es-ES">
                <a:solidFill>
                  <a:srgbClr val="FF6600"/>
                </a:solidFill>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3000"/>
                                        <p:tgtEl>
                                          <p:spTgt spid="43012"/>
                                        </p:tgtEl>
                                      </p:cBhvr>
                                    </p:animEffect>
                                    <p:anim calcmode="lin" valueType="num">
                                      <p:cBhvr>
                                        <p:cTn id="8" dur="3000" fill="hold"/>
                                        <p:tgtEl>
                                          <p:spTgt spid="43012"/>
                                        </p:tgtEl>
                                        <p:attrNameLst>
                                          <p:attrName>ppt_x</p:attrName>
                                        </p:attrNameLst>
                                      </p:cBhvr>
                                      <p:tavLst>
                                        <p:tav tm="0">
                                          <p:val>
                                            <p:strVal val="#ppt_x"/>
                                          </p:val>
                                        </p:tav>
                                        <p:tav tm="100000">
                                          <p:val>
                                            <p:strVal val="#ppt_x"/>
                                          </p:val>
                                        </p:tav>
                                      </p:tavLst>
                                    </p:anim>
                                    <p:anim calcmode="lin" valueType="num">
                                      <p:cBhvr>
                                        <p:cTn id="9" dur="3000" fill="hold"/>
                                        <p:tgtEl>
                                          <p:spTgt spid="430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D82A826-EAAA-B60C-90EC-FF3F6C8A4AD9}"/>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3010" name="Rectángulo 2">
            <a:extLst>
              <a:ext uri="{FF2B5EF4-FFF2-40B4-BE49-F238E27FC236}">
                <a16:creationId xmlns:a16="http://schemas.microsoft.com/office/drawing/2014/main" id="{B1A9843D-0A8A-9D06-96A2-4559027DBB16}"/>
              </a:ext>
            </a:extLst>
          </p:cNvPr>
          <p:cNvSpPr>
            <a:spLocks noChangeArrowheads="1"/>
          </p:cNvSpPr>
          <p:nvPr/>
        </p:nvSpPr>
        <p:spPr bwMode="auto">
          <a:xfrm>
            <a:off x="133350" y="115888"/>
            <a:ext cx="4721225"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Ya cercano a Monserrat vio la ocasión de cambiar su lujosa vestimenta  por el pobre ropón propio de los peregrinos como un signo</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de su mudanza interior, </a:t>
            </a:r>
          </a:p>
          <a:p>
            <a:pPr eaLnBrk="1" hangingPunct="1"/>
            <a:r>
              <a:rPr lang="es-ES_tradnl" altLang="es-ES" sz="1800" i="1">
                <a:solidFill>
                  <a:srgbClr val="FFFF00"/>
                </a:solidFill>
                <a:latin typeface="Comic Sans MS" panose="030F0902030302020204" pitchFamily="66" charset="0"/>
              </a:rPr>
              <a:t>de su ruptura con el pasado.</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Hacer, hacer, era su lema, </a:t>
            </a:r>
          </a:p>
          <a:p>
            <a:pPr algn="ctr" eaLnBrk="1" hangingPunct="1"/>
            <a:r>
              <a:rPr lang="es-ES_tradnl" altLang="es-ES" sz="1800" i="1">
                <a:solidFill>
                  <a:srgbClr val="FFFF00"/>
                </a:solidFill>
                <a:latin typeface="Comic Sans MS" panose="030F0902030302020204" pitchFamily="66" charset="0"/>
              </a:rPr>
              <a:t>hacer cosas grandes. </a:t>
            </a:r>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Compró el bordón y la calabacita que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identifican a los romeros. Compró unas esparteñas y prosiguió su camino acercándose al santuario.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Como buen caballero determinó </a:t>
            </a:r>
          </a:p>
          <a:p>
            <a:pPr eaLnBrk="1" hangingPunct="1"/>
            <a:r>
              <a:rPr lang="es-ES_tradnl" altLang="es-ES" sz="1800" i="1">
                <a:solidFill>
                  <a:srgbClr val="FFFF00"/>
                </a:solidFill>
                <a:latin typeface="Comic Sans MS" panose="030F0902030302020204" pitchFamily="66" charset="0"/>
              </a:rPr>
              <a:t>velar sus armas toda la  noche a los pies de la Señora. Era el 21 de marzo 1522.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Después de una larga oración, busca afanosamente un buen confesor a quien confiar durante varios días sus pecados  </a:t>
            </a:r>
          </a:p>
          <a:p>
            <a:pPr eaLnBrk="1" hangingPunct="1"/>
            <a:r>
              <a:rPr lang="es-ES_tradnl" altLang="es-ES" sz="1800" i="1">
                <a:solidFill>
                  <a:srgbClr val="FFFF00"/>
                </a:solidFill>
                <a:latin typeface="Comic Sans MS" panose="030F0902030302020204" pitchFamily="66" charset="0"/>
              </a:rPr>
              <a:t>y sus proyectos. </a:t>
            </a:r>
          </a:p>
          <a:p>
            <a:pPr eaLnBrk="1" hangingPunct="1"/>
            <a:r>
              <a:rPr lang="es-ES_tradnl" altLang="es-ES" sz="1800" i="1">
                <a:solidFill>
                  <a:srgbClr val="FFFF00"/>
                </a:solidFill>
                <a:latin typeface="Comic Sans MS" panose="030F0902030302020204" pitchFamily="66" charset="0"/>
              </a:rPr>
              <a:t>	Como signo y testimonio del inicio de una nueva vida, deja la mula para el servicio del santuario, </a:t>
            </a:r>
          </a:p>
          <a:p>
            <a:pPr eaLnBrk="1" hangingPunct="1"/>
            <a:r>
              <a:rPr lang="es-ES_tradnl" altLang="es-ES" sz="1800" i="1">
                <a:solidFill>
                  <a:srgbClr val="FFFF00"/>
                </a:solidFill>
                <a:latin typeface="Comic Sans MS" panose="030F0902030302020204" pitchFamily="66" charset="0"/>
              </a:rPr>
              <a:t>y cuelga entre los exvotos, junto a la Virgen,  la espada y el puñal.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i="1">
                <a:solidFill>
                  <a:srgbClr val="FFFFFF"/>
                </a:solidFill>
              </a:rPr>
              <a:t> </a:t>
            </a:r>
            <a:endParaRPr lang="es-ES_tradnl" altLang="es-ES" sz="1800">
              <a:solidFill>
                <a:srgbClr val="FFFFFF"/>
              </a:solidFill>
            </a:endParaRPr>
          </a:p>
          <a:p>
            <a:pPr eaLnBrk="1" hangingPunct="1"/>
            <a:r>
              <a:rPr lang="es-ES_tradnl" altLang="es-ES" sz="1800">
                <a:solidFill>
                  <a:srgbClr val="FFFFFF"/>
                </a:solidFill>
              </a:rPr>
              <a:t> </a:t>
            </a:r>
          </a:p>
          <a:p>
            <a:pPr eaLnBrk="1" hangingPunct="1"/>
            <a:r>
              <a:rPr lang="es-ES_tradnl" altLang="es-ES" sz="1800">
                <a:solidFill>
                  <a:srgbClr val="FFFFFF"/>
                </a:solidFill>
              </a:rPr>
              <a:t> </a:t>
            </a:r>
          </a:p>
        </p:txBody>
      </p:sp>
      <p:pic>
        <p:nvPicPr>
          <p:cNvPr id="43011" name="Imagen 1" descr="Montserrat3.jpg">
            <a:extLst>
              <a:ext uri="{FF2B5EF4-FFF2-40B4-BE49-F238E27FC236}">
                <a16:creationId xmlns:a16="http://schemas.microsoft.com/office/drawing/2014/main" id="{17EA3A3B-DF9C-4AD0-3E73-ABB40EDDAE3A}"/>
              </a:ext>
            </a:extLst>
          </p:cNvPr>
          <p:cNvPicPr>
            <a:picLocks noChangeAspect="1"/>
          </p:cNvPicPr>
          <p:nvPr/>
        </p:nvPicPr>
        <p:blipFill>
          <a:blip r:embed="rId3">
            <a:extLst>
              <a:ext uri="{28A0092B-C50C-407E-A947-70E740481C1C}">
                <a14:useLocalDpi xmlns:a14="http://schemas.microsoft.com/office/drawing/2010/main" val="0"/>
              </a:ext>
            </a:extLst>
          </a:blip>
          <a:srcRect r="10555"/>
          <a:stretch>
            <a:fillRect/>
          </a:stretch>
        </p:blipFill>
        <p:spPr bwMode="auto">
          <a:xfrm>
            <a:off x="6045200" y="115888"/>
            <a:ext cx="2992438"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CuadroTexto 1">
            <a:extLst>
              <a:ext uri="{FF2B5EF4-FFF2-40B4-BE49-F238E27FC236}">
                <a16:creationId xmlns:a16="http://schemas.microsoft.com/office/drawing/2014/main" id="{DB816578-8367-34B4-E7C3-25FCEA1A132E}"/>
              </a:ext>
            </a:extLst>
          </p:cNvPr>
          <p:cNvSpPr txBox="1">
            <a:spLocks noChangeArrowheads="1"/>
          </p:cNvSpPr>
          <p:nvPr/>
        </p:nvSpPr>
        <p:spPr bwMode="auto">
          <a:xfrm>
            <a:off x="6045200" y="5100638"/>
            <a:ext cx="2992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Monserrat</a:t>
            </a:r>
          </a:p>
          <a:p>
            <a:pPr algn="ctr" eaLnBrk="1" hangingPunct="1"/>
            <a:r>
              <a:rPr lang="es-ES" altLang="es-ES">
                <a:solidFill>
                  <a:srgbClr val="FF6600"/>
                </a:solidFill>
                <a:latin typeface="Comic Sans MS" panose="030F0902030302020204" pitchFamily="66" charset="0"/>
              </a:rPr>
              <a:t>21 marzo 1522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3000"/>
                                        <p:tgtEl>
                                          <p:spTgt spid="27652"/>
                                        </p:tgtEl>
                                      </p:cBhvr>
                                    </p:animEffect>
                                    <p:anim calcmode="lin" valueType="num">
                                      <p:cBhvr>
                                        <p:cTn id="8" dur="3000" fill="hold"/>
                                        <p:tgtEl>
                                          <p:spTgt spid="27652"/>
                                        </p:tgtEl>
                                        <p:attrNameLst>
                                          <p:attrName>ppt_x</p:attrName>
                                        </p:attrNameLst>
                                      </p:cBhvr>
                                      <p:tavLst>
                                        <p:tav tm="0">
                                          <p:val>
                                            <p:strVal val="#ppt_x"/>
                                          </p:val>
                                        </p:tav>
                                        <p:tav tm="100000">
                                          <p:val>
                                            <p:strVal val="#ppt_x"/>
                                          </p:val>
                                        </p:tav>
                                      </p:tavLst>
                                    </p:anim>
                                    <p:anim calcmode="lin" valueType="num">
                                      <p:cBhvr>
                                        <p:cTn id="9" dur="3000" fill="hold"/>
                                        <p:tgtEl>
                                          <p:spTgt spid="276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FCD94D6-9572-C28A-E464-754B033834E2}"/>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5058" name="Rectángulo 2">
            <a:extLst>
              <a:ext uri="{FF2B5EF4-FFF2-40B4-BE49-F238E27FC236}">
                <a16:creationId xmlns:a16="http://schemas.microsoft.com/office/drawing/2014/main" id="{E2F743A6-5802-3259-2926-DA0EC250CC81}"/>
              </a:ext>
            </a:extLst>
          </p:cNvPr>
          <p:cNvSpPr>
            <a:spLocks noChangeArrowheads="1"/>
          </p:cNvSpPr>
          <p:nvPr/>
        </p:nvSpPr>
        <p:spPr bwMode="auto">
          <a:xfrm>
            <a:off x="133350" y="115888"/>
            <a:ext cx="470217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Ha pasado a ser un simple peregrino. 	Atrás quedaron títulos, grandezas y dignidades, hasta su propio nombre.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Él mismo, desde este momento, </a:t>
            </a:r>
          </a:p>
          <a:p>
            <a:pPr eaLnBrk="1" hangingPunct="1"/>
            <a:r>
              <a:rPr lang="es-ES_tradnl" altLang="es-ES" sz="1800" i="1">
                <a:solidFill>
                  <a:srgbClr val="FFFF00"/>
                </a:solidFill>
                <a:latin typeface="Comic Sans MS" panose="030F0902030302020204" pitchFamily="66" charset="0"/>
              </a:rPr>
              <a:t>en su autobiografía se referirá a su persona con el titulo “el peregrino”. </a:t>
            </a:r>
          </a:p>
          <a:p>
            <a:pPr eaLnBrk="1" hangingPunct="1"/>
            <a:r>
              <a:rPr lang="es-ES_tradnl" altLang="es-ES" sz="1800" i="1">
                <a:solidFill>
                  <a:srgbClr val="FFFF00"/>
                </a:solidFill>
                <a:latin typeface="Comic Sans MS" panose="030F0902030302020204" pitchFamily="66" charset="0"/>
              </a:rPr>
              <a:t>Sus compañeros inseparables serán desde ahora, la precariedad, la incertidumbre.</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Sin quererlo, va a contemplar la vida desde otra cara, la del mendigo.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La vergüenza de ser pobre y depender de los demás, es sin duda el mejor antídoto contra el orgullo del ”héroe”.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Con esos sentimientos llega a Manresa para pasar unos días camino a Jerusalén.</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Pero pasaron once meses, sin duda </a:t>
            </a:r>
          </a:p>
          <a:p>
            <a:pPr eaLnBrk="1" hangingPunct="1"/>
            <a:r>
              <a:rPr lang="es-ES_tradnl" altLang="es-ES" sz="1800" i="1">
                <a:solidFill>
                  <a:srgbClr val="FFFF00"/>
                </a:solidFill>
                <a:latin typeface="Comic Sans MS" panose="030F0902030302020204" pitchFamily="66" charset="0"/>
              </a:rPr>
              <a:t>los más trascendentales de su vida.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Gustaba de pasar largas horas de oración, en una pequeña cueva</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que </a:t>
            </a:r>
          </a:p>
          <a:p>
            <a:pPr eaLnBrk="1" hangingPunct="1"/>
            <a:r>
              <a:rPr lang="es-ES_tradnl" altLang="es-ES" sz="1800" i="1">
                <a:solidFill>
                  <a:srgbClr val="FFFF00"/>
                </a:solidFill>
                <a:latin typeface="Comic Sans MS" panose="030F0902030302020204" pitchFamily="66" charset="0"/>
              </a:rPr>
              <a:t>había a las afueras. </a:t>
            </a:r>
          </a:p>
          <a:p>
            <a:pPr eaLnBrk="1" hangingPunct="1"/>
            <a:r>
              <a:rPr lang="es-ES_tradnl" altLang="es-ES" sz="1800" i="1">
                <a:solidFill>
                  <a:srgbClr val="FFFF00"/>
                </a:solidFill>
                <a:latin typeface="Comic Sans MS" panose="030F0902030302020204" pitchFamily="66" charset="0"/>
              </a:rPr>
              <a:t>	Visitaba con frecuencia el hospital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lavaba a los enfermos más necesitados.</a:t>
            </a:r>
            <a:endParaRPr lang="es-ES_tradnl" altLang="es-ES" sz="1800">
              <a:solidFill>
                <a:srgbClr val="FFFF00"/>
              </a:solidFill>
              <a:latin typeface="Comic Sans MS" panose="030F0902030302020204" pitchFamily="66" charset="0"/>
            </a:endParaRPr>
          </a:p>
        </p:txBody>
      </p:sp>
      <p:pic>
        <p:nvPicPr>
          <p:cNvPr id="45059" name="Imagen 1" descr="Coveta-1-1.jpg">
            <a:extLst>
              <a:ext uri="{FF2B5EF4-FFF2-40B4-BE49-F238E27FC236}">
                <a16:creationId xmlns:a16="http://schemas.microsoft.com/office/drawing/2014/main" id="{71976D16-C072-CC0C-9130-B7BA8FB31743}"/>
              </a:ext>
            </a:extLst>
          </p:cNvPr>
          <p:cNvPicPr>
            <a:picLocks noChangeAspect="1"/>
          </p:cNvPicPr>
          <p:nvPr/>
        </p:nvPicPr>
        <p:blipFill>
          <a:blip r:embed="rId3">
            <a:extLst>
              <a:ext uri="{28A0092B-C50C-407E-A947-70E740481C1C}">
                <a14:useLocalDpi xmlns:a14="http://schemas.microsoft.com/office/drawing/2010/main" val="0"/>
              </a:ext>
            </a:extLst>
          </a:blip>
          <a:srcRect r="17867"/>
          <a:stretch>
            <a:fillRect/>
          </a:stretch>
        </p:blipFill>
        <p:spPr bwMode="auto">
          <a:xfrm>
            <a:off x="6045200" y="115888"/>
            <a:ext cx="2992438"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CuadroTexto 1">
            <a:extLst>
              <a:ext uri="{FF2B5EF4-FFF2-40B4-BE49-F238E27FC236}">
                <a16:creationId xmlns:a16="http://schemas.microsoft.com/office/drawing/2014/main" id="{A3C58D7C-87CD-D3D3-F3B3-9457A2E126B2}"/>
              </a:ext>
            </a:extLst>
          </p:cNvPr>
          <p:cNvSpPr txBox="1">
            <a:spLocks noChangeArrowheads="1"/>
          </p:cNvSpPr>
          <p:nvPr/>
        </p:nvSpPr>
        <p:spPr bwMode="auto">
          <a:xfrm>
            <a:off x="6045200" y="5059363"/>
            <a:ext cx="2992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Gustaba</a:t>
            </a:r>
          </a:p>
          <a:p>
            <a:pPr algn="ctr" eaLnBrk="1" hangingPunct="1"/>
            <a:r>
              <a:rPr lang="es-ES" altLang="es-ES">
                <a:solidFill>
                  <a:srgbClr val="FF6600"/>
                </a:solidFill>
                <a:latin typeface="Comic Sans MS" panose="030F0902030302020204" pitchFamily="66" charset="0"/>
              </a:rPr>
              <a:t>de oración</a:t>
            </a:r>
          </a:p>
          <a:p>
            <a:pPr algn="ctr" eaLnBrk="1" hangingPunct="1"/>
            <a:r>
              <a:rPr lang="es-ES" altLang="es-ES">
                <a:solidFill>
                  <a:srgbClr val="FF6600"/>
                </a:solidFill>
                <a:latin typeface="Comic Sans MS" panose="030F0902030302020204" pitchFamily="66" charset="0"/>
              </a:rPr>
              <a:t>largas horas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3000"/>
                                        <p:tgtEl>
                                          <p:spTgt spid="28676"/>
                                        </p:tgtEl>
                                      </p:cBhvr>
                                    </p:animEffect>
                                    <p:anim calcmode="lin" valueType="num">
                                      <p:cBhvr>
                                        <p:cTn id="8" dur="3000" fill="hold"/>
                                        <p:tgtEl>
                                          <p:spTgt spid="28676"/>
                                        </p:tgtEl>
                                        <p:attrNameLst>
                                          <p:attrName>ppt_x</p:attrName>
                                        </p:attrNameLst>
                                      </p:cBhvr>
                                      <p:tavLst>
                                        <p:tav tm="0">
                                          <p:val>
                                            <p:strVal val="#ppt_x"/>
                                          </p:val>
                                        </p:tav>
                                        <p:tav tm="100000">
                                          <p:val>
                                            <p:strVal val="#ppt_x"/>
                                          </p:val>
                                        </p:tav>
                                      </p:tavLst>
                                    </p:anim>
                                    <p:anim calcmode="lin" valueType="num">
                                      <p:cBhvr>
                                        <p:cTn id="9" dur="3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1F3719-3A77-3098-1C46-0827B0F43F41}"/>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7106" name="Rectángulo 2">
            <a:extLst>
              <a:ext uri="{FF2B5EF4-FFF2-40B4-BE49-F238E27FC236}">
                <a16:creationId xmlns:a16="http://schemas.microsoft.com/office/drawing/2014/main" id="{8DDB2100-C54F-74A2-757F-6C109F481C6F}"/>
              </a:ext>
            </a:extLst>
          </p:cNvPr>
          <p:cNvSpPr>
            <a:spLocks noChangeArrowheads="1"/>
          </p:cNvSpPr>
          <p:nvPr/>
        </p:nvSpPr>
        <p:spPr bwMode="auto">
          <a:xfrm>
            <a:off x="133350" y="115888"/>
            <a:ext cx="47625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 </a:t>
            </a:r>
            <a:r>
              <a:rPr lang="es-ES_tradnl" altLang="es-ES" sz="1800" b="1" i="1" u="sng">
                <a:solidFill>
                  <a:srgbClr val="FFFF00"/>
                </a:solidFill>
                <a:latin typeface="Comic Sans MS" panose="030F0902030302020204" pitchFamily="66" charset="0"/>
              </a:rPr>
              <a:t>Primera tentación</a:t>
            </a:r>
            <a:r>
              <a:rPr lang="es-ES_tradnl" altLang="es-ES" sz="1800" b="1" i="1">
                <a:solidFill>
                  <a:srgbClr val="FFFF00"/>
                </a:solidFill>
                <a:latin typeface="Comic Sans MS" panose="030F0902030302020204" pitchFamily="66" charset="0"/>
              </a:rPr>
              <a:t>”: Sequedad</a:t>
            </a:r>
          </a:p>
          <a:p>
            <a:pPr eaLnBrk="1" hangingPunct="1"/>
            <a:r>
              <a:rPr lang="es-ES_tradnl" altLang="es-ES" sz="1800" i="1">
                <a:solidFill>
                  <a:srgbClr val="FFFF00"/>
                </a:solidFill>
                <a:latin typeface="Comic Sans MS" panose="030F0902030302020204" pitchFamily="66" charset="0"/>
              </a:rPr>
              <a:t>	Era sólo el comienzo de un crudo invierno espiritual.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ja-JP" sz="1800" i="1">
                <a:solidFill>
                  <a:srgbClr val="FFFF00"/>
                </a:solidFill>
                <a:latin typeface="Comic Sans MS" panose="030F0902030302020204" pitchFamily="66" charset="0"/>
              </a:rPr>
              <a:t>Hallándose  a veces tan desabrido, </a:t>
            </a:r>
          </a:p>
          <a:p>
            <a:pPr eaLnBrk="1" hangingPunct="1"/>
            <a:r>
              <a:rPr lang="es-ES_tradnl" altLang="es-ES" sz="1800" i="1">
                <a:solidFill>
                  <a:srgbClr val="FFFF00"/>
                </a:solidFill>
                <a:latin typeface="Comic Sans MS" panose="030F0902030302020204" pitchFamily="66" charset="0"/>
              </a:rPr>
              <a:t>que ni hallaba gusto en el rezar,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ni en el oír misa, ni en la oración”.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La tristeza se hace sólida y pesada.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El peregrino se siente desconcertado: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¿esto es lo que me aguarda?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Pero su voluntad se sobrepone,  perseverando en la oración, confesión </a:t>
            </a:r>
          </a:p>
          <a:p>
            <a:pPr eaLnBrk="1" hangingPunct="1"/>
            <a:r>
              <a:rPr lang="es-ES_tradnl" altLang="es-ES" sz="1800" i="1">
                <a:solidFill>
                  <a:srgbClr val="FFFF00"/>
                </a:solidFill>
                <a:latin typeface="Comic Sans MS" panose="030F0902030302020204" pitchFamily="66" charset="0"/>
              </a:rPr>
              <a:t>y comunión, contra viento y marea.</a:t>
            </a:r>
          </a:p>
          <a:p>
            <a:pPr eaLnBrk="1" hangingPunct="1"/>
            <a:endParaRPr lang="es-ES_tradnl" altLang="es-ES" sz="1800" i="1" u="sng">
              <a:solidFill>
                <a:srgbClr val="FFFF00"/>
              </a:solidFill>
              <a:latin typeface="Comic Sans MS" panose="030F0902030302020204" pitchFamily="66" charset="0"/>
            </a:endParaRPr>
          </a:p>
          <a:p>
            <a:pPr eaLnBrk="1" hangingPunct="1"/>
            <a:r>
              <a:rPr lang="es-ES_tradnl" altLang="es-ES" sz="1800" b="1" i="1" u="sng">
                <a:solidFill>
                  <a:srgbClr val="FFFF00"/>
                </a:solidFill>
                <a:latin typeface="Comic Sans MS" panose="030F0902030302020204" pitchFamily="66" charset="0"/>
              </a:rPr>
              <a:t>Segunda tentación</a:t>
            </a:r>
            <a:r>
              <a:rPr lang="es-ES_tradnl" altLang="es-ES" sz="1800" b="1" i="1">
                <a:solidFill>
                  <a:srgbClr val="FFFF00"/>
                </a:solidFill>
                <a:latin typeface="Comic Sans MS" panose="030F0902030302020204" pitchFamily="66" charset="0"/>
              </a:rPr>
              <a:t>: Los escrú</a:t>
            </a:r>
            <a:r>
              <a:rPr lang="es-ES_tradnl" altLang="es-ES" sz="1800" i="1">
                <a:solidFill>
                  <a:srgbClr val="FFFF00"/>
                </a:solidFill>
                <a:latin typeface="Comic Sans MS" panose="030F0902030302020204" pitchFamily="66" charset="0"/>
              </a:rPr>
              <a:t>pulos.  	Rebrotan como las malas hierbas. </a:t>
            </a:r>
          </a:p>
          <a:p>
            <a:pPr eaLnBrk="1" hangingPunct="1"/>
            <a:r>
              <a:rPr lang="es-ES_tradnl" altLang="es-ES" sz="1800" i="1">
                <a:solidFill>
                  <a:srgbClr val="FFFF00"/>
                </a:solidFill>
                <a:latin typeface="Comic Sans MS" panose="030F0902030302020204" pitchFamily="66" charset="0"/>
              </a:rPr>
              <a:t>De nuevo una confesión detallada y general, “no quedaba satisfecho”. </a:t>
            </a:r>
          </a:p>
          <a:p>
            <a:pPr eaLnBrk="1" hangingPunct="1"/>
            <a:r>
              <a:rPr lang="es-ES_tradnl" altLang="es-ES" sz="1800" i="1">
                <a:solidFill>
                  <a:srgbClr val="FFFF00"/>
                </a:solidFill>
                <a:latin typeface="Comic Sans MS" panose="030F0902030302020204" pitchFamily="66" charset="0"/>
              </a:rPr>
              <a:t>	En el límite de su desesperación el peregrino explotó en medio de la soledad </a:t>
            </a:r>
          </a:p>
          <a:p>
            <a:pPr eaLnBrk="1" hangingPunct="1"/>
            <a:r>
              <a:rPr lang="es-ES_tradnl" altLang="es-ES" sz="1800" i="1">
                <a:solidFill>
                  <a:srgbClr val="FFFF00"/>
                </a:solidFill>
                <a:latin typeface="Comic Sans MS" panose="030F0902030302020204" pitchFamily="66" charset="0"/>
              </a:rPr>
              <a:t>y desesperado comenzó a dar gritos: “Socórreme, Señor, que no hallo ningún remedio. Muéstrame tú, Señor, donde lo halle”. Pero el cielo no respondía</a:t>
            </a:r>
          </a:p>
          <a:p>
            <a:pPr eaLnBrk="1" hangingPunct="1"/>
            <a:r>
              <a:rPr lang="es-ES_tradnl" altLang="es-ES" sz="1800" i="1">
                <a:solidFill>
                  <a:srgbClr val="FFFFFF"/>
                </a:solidFill>
              </a:rPr>
              <a:t> </a:t>
            </a:r>
            <a:endParaRPr lang="es-ES_tradnl" altLang="es-ES" sz="1800">
              <a:solidFill>
                <a:srgbClr val="FFFFFF"/>
              </a:solidFill>
            </a:endParaRPr>
          </a:p>
        </p:txBody>
      </p:sp>
      <p:pic>
        <p:nvPicPr>
          <p:cNvPr id="47107" name="Imagen 1" descr="755d5f_58638.jpg">
            <a:extLst>
              <a:ext uri="{FF2B5EF4-FFF2-40B4-BE49-F238E27FC236}">
                <a16:creationId xmlns:a16="http://schemas.microsoft.com/office/drawing/2014/main" id="{404A64D0-572E-0ED7-360C-E6E375F449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115888"/>
            <a:ext cx="3221038"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CuadroTexto 1">
            <a:extLst>
              <a:ext uri="{FF2B5EF4-FFF2-40B4-BE49-F238E27FC236}">
                <a16:creationId xmlns:a16="http://schemas.microsoft.com/office/drawing/2014/main" id="{E1D18DB3-B266-3161-40C4-6929D0570E7B}"/>
              </a:ext>
            </a:extLst>
          </p:cNvPr>
          <p:cNvSpPr txBox="1">
            <a:spLocks noChangeArrowheads="1"/>
          </p:cNvSpPr>
          <p:nvPr/>
        </p:nvSpPr>
        <p:spPr bwMode="auto">
          <a:xfrm>
            <a:off x="5816600" y="4713288"/>
            <a:ext cx="32210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“Socórreme, </a:t>
            </a:r>
          </a:p>
          <a:p>
            <a:pPr algn="ctr" eaLnBrk="1" hangingPunct="1"/>
            <a:r>
              <a:rPr lang="es-ES" altLang="es-ES">
                <a:solidFill>
                  <a:srgbClr val="FF6600"/>
                </a:solidFill>
                <a:latin typeface="Comic Sans MS" panose="030F0902030302020204" pitchFamily="66" charset="0"/>
              </a:rPr>
              <a:t>Señor”.</a:t>
            </a:r>
          </a:p>
          <a:p>
            <a:pPr algn="ctr" eaLnBrk="1" hangingPunct="1"/>
            <a:r>
              <a:rPr lang="es-ES" altLang="es-ES">
                <a:solidFill>
                  <a:srgbClr val="FF6600"/>
                </a:solidFill>
                <a:latin typeface="Comic Sans MS" panose="030F0902030302020204" pitchFamily="66" charset="0"/>
              </a:rPr>
              <a:t>Pero el cielo</a:t>
            </a:r>
          </a:p>
          <a:p>
            <a:pPr algn="ctr" eaLnBrk="1" hangingPunct="1"/>
            <a:r>
              <a:rPr lang="es-ES" altLang="es-ES">
                <a:solidFill>
                  <a:srgbClr val="FF6600"/>
                </a:solidFill>
                <a:latin typeface="Comic Sans MS" panose="030F0902030302020204" pitchFamily="66" charset="0"/>
              </a:rPr>
              <a:t>no respondía.</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ADF2047-673C-D7C8-7C42-18701BEB922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49154" name="Rectángulo 1">
            <a:extLst>
              <a:ext uri="{FF2B5EF4-FFF2-40B4-BE49-F238E27FC236}">
                <a16:creationId xmlns:a16="http://schemas.microsoft.com/office/drawing/2014/main" id="{002FA5A1-47DD-E6E0-4B3A-2678C26EE934}"/>
              </a:ext>
            </a:extLst>
          </p:cNvPr>
          <p:cNvSpPr>
            <a:spLocks noChangeArrowheads="1"/>
          </p:cNvSpPr>
          <p:nvPr/>
        </p:nvSpPr>
        <p:spPr bwMode="auto">
          <a:xfrm>
            <a:off x="133350" y="196850"/>
            <a:ext cx="488315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b="1" i="1" u="sng">
                <a:solidFill>
                  <a:srgbClr val="FFFF00"/>
                </a:solidFill>
                <a:latin typeface="Comic Sans MS" panose="030F0902030302020204" pitchFamily="66" charset="0"/>
              </a:rPr>
              <a:t>Tercera tentación</a:t>
            </a:r>
            <a:r>
              <a:rPr lang="es-ES_tradnl" altLang="es-ES" sz="1800" b="1" i="1">
                <a:solidFill>
                  <a:srgbClr val="FFFF00"/>
                </a:solidFill>
                <a:latin typeface="Comic Sans MS" panose="030F0902030302020204" pitchFamily="66" charset="0"/>
              </a:rPr>
              <a:t>: crisis de esperanza</a:t>
            </a:r>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De nuevo el vacío. La antesala de la rendición de la ciudadela de la voluntad.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Justamente en el momento en que reconoció que no poseía las riendas de su vida, y dejó de poner su confianza en sí, </a:t>
            </a:r>
          </a:p>
          <a:p>
            <a:pPr eaLnBrk="1" hangingPunct="1"/>
            <a:r>
              <a:rPr lang="es-ES_tradnl" altLang="es-ES" sz="1800" i="1">
                <a:solidFill>
                  <a:srgbClr val="FFFF00"/>
                </a:solidFill>
                <a:latin typeface="Comic Sans MS" panose="030F0902030302020204" pitchFamily="66" charset="0"/>
              </a:rPr>
              <a:t>se produjo el tránsito inesperado. </a:t>
            </a:r>
          </a:p>
          <a:p>
            <a:pPr eaLnBrk="1" hangingPunct="1"/>
            <a:r>
              <a:rPr lang="es-ES_tradnl" altLang="es-ES" sz="1800" i="1">
                <a:solidFill>
                  <a:srgbClr val="FFFF00"/>
                </a:solidFill>
                <a:latin typeface="Comic Sans MS" panose="030F0902030302020204" pitchFamily="66" charset="0"/>
              </a:rPr>
              <a:t>	Fue como el despertar de un sueño. </a:t>
            </a:r>
          </a:p>
          <a:p>
            <a:pPr eaLnBrk="1" hangingPunct="1"/>
            <a:r>
              <a:rPr lang="es-ES_tradnl" altLang="es-ES" sz="1800" i="1">
                <a:solidFill>
                  <a:srgbClr val="FFFF00"/>
                </a:solidFill>
                <a:latin typeface="Comic Sans MS" panose="030F0902030302020204" pitchFamily="66" charset="0"/>
              </a:rPr>
              <a:t>	Yendo hacia una capilla cercana, </a:t>
            </a:r>
          </a:p>
          <a:p>
            <a:pPr eaLnBrk="1" hangingPunct="1"/>
            <a:r>
              <a:rPr lang="es-ES_tradnl" altLang="es-ES" sz="1800" i="1">
                <a:solidFill>
                  <a:srgbClr val="FFFF00"/>
                </a:solidFill>
                <a:latin typeface="Comic Sans MS" panose="030F0902030302020204" pitchFamily="66" charset="0"/>
              </a:rPr>
              <a:t>por el camino que está junto al rio, </a:t>
            </a:r>
          </a:p>
          <a:p>
            <a:pPr eaLnBrk="1" hangingPunct="1"/>
            <a:r>
              <a:rPr lang="es-ES_tradnl" altLang="es-ES" sz="1800" i="1">
                <a:solidFill>
                  <a:srgbClr val="FFFF00"/>
                </a:solidFill>
                <a:latin typeface="Comic Sans MS" panose="030F0902030302020204" pitchFamily="66" charset="0"/>
              </a:rPr>
              <a:t>sentado y contemplando la corriente,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le empezaron a abrir los ojos </a:t>
            </a:r>
          </a:p>
          <a:p>
            <a:pPr eaLnBrk="1" hangingPunct="1"/>
            <a:r>
              <a:rPr lang="es-ES_tradnl" altLang="es-ES" sz="1800" i="1">
                <a:solidFill>
                  <a:srgbClr val="FFFF00"/>
                </a:solidFill>
                <a:latin typeface="Comic Sans MS" panose="030F0902030302020204" pitchFamily="66" charset="0"/>
              </a:rPr>
              <a:t>del entendimiento para comprender</a:t>
            </a:r>
          </a:p>
          <a:p>
            <a:pPr eaLnBrk="1" hangingPunct="1"/>
            <a:r>
              <a:rPr lang="es-ES_tradnl" altLang="es-ES" sz="1800" i="1">
                <a:solidFill>
                  <a:srgbClr val="FFFF00"/>
                </a:solidFill>
                <a:latin typeface="Comic Sans MS" panose="030F0902030302020204" pitchFamily="66" charset="0"/>
              </a:rPr>
              <a:t>las ayudas recibidas de Dios.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Una gran paz y armonía se apoderan </a:t>
            </a:r>
          </a:p>
          <a:p>
            <a:pPr eaLnBrk="1" hangingPunct="1"/>
            <a:r>
              <a:rPr lang="es-ES_tradnl" altLang="es-ES" sz="1800" i="1">
                <a:solidFill>
                  <a:srgbClr val="FFFF00"/>
                </a:solidFill>
                <a:latin typeface="Comic Sans MS" panose="030F0902030302020204" pitchFamily="66" charset="0"/>
              </a:rPr>
              <a:t>del espíritu y hacen de él, un hombre nuevo.</a:t>
            </a:r>
            <a:endParaRPr lang="es-ES_tradnl" altLang="es-ES" sz="1800">
              <a:solidFill>
                <a:srgbClr val="FFFF00"/>
              </a:solidFill>
              <a:latin typeface="Comic Sans MS" panose="030F0902030302020204" pitchFamily="66" charset="0"/>
            </a:endParaRPr>
          </a:p>
          <a:p>
            <a:pPr eaLnBrk="1" hangingPunct="1"/>
            <a:r>
              <a:rPr lang="tr-TR" altLang="es-ES" sz="1800" i="1">
                <a:solidFill>
                  <a:srgbClr val="FFFF00"/>
                </a:solidFill>
                <a:latin typeface="Comic Sans MS" panose="030F0902030302020204" pitchFamily="66" charset="0"/>
              </a:rPr>
              <a:t>	S</a:t>
            </a:r>
            <a:r>
              <a:rPr lang="es-ES_tradnl" altLang="es-ES" sz="1800" i="1">
                <a:solidFill>
                  <a:srgbClr val="FFFF00"/>
                </a:solidFill>
                <a:latin typeface="Comic Sans MS" panose="030F0902030302020204" pitchFamily="66" charset="0"/>
              </a:rPr>
              <a:t>ueña con irradiar a los demás </a:t>
            </a:r>
          </a:p>
          <a:p>
            <a:pPr eaLnBrk="1" hangingPunct="1"/>
            <a:r>
              <a:rPr lang="es-ES_tradnl" altLang="es-ES" sz="1800" i="1">
                <a:solidFill>
                  <a:srgbClr val="FFFF00"/>
                </a:solidFill>
                <a:latin typeface="Comic Sans MS" panose="030F0902030302020204" pitchFamily="66" charset="0"/>
              </a:rPr>
              <a:t>su propia experiencia espiritual.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solitario se ha convertido en apóstol.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Ahí comienza a surgir el texto </a:t>
            </a:r>
          </a:p>
          <a:p>
            <a:pPr eaLnBrk="1" hangingPunct="1"/>
            <a:r>
              <a:rPr lang="es-ES_tradnl" altLang="es-ES" sz="1800" i="1">
                <a:solidFill>
                  <a:srgbClr val="FFFF00"/>
                </a:solidFill>
                <a:latin typeface="Comic Sans MS" panose="030F0902030302020204" pitchFamily="66" charset="0"/>
              </a:rPr>
              <a:t>que marcaría tantas vidas…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Los Ejercicios Espirituales.</a:t>
            </a:r>
            <a:endParaRPr lang="es-ES_tradnl" altLang="es-ES" sz="1800">
              <a:solidFill>
                <a:srgbClr val="FFFF00"/>
              </a:solidFill>
              <a:latin typeface="Comic Sans MS" panose="030F0902030302020204" pitchFamily="66" charset="0"/>
            </a:endParaRPr>
          </a:p>
        </p:txBody>
      </p:sp>
      <p:pic>
        <p:nvPicPr>
          <p:cNvPr id="49155" name="Imagen 1" descr="manresaaas.3jpg">
            <a:extLst>
              <a:ext uri="{FF2B5EF4-FFF2-40B4-BE49-F238E27FC236}">
                <a16:creationId xmlns:a16="http://schemas.microsoft.com/office/drawing/2014/main" id="{F99CE308-0DB0-9BC9-F9E3-68329D5FB740}"/>
              </a:ext>
            </a:extLst>
          </p:cNvPr>
          <p:cNvPicPr>
            <a:picLocks noChangeAspect="1"/>
          </p:cNvPicPr>
          <p:nvPr/>
        </p:nvPicPr>
        <p:blipFill>
          <a:blip r:embed="rId3">
            <a:extLst>
              <a:ext uri="{28A0092B-C50C-407E-A947-70E740481C1C}">
                <a14:useLocalDpi xmlns:a14="http://schemas.microsoft.com/office/drawing/2010/main" val="0"/>
              </a:ext>
            </a:extLst>
          </a:blip>
          <a:srcRect r="9547"/>
          <a:stretch>
            <a:fillRect/>
          </a:stretch>
        </p:blipFill>
        <p:spPr bwMode="auto">
          <a:xfrm>
            <a:off x="5842000" y="115888"/>
            <a:ext cx="3195638"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uadroTexto 1">
            <a:extLst>
              <a:ext uri="{FF2B5EF4-FFF2-40B4-BE49-F238E27FC236}">
                <a16:creationId xmlns:a16="http://schemas.microsoft.com/office/drawing/2014/main" id="{5D52C497-06CC-8342-6675-313C8C211486}"/>
              </a:ext>
            </a:extLst>
          </p:cNvPr>
          <p:cNvSpPr txBox="1">
            <a:spLocks noChangeArrowheads="1"/>
          </p:cNvSpPr>
          <p:nvPr/>
        </p:nvSpPr>
        <p:spPr bwMode="auto">
          <a:xfrm>
            <a:off x="5842000" y="4933950"/>
            <a:ext cx="3195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Una gran paz </a:t>
            </a:r>
          </a:p>
          <a:p>
            <a:pPr algn="ctr" eaLnBrk="1" hangingPunct="1"/>
            <a:r>
              <a:rPr lang="es-ES" altLang="es-ES">
                <a:solidFill>
                  <a:srgbClr val="FF6600"/>
                </a:solidFill>
                <a:latin typeface="Comic Sans MS" panose="030F0902030302020204" pitchFamily="66" charset="0"/>
              </a:rPr>
              <a:t>se apodera </a:t>
            </a:r>
          </a:p>
          <a:p>
            <a:pPr algn="ctr" eaLnBrk="1" hangingPunct="1"/>
            <a:r>
              <a:rPr lang="es-ES" altLang="es-ES">
                <a:solidFill>
                  <a:srgbClr val="FF6600"/>
                </a:solidFill>
                <a:latin typeface="Comic Sans MS" panose="030F0902030302020204" pitchFamily="66" charset="0"/>
              </a:rPr>
              <a:t>de su espíritu</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0EE7B65-5FA6-0E99-FD7C-9948BAEF0720}"/>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1202" name="Rectángulo 1">
            <a:extLst>
              <a:ext uri="{FF2B5EF4-FFF2-40B4-BE49-F238E27FC236}">
                <a16:creationId xmlns:a16="http://schemas.microsoft.com/office/drawing/2014/main" id="{A3910C3C-54A3-2AD1-985A-63D57E08FCAD}"/>
              </a:ext>
            </a:extLst>
          </p:cNvPr>
          <p:cNvSpPr>
            <a:spLocks noChangeArrowheads="1"/>
          </p:cNvSpPr>
          <p:nvPr/>
        </p:nvSpPr>
        <p:spPr bwMode="auto">
          <a:xfrm>
            <a:off x="133350" y="115888"/>
            <a:ext cx="4467225" cy="75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Invitado a comer, hablaba poco </a:t>
            </a:r>
          </a:p>
          <a:p>
            <a:pPr eaLnBrk="1" hangingPunct="1"/>
            <a:r>
              <a:rPr lang="es-ES_tradnl" altLang="es-ES" sz="1800" i="1">
                <a:solidFill>
                  <a:srgbClr val="FFFF00"/>
                </a:solidFill>
                <a:latin typeface="Comic Sans MS" panose="030F0902030302020204" pitchFamily="66" charset="0"/>
              </a:rPr>
              <a:t>y eludía las preguntas curiosas </a:t>
            </a:r>
          </a:p>
          <a:p>
            <a:pPr eaLnBrk="1" hangingPunct="1"/>
            <a:r>
              <a:rPr lang="es-ES_tradnl" altLang="es-ES" sz="1800" i="1">
                <a:solidFill>
                  <a:srgbClr val="FFFF00"/>
                </a:solidFill>
                <a:latin typeface="Comic Sans MS" panose="030F0902030302020204" pitchFamily="66" charset="0"/>
              </a:rPr>
              <a:t>sobre su persona.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Dominando su natural colérico, </a:t>
            </a:r>
          </a:p>
          <a:p>
            <a:pPr eaLnBrk="1" hangingPunct="1"/>
            <a:r>
              <a:rPr lang="es-ES_tradnl" altLang="es-ES" sz="1800" i="1">
                <a:solidFill>
                  <a:srgbClr val="FFFF00"/>
                </a:solidFill>
                <a:latin typeface="Comic Sans MS" panose="030F0902030302020204" pitchFamily="66" charset="0"/>
              </a:rPr>
              <a:t>se expresaba con gran mansedumbre.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Sus consejos son escuchados con interés y en torno a él,  se va fraguando un pequeño grupo de colaboradores </a:t>
            </a:r>
          </a:p>
          <a:p>
            <a:pPr eaLnBrk="1" hangingPunct="1"/>
            <a:r>
              <a:rPr lang="es-ES_tradnl" altLang="es-ES" sz="1800" i="1">
                <a:solidFill>
                  <a:srgbClr val="FFFF00"/>
                </a:solidFill>
                <a:latin typeface="Comic Sans MS" panose="030F0902030302020204" pitchFamily="66" charset="0"/>
              </a:rPr>
              <a:t>para ayudar a los demás.</a:t>
            </a:r>
          </a:p>
          <a:p>
            <a:pPr eaLnBrk="1" hangingPunct="1"/>
            <a:r>
              <a:rPr lang="es-ES_tradnl" altLang="es-ES" sz="1800" i="1">
                <a:solidFill>
                  <a:srgbClr val="FFFF00"/>
                </a:solidFill>
                <a:latin typeface="Comic Sans MS" panose="030F0902030302020204" pitchFamily="66" charset="0"/>
              </a:rPr>
              <a:t>	Con sus palabras cortas y firmes invita a todos a adentrarse en su interior, a veces dormido.</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Es de notar –comenta Polanco- la libertad que Dios le daba, </a:t>
            </a:r>
          </a:p>
          <a:p>
            <a:pPr eaLnBrk="1" hangingPunct="1"/>
            <a:r>
              <a:rPr lang="es-ES_tradnl" altLang="es-ES" sz="1800" i="1">
                <a:solidFill>
                  <a:srgbClr val="FFFF00"/>
                </a:solidFill>
                <a:latin typeface="Comic Sans MS" panose="030F0902030302020204" pitchFamily="66" charset="0"/>
              </a:rPr>
              <a:t>y lo poco que le importaba, </a:t>
            </a:r>
          </a:p>
          <a:p>
            <a:pPr eaLnBrk="1" hangingPunct="1"/>
            <a:r>
              <a:rPr lang="es-ES_tradnl" altLang="es-ES" sz="1800" i="1">
                <a:solidFill>
                  <a:srgbClr val="FFFF00"/>
                </a:solidFill>
                <a:latin typeface="Comic Sans MS" panose="030F0902030302020204" pitchFamily="66" charset="0"/>
              </a:rPr>
              <a:t>lo que pensasen los demás”</a:t>
            </a:r>
            <a:r>
              <a:rPr lang="es-ES_tradnl" altLang="ja-JP" sz="1800" i="1">
                <a:solidFill>
                  <a:srgbClr val="FFFF00"/>
                </a:solidFill>
                <a:latin typeface="Comic Sans MS" panose="030F0902030302020204" pitchFamily="66" charset="0"/>
              </a:rPr>
              <a:t>.</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Pronto vendrían pruebas capaces de desvanecer la alegría que hasta entonces había mantenido de forma permanente</a:t>
            </a:r>
            <a:r>
              <a:rPr lang="is-IS" altLang="es-ES" sz="1800" i="1">
                <a:solidFill>
                  <a:srgbClr val="FFFF00"/>
                </a:solidFill>
                <a:latin typeface="Comic Sans MS" panose="030F0902030302020204" pitchFamily="66" charset="0"/>
              </a:rPr>
              <a:t>…</a:t>
            </a:r>
            <a:r>
              <a:rPr lang="es-ES_tradnl" altLang="es-ES" sz="1800" i="1">
                <a:solidFill>
                  <a:srgbClr val="FFFF00"/>
                </a:solidFill>
                <a:latin typeface="Comic Sans MS" panose="030F0902030302020204" pitchFamily="66" charset="0"/>
              </a:rPr>
              <a:t>era el cansancio </a:t>
            </a:r>
          </a:p>
          <a:p>
            <a:pPr eaLnBrk="1" hangingPunct="1"/>
            <a:r>
              <a:rPr lang="es-ES_tradnl" altLang="es-ES" sz="1800" i="1">
                <a:solidFill>
                  <a:srgbClr val="FFFF00"/>
                </a:solidFill>
                <a:latin typeface="Comic Sans MS" panose="030F0902030302020204" pitchFamily="66" charset="0"/>
              </a:rPr>
              <a:t>y la fatiga en el espíritu. </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endParaRPr lang="es-ES_tradnl" altLang="es-ES" sz="1800" i="1">
              <a:solidFill>
                <a:srgbClr val="FFFFFF"/>
              </a:solidFill>
            </a:endParaRPr>
          </a:p>
          <a:p>
            <a:pPr eaLnBrk="1" hangingPunct="1"/>
            <a:endParaRPr lang="es-ES_tradnl" altLang="es-ES" sz="1800">
              <a:solidFill>
                <a:srgbClr val="FFFFFF"/>
              </a:solidFill>
            </a:endParaRPr>
          </a:p>
        </p:txBody>
      </p:sp>
      <p:pic>
        <p:nvPicPr>
          <p:cNvPr id="51203" name="Imagen 3" descr="3cd08-san2bignacio2bde2bloyola2bpenitente.jpg">
            <a:extLst>
              <a:ext uri="{FF2B5EF4-FFF2-40B4-BE49-F238E27FC236}">
                <a16:creationId xmlns:a16="http://schemas.microsoft.com/office/drawing/2014/main" id="{8213C1DE-9821-FB49-FF91-549FCDD524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4413" y="158750"/>
            <a:ext cx="2960687"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ángulo 1">
            <a:extLst>
              <a:ext uri="{FF2B5EF4-FFF2-40B4-BE49-F238E27FC236}">
                <a16:creationId xmlns:a16="http://schemas.microsoft.com/office/drawing/2014/main" id="{4254CE45-6944-710A-36F9-58F4569B6C80}"/>
              </a:ext>
            </a:extLst>
          </p:cNvPr>
          <p:cNvSpPr>
            <a:spLocks noChangeArrowheads="1"/>
          </p:cNvSpPr>
          <p:nvPr/>
        </p:nvSpPr>
        <p:spPr bwMode="auto">
          <a:xfrm>
            <a:off x="6094413" y="5111750"/>
            <a:ext cx="294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 los ojos </a:t>
            </a:r>
          </a:p>
          <a:p>
            <a:pPr algn="ctr" eaLnBrk="1" hangingPunct="1"/>
            <a:r>
              <a:rPr lang="es-ES" altLang="es-ES">
                <a:solidFill>
                  <a:srgbClr val="FF6600"/>
                </a:solidFill>
                <a:latin typeface="Comic Sans MS" panose="030F0902030302020204" pitchFamily="66" charset="0"/>
              </a:rPr>
              <a:t>de los demás</a:t>
            </a:r>
          </a:p>
          <a:p>
            <a:pPr algn="ctr" eaLnBrk="1" hangingPunct="1"/>
            <a:r>
              <a:rPr lang="es-ES" altLang="es-ES">
                <a:solidFill>
                  <a:srgbClr val="FF6600"/>
                </a:solidFill>
                <a:latin typeface="Comic Sans MS" panose="030F0902030302020204" pitchFamily="66" charset="0"/>
              </a:rPr>
              <a:t>era un santo”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3000"/>
                                        <p:tgtEl>
                                          <p:spTgt spid="31748"/>
                                        </p:tgtEl>
                                      </p:cBhvr>
                                    </p:animEffect>
                                    <p:anim calcmode="lin" valueType="num">
                                      <p:cBhvr>
                                        <p:cTn id="8" dur="3000" fill="hold"/>
                                        <p:tgtEl>
                                          <p:spTgt spid="31748"/>
                                        </p:tgtEl>
                                        <p:attrNameLst>
                                          <p:attrName>ppt_x</p:attrName>
                                        </p:attrNameLst>
                                      </p:cBhvr>
                                      <p:tavLst>
                                        <p:tav tm="0">
                                          <p:val>
                                            <p:strVal val="#ppt_x"/>
                                          </p:val>
                                        </p:tav>
                                        <p:tav tm="100000">
                                          <p:val>
                                            <p:strVal val="#ppt_x"/>
                                          </p:val>
                                        </p:tav>
                                      </p:tavLst>
                                    </p:anim>
                                    <p:anim calcmode="lin" valueType="num">
                                      <p:cBhvr>
                                        <p:cTn id="9" dur="3000" fill="hold"/>
                                        <p:tgtEl>
                                          <p:spTgt spid="317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0F2E9C3-220A-BC7A-A2AC-89C8DA45626F}"/>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6386" name="Rectángulo 1">
            <a:extLst>
              <a:ext uri="{FF2B5EF4-FFF2-40B4-BE49-F238E27FC236}">
                <a16:creationId xmlns:a16="http://schemas.microsoft.com/office/drawing/2014/main" id="{9474CB49-D10F-2FBB-0A04-E93A9595B35C}"/>
              </a:ext>
            </a:extLst>
          </p:cNvPr>
          <p:cNvSpPr>
            <a:spLocks noChangeArrowheads="1"/>
          </p:cNvSpPr>
          <p:nvPr/>
        </p:nvSpPr>
        <p:spPr bwMode="auto">
          <a:xfrm>
            <a:off x="133350" y="115888"/>
            <a:ext cx="498157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FF00"/>
                </a:solidFill>
                <a:latin typeface="Comic Sans MS" panose="030F0902030302020204" pitchFamily="66" charset="0"/>
              </a:rPr>
              <a:t>Íñigo López de Loyola </a:t>
            </a:r>
          </a:p>
          <a:p>
            <a:pPr eaLnBrk="1" hangingPunct="1"/>
            <a:endParaRPr lang="es-ES_tradnl" altLang="es-ES" sz="1800">
              <a:solidFill>
                <a:schemeClr val="bg1"/>
              </a:solidFill>
            </a:endParaRPr>
          </a:p>
          <a:p>
            <a:pPr eaLnBrk="1" hangingPunct="1"/>
            <a:r>
              <a:rPr lang="es-ES_tradnl" altLang="es-ES" sz="1800">
                <a:solidFill>
                  <a:schemeClr val="bg1"/>
                </a:solidFill>
                <a:latin typeface="Comic Sans MS" panose="030F0902030302020204" pitchFamily="66" charset="0"/>
              </a:rPr>
              <a:t>	</a:t>
            </a:r>
            <a:r>
              <a:rPr lang="es-ES_tradnl" altLang="es-ES" sz="1800">
                <a:solidFill>
                  <a:srgbClr val="FFFF00"/>
                </a:solidFill>
                <a:latin typeface="Comic Sans MS" panose="030F0902030302020204" pitchFamily="66" charset="0"/>
              </a:rPr>
              <a:t>Nacido en 1491 en un castillo solariego de Guipúzcoa, era hijo de una de las diez grandes familias del país vasco. La mayoría de sus miembros estaban dedicados a la carrera de las armas.</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Iñigo fue el menor de trece hermanos. </a:t>
            </a:r>
          </a:p>
          <a:p>
            <a:pPr eaLnBrk="1" hangingPunct="1"/>
            <a:r>
              <a:rPr lang="es-ES_tradnl" altLang="es-ES" sz="1800">
                <a:solidFill>
                  <a:srgbClr val="FFFF00"/>
                </a:solidFill>
                <a:latin typeface="Comic Sans MS" panose="030F0902030302020204" pitchFamily="66" charset="0"/>
              </a:rPr>
              <a:t>La madre muere siendo él aún muy pequeño, </a:t>
            </a:r>
          </a:p>
          <a:p>
            <a:pPr eaLnBrk="1" hangingPunct="1"/>
            <a:r>
              <a:rPr lang="es-ES_tradnl" altLang="es-ES" sz="1800">
                <a:solidFill>
                  <a:srgbClr val="FFFF00"/>
                </a:solidFill>
                <a:latin typeface="Comic Sans MS" panose="030F0902030302020204" pitchFamily="66" charset="0"/>
              </a:rPr>
              <a:t>y dos hermanos, mueren en Nápoles en las guerras del Gran capitán. </a:t>
            </a:r>
          </a:p>
          <a:p>
            <a:pPr eaLnBrk="1" hangingPunct="1"/>
            <a:r>
              <a:rPr lang="es-ES_tradnl" altLang="es-ES" sz="1800">
                <a:solidFill>
                  <a:srgbClr val="FFFF00"/>
                </a:solidFill>
                <a:latin typeface="Comic Sans MS" panose="030F0902030302020204" pitchFamily="66" charset="0"/>
              </a:rPr>
              <a:t>Su padre, quiso hacerle cambiar de aires y aprovechó la oportunidad de mandarlo a Arévalo.</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D. Juan Velázquez de Cuellar, era un gran personaje, Tesorero Mayor de Castilla, </a:t>
            </a:r>
          </a:p>
          <a:p>
            <a:pPr eaLnBrk="1" hangingPunct="1"/>
            <a:r>
              <a:rPr lang="es-ES_tradnl" altLang="es-ES" sz="1800">
                <a:solidFill>
                  <a:srgbClr val="FFFF00"/>
                </a:solidFill>
                <a:latin typeface="Comic Sans MS" panose="030F0902030302020204" pitchFamily="66" charset="0"/>
              </a:rPr>
              <a:t>perteneciente a la nobleza castellana </a:t>
            </a:r>
          </a:p>
          <a:p>
            <a:pPr eaLnBrk="1" hangingPunct="1"/>
            <a:r>
              <a:rPr lang="es-ES_tradnl" altLang="es-ES" sz="1800">
                <a:solidFill>
                  <a:srgbClr val="FFFF00"/>
                </a:solidFill>
                <a:latin typeface="Comic Sans MS" panose="030F0902030302020204" pitchFamily="66" charset="0"/>
              </a:rPr>
              <a:t>y su esposa Dña María de Velasco, </a:t>
            </a:r>
          </a:p>
          <a:p>
            <a:pPr eaLnBrk="1" hangingPunct="1"/>
            <a:r>
              <a:rPr lang="es-ES_tradnl" altLang="es-ES" sz="1800">
                <a:solidFill>
                  <a:srgbClr val="FFFF00"/>
                </a:solidFill>
                <a:latin typeface="Comic Sans MS" panose="030F0902030302020204" pitchFamily="66" charset="0"/>
              </a:rPr>
              <a:t>pariente de los Loyola, </a:t>
            </a:r>
          </a:p>
          <a:p>
            <a:pPr eaLnBrk="1" hangingPunct="1"/>
            <a:r>
              <a:rPr lang="es-ES_tradnl" altLang="es-ES" sz="1800">
                <a:solidFill>
                  <a:srgbClr val="FFFF00"/>
                </a:solidFill>
                <a:latin typeface="Comic Sans MS" panose="030F0902030302020204" pitchFamily="66" charset="0"/>
              </a:rPr>
              <a:t>en su castillo-palacio,</a:t>
            </a:r>
          </a:p>
          <a:p>
            <a:pPr eaLnBrk="1" hangingPunct="1"/>
            <a:r>
              <a:rPr lang="es-ES_tradnl" altLang="es-ES" sz="1800">
                <a:solidFill>
                  <a:srgbClr val="FFFF00"/>
                </a:solidFill>
                <a:latin typeface="Comic Sans MS" panose="030F0902030302020204" pitchFamily="66" charset="0"/>
              </a:rPr>
              <a:t>lo acogen como un hijo más.</a:t>
            </a:r>
          </a:p>
          <a:p>
            <a:pPr eaLnBrk="1" hangingPunct="1"/>
            <a:endParaRPr lang="es-ES_tradnl" altLang="es-ES" sz="1800">
              <a:solidFill>
                <a:srgbClr val="FFFF00"/>
              </a:solidFill>
              <a:latin typeface="Comic Sans MS" panose="030F0902030302020204" pitchFamily="66" charset="0"/>
            </a:endParaRPr>
          </a:p>
        </p:txBody>
      </p:sp>
      <p:sp>
        <p:nvSpPr>
          <p:cNvPr id="16387" name="Picture 8" descr="TgC_boton11">
            <a:extLst>
              <a:ext uri="{FF2B5EF4-FFF2-40B4-BE49-F238E27FC236}">
                <a16:creationId xmlns:a16="http://schemas.microsoft.com/office/drawing/2014/main" id="{3CF9C329-8868-17B7-4FF3-22B1D89760F8}"/>
              </a:ext>
            </a:extLst>
          </p:cNvPr>
          <p:cNvSpPr>
            <a:spLocks noChangeAspect="1" noChangeArrowheads="1"/>
          </p:cNvSpPr>
          <p:nvPr/>
        </p:nvSpPr>
        <p:spPr bwMode="auto">
          <a:xfrm rot="10800000" flipV="1">
            <a:off x="4621213" y="6267450"/>
            <a:ext cx="43973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a:p>
        </p:txBody>
      </p:sp>
      <p:pic>
        <p:nvPicPr>
          <p:cNvPr id="16388" name="Imagen 1" descr="Diapositiva002.jpg">
            <a:extLst>
              <a:ext uri="{FF2B5EF4-FFF2-40B4-BE49-F238E27FC236}">
                <a16:creationId xmlns:a16="http://schemas.microsoft.com/office/drawing/2014/main" id="{D7920A29-87EB-EAC4-A670-3130301CD476}"/>
              </a:ext>
            </a:extLst>
          </p:cNvPr>
          <p:cNvPicPr>
            <a:picLocks noChangeAspect="1"/>
          </p:cNvPicPr>
          <p:nvPr/>
        </p:nvPicPr>
        <p:blipFill>
          <a:blip r:embed="rId3">
            <a:extLst>
              <a:ext uri="{28A0092B-C50C-407E-A947-70E740481C1C}">
                <a14:useLocalDpi xmlns:a14="http://schemas.microsoft.com/office/drawing/2010/main" val="0"/>
              </a:ext>
            </a:extLst>
          </a:blip>
          <a:srcRect l="60001" t="1689" r="2170" b="12386"/>
          <a:stretch>
            <a:fillRect/>
          </a:stretch>
        </p:blipFill>
        <p:spPr bwMode="auto">
          <a:xfrm>
            <a:off x="5308600" y="115888"/>
            <a:ext cx="3729038"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uadroTexto 2">
            <a:extLst>
              <a:ext uri="{FF2B5EF4-FFF2-40B4-BE49-F238E27FC236}">
                <a16:creationId xmlns:a16="http://schemas.microsoft.com/office/drawing/2014/main" id="{7E3421A5-B628-BFBC-7060-3CF8C9E4F5AC}"/>
              </a:ext>
            </a:extLst>
          </p:cNvPr>
          <p:cNvSpPr txBox="1">
            <a:spLocks noChangeArrowheads="1"/>
          </p:cNvSpPr>
          <p:nvPr/>
        </p:nvSpPr>
        <p:spPr bwMode="auto">
          <a:xfrm>
            <a:off x="5308600" y="5384800"/>
            <a:ext cx="3729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1491-  1515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anim calcmode="lin" valueType="num">
                                      <p:cBhvr>
                                        <p:cTn id="8" dur="3000" fill="hold"/>
                                        <p:tgtEl>
                                          <p:spTgt spid="14341"/>
                                        </p:tgtEl>
                                        <p:attrNameLst>
                                          <p:attrName>ppt_x</p:attrName>
                                        </p:attrNameLst>
                                      </p:cBhvr>
                                      <p:tavLst>
                                        <p:tav tm="0">
                                          <p:val>
                                            <p:strVal val="#ppt_x"/>
                                          </p:val>
                                        </p:tav>
                                        <p:tav tm="100000">
                                          <p:val>
                                            <p:strVal val="#ppt_x"/>
                                          </p:val>
                                        </p:tav>
                                      </p:tavLst>
                                    </p:anim>
                                    <p:anim calcmode="lin" valueType="num">
                                      <p:cBhvr>
                                        <p:cTn id="9" dur="3000" fill="hold"/>
                                        <p:tgtEl>
                                          <p:spTgt spid="14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058457E-EB84-5264-721A-6171322AD72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3250" name="Rectángulo 1">
            <a:extLst>
              <a:ext uri="{FF2B5EF4-FFF2-40B4-BE49-F238E27FC236}">
                <a16:creationId xmlns:a16="http://schemas.microsoft.com/office/drawing/2014/main" id="{BB7F4074-3404-E98B-2123-051CDAE63EE8}"/>
              </a:ext>
            </a:extLst>
          </p:cNvPr>
          <p:cNvSpPr>
            <a:spLocks noChangeArrowheads="1"/>
          </p:cNvSpPr>
          <p:nvPr/>
        </p:nvSpPr>
        <p:spPr bwMode="auto">
          <a:xfrm>
            <a:off x="133350" y="115888"/>
            <a:ext cx="4833938"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i="1">
              <a:solidFill>
                <a:srgbClr val="FFFFFF"/>
              </a:solidFill>
            </a:endParaRPr>
          </a:p>
          <a:p>
            <a:pPr eaLnBrk="1" hangingPunct="1"/>
            <a:r>
              <a:rPr lang="es-ES_tradnl" altLang="es-ES" sz="1800">
                <a:solidFill>
                  <a:srgbClr val="FFFF00"/>
                </a:solidFill>
                <a:latin typeface="Comic Sans MS" panose="030F0902030302020204" pitchFamily="66" charset="0"/>
              </a:rPr>
              <a:t>En Manresa empezó a guiar a los demás </a:t>
            </a:r>
          </a:p>
          <a:p>
            <a:pPr eaLnBrk="1" hangingPunct="1"/>
            <a:r>
              <a:rPr lang="es-ES_tradnl" altLang="es-ES" sz="1800">
                <a:solidFill>
                  <a:srgbClr val="FFFF00"/>
                </a:solidFill>
                <a:latin typeface="Comic Sans MS" panose="030F0902030302020204" pitchFamily="66" charset="0"/>
              </a:rPr>
              <a:t>por el sendero que él había pisado: </a:t>
            </a:r>
            <a:r>
              <a:rPr lang="es-ES_tradnl" altLang="es-ES" sz="1800" i="1">
                <a:solidFill>
                  <a:srgbClr val="FFFF00"/>
                </a:solidFill>
                <a:latin typeface="Comic Sans MS" panose="030F0902030302020204" pitchFamily="66" charset="0"/>
              </a:rPr>
              <a:t>“vencerse a sí mismo y ordenar la propia vida, sin determinarse por cosa alguna desordenada”</a:t>
            </a:r>
            <a:r>
              <a:rPr lang="es-ES_tradnl" altLang="ja-JP" sz="1800" i="1">
                <a:solidFill>
                  <a:srgbClr val="FFFF00"/>
                </a:solidFill>
                <a:latin typeface="Comic Sans MS" panose="030F0902030302020204" pitchFamily="66" charset="0"/>
              </a:rPr>
              <a:t>.</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Al principio del año 1523,  partió para Barcelona para embarcarse e ir a Roma”, </a:t>
            </a:r>
          </a:p>
          <a:p>
            <a:pPr eaLnBrk="1" hangingPunct="1"/>
            <a:r>
              <a:rPr lang="es-ES" altLang="es-ES" sz="1800">
                <a:solidFill>
                  <a:srgbClr val="FFFF00"/>
                </a:solidFill>
                <a:latin typeface="Comic Sans MS" panose="030F0902030302020204" pitchFamily="66" charset="0"/>
              </a:rPr>
              <a:t>p</a:t>
            </a:r>
            <a:r>
              <a:rPr lang="es-ES_tradnl" altLang="es-ES" sz="1800">
                <a:solidFill>
                  <a:srgbClr val="FFFF00"/>
                </a:solidFill>
                <a:latin typeface="Comic Sans MS" panose="030F0902030302020204" pitchFamily="66" charset="0"/>
              </a:rPr>
              <a:t>ara conseguir el salvoconducto para la peregrinación a Jerusalén</a:t>
            </a:r>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”Todo su afán era tener a Dios como único valedor”. “Buscaba la aventura </a:t>
            </a:r>
          </a:p>
          <a:p>
            <a:pPr algn="ctr" eaLnBrk="1" hangingPunct="1"/>
            <a:r>
              <a:rPr lang="es-ES_tradnl" altLang="es-ES" sz="1800" i="1">
                <a:solidFill>
                  <a:srgbClr val="FFFF00"/>
                </a:solidFill>
                <a:latin typeface="Comic Sans MS" panose="030F0902030302020204" pitchFamily="66" charset="0"/>
              </a:rPr>
              <a:t>del desamparo humano total, y vivir puramente colgado de la Providencia”.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Allí como un mendigo más, pasó la Semana Santa, recibiendo </a:t>
            </a:r>
            <a:r>
              <a:rPr lang="es-ES" altLang="es-ES" sz="1800">
                <a:solidFill>
                  <a:srgbClr val="FFFF00"/>
                </a:solidFill>
                <a:latin typeface="Comic Sans MS" panose="030F0902030302020204" pitchFamily="66" charset="0"/>
              </a:rPr>
              <a:t>e</a:t>
            </a:r>
            <a:r>
              <a:rPr lang="es-ES_tradnl" altLang="es-ES" sz="1800">
                <a:solidFill>
                  <a:srgbClr val="FFFF00"/>
                </a:solidFill>
                <a:latin typeface="Comic Sans MS" panose="030F0902030302020204" pitchFamily="66" charset="0"/>
              </a:rPr>
              <a:t>ntre los peregrinos </a:t>
            </a:r>
          </a:p>
          <a:p>
            <a:pPr eaLnBrk="1" hangingPunct="1"/>
            <a:r>
              <a:rPr lang="es-ES_tradnl" altLang="es-ES" sz="1800">
                <a:solidFill>
                  <a:srgbClr val="FFFF00"/>
                </a:solidFill>
                <a:latin typeface="Comic Sans MS" panose="030F0902030302020204" pitchFamily="66" charset="0"/>
              </a:rPr>
              <a:t>la bendición de Adriano VI, que había pasado de ser, Preceptor de Carlos el Emperador, a  Sumo Pontífice</a:t>
            </a:r>
            <a:r>
              <a:rPr lang="es-ES_tradnl" altLang="es-ES" sz="1800" i="1">
                <a:solidFill>
                  <a:srgbClr val="FFFF00"/>
                </a:solidFill>
                <a:latin typeface="Comic Sans MS" panose="030F0902030302020204" pitchFamily="66" charset="0"/>
              </a:rPr>
              <a:t>.</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De Roma  a Venecia. Tras varios meses de espera, pudo embarcar. </a:t>
            </a: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p:txBody>
      </p:sp>
      <p:pic>
        <p:nvPicPr>
          <p:cNvPr id="53251" name="Imagen 1" descr="Diapositiva050.jpg">
            <a:extLst>
              <a:ext uri="{FF2B5EF4-FFF2-40B4-BE49-F238E27FC236}">
                <a16:creationId xmlns:a16="http://schemas.microsoft.com/office/drawing/2014/main" id="{909DD4CD-B966-D986-EE57-E500A4FEABBC}"/>
              </a:ext>
            </a:extLst>
          </p:cNvPr>
          <p:cNvPicPr>
            <a:picLocks noChangeAspect="1"/>
          </p:cNvPicPr>
          <p:nvPr/>
        </p:nvPicPr>
        <p:blipFill>
          <a:blip r:embed="rId3">
            <a:extLst>
              <a:ext uri="{28A0092B-C50C-407E-A947-70E740481C1C}">
                <a14:useLocalDpi xmlns:a14="http://schemas.microsoft.com/office/drawing/2010/main" val="0"/>
              </a:ext>
            </a:extLst>
          </a:blip>
          <a:srcRect l="62627" t="59032" r="1163" b="2153"/>
          <a:stretch>
            <a:fillRect/>
          </a:stretch>
        </p:blipFill>
        <p:spPr bwMode="auto">
          <a:xfrm>
            <a:off x="5726113" y="1046163"/>
            <a:ext cx="33115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CuadroTexto 1">
            <a:extLst>
              <a:ext uri="{FF2B5EF4-FFF2-40B4-BE49-F238E27FC236}">
                <a16:creationId xmlns:a16="http://schemas.microsoft.com/office/drawing/2014/main" id="{7B5E661C-197B-7FCD-828F-FCC52C10BA6B}"/>
              </a:ext>
            </a:extLst>
          </p:cNvPr>
          <p:cNvSpPr txBox="1">
            <a:spLocks noChangeArrowheads="1"/>
          </p:cNvSpPr>
          <p:nvPr/>
        </p:nvSpPr>
        <p:spPr bwMode="auto">
          <a:xfrm>
            <a:off x="5726113" y="4376738"/>
            <a:ext cx="3311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Para sí,</a:t>
            </a:r>
          </a:p>
          <a:p>
            <a:pPr algn="ctr" eaLnBrk="1" hangingPunct="1"/>
            <a:r>
              <a:rPr lang="es-ES" altLang="es-ES">
                <a:solidFill>
                  <a:srgbClr val="FF6600"/>
                </a:solidFill>
                <a:latin typeface="Comic Sans MS" panose="030F0902030302020204" pitchFamily="66" charset="0"/>
              </a:rPr>
              <a:t>un simple </a:t>
            </a:r>
          </a:p>
          <a:p>
            <a:pPr algn="ctr" eaLnBrk="1" hangingPunct="1"/>
            <a:r>
              <a:rPr lang="es-ES" altLang="es-ES">
                <a:solidFill>
                  <a:srgbClr val="FF6600"/>
                </a:solidFill>
                <a:latin typeface="Comic Sans MS" panose="030F0902030302020204" pitchFamily="66" charset="0"/>
              </a:rPr>
              <a:t>peregrino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3000"/>
                                        <p:tgtEl>
                                          <p:spTgt spid="53252"/>
                                        </p:tgtEl>
                                      </p:cBhvr>
                                    </p:animEffect>
                                    <p:anim calcmode="lin" valueType="num">
                                      <p:cBhvr>
                                        <p:cTn id="8" dur="3000" fill="hold"/>
                                        <p:tgtEl>
                                          <p:spTgt spid="53252"/>
                                        </p:tgtEl>
                                        <p:attrNameLst>
                                          <p:attrName>ppt_x</p:attrName>
                                        </p:attrNameLst>
                                      </p:cBhvr>
                                      <p:tavLst>
                                        <p:tav tm="0">
                                          <p:val>
                                            <p:strVal val="#ppt_x"/>
                                          </p:val>
                                        </p:tav>
                                        <p:tav tm="100000">
                                          <p:val>
                                            <p:strVal val="#ppt_x"/>
                                          </p:val>
                                        </p:tav>
                                      </p:tavLst>
                                    </p:anim>
                                    <p:anim calcmode="lin" valueType="num">
                                      <p:cBhvr>
                                        <p:cTn id="9" dur="3000" fill="hold"/>
                                        <p:tgtEl>
                                          <p:spTgt spid="53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B4E2E24-32B3-FC5F-1EEF-393E5D5589B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5298" name="Rectángulo 2">
            <a:extLst>
              <a:ext uri="{FF2B5EF4-FFF2-40B4-BE49-F238E27FC236}">
                <a16:creationId xmlns:a16="http://schemas.microsoft.com/office/drawing/2014/main" id="{BB3C959C-94FD-8213-7758-2882DE17C8F0}"/>
              </a:ext>
            </a:extLst>
          </p:cNvPr>
          <p:cNvSpPr>
            <a:spLocks noChangeArrowheads="1"/>
          </p:cNvSpPr>
          <p:nvPr/>
        </p:nvSpPr>
        <p:spPr bwMode="auto">
          <a:xfrm>
            <a:off x="133350" y="115888"/>
            <a:ext cx="5030788"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800" i="1">
                <a:solidFill>
                  <a:srgbClr val="FFFF00"/>
                </a:solidFill>
                <a:latin typeface="Comic Sans MS" panose="030F0902030302020204" pitchFamily="66" charset="0"/>
              </a:rPr>
              <a:t>L</a:t>
            </a:r>
            <a:r>
              <a:rPr lang="es-ES_tradnl" altLang="es-ES" sz="1800" i="1">
                <a:solidFill>
                  <a:srgbClr val="FFFF00"/>
                </a:solidFill>
                <a:latin typeface="Comic Sans MS" panose="030F0902030302020204" pitchFamily="66" charset="0"/>
              </a:rPr>
              <a:t>os peregrinos, acompañados de los franciscanos, </a:t>
            </a:r>
            <a:r>
              <a:rPr lang="es-ES" altLang="es-ES" sz="1800" i="1">
                <a:solidFill>
                  <a:srgbClr val="FFFF00"/>
                </a:solidFill>
                <a:latin typeface="Comic Sans MS" panose="030F0902030302020204" pitchFamily="66" charset="0"/>
              </a:rPr>
              <a:t>d</a:t>
            </a:r>
            <a:r>
              <a:rPr lang="es-ES_tradnl" altLang="es-ES" sz="1800" i="1">
                <a:solidFill>
                  <a:srgbClr val="FFFF00"/>
                </a:solidFill>
                <a:latin typeface="Comic Sans MS" panose="030F0902030302020204" pitchFamily="66" charset="0"/>
              </a:rPr>
              <a:t>ivisaron por fin Jerusalén </a:t>
            </a:r>
          </a:p>
          <a:p>
            <a:pPr eaLnBrk="1" hangingPunct="1"/>
            <a:r>
              <a:rPr lang="es-ES_tradnl" altLang="es-ES" sz="1800" i="1">
                <a:solidFill>
                  <a:srgbClr val="FFFF00"/>
                </a:solidFill>
                <a:latin typeface="Comic Sans MS" panose="030F0902030302020204" pitchFamily="66" charset="0"/>
              </a:rPr>
              <a:t>con gran emoción. </a:t>
            </a:r>
          </a:p>
          <a:p>
            <a:pPr eaLnBrk="1" hangingPunct="1"/>
            <a:r>
              <a:rPr lang="es-ES_tradnl" altLang="es-ES" sz="1800" i="1">
                <a:solidFill>
                  <a:srgbClr val="FFFF00"/>
                </a:solidFill>
                <a:latin typeface="Comic Sans MS" panose="030F0902030302020204" pitchFamily="66" charset="0"/>
              </a:rPr>
              <a:t>	El 5 de septiembre visitaron </a:t>
            </a:r>
          </a:p>
          <a:p>
            <a:pPr eaLnBrk="1" hangingPunct="1"/>
            <a:r>
              <a:rPr lang="es-ES_tradnl" altLang="es-ES" sz="1800" i="1">
                <a:solidFill>
                  <a:srgbClr val="FFFF00"/>
                </a:solidFill>
                <a:latin typeface="Comic Sans MS" panose="030F0902030302020204" pitchFamily="66" charset="0"/>
              </a:rPr>
              <a:t>el Cenáculo y el Santo Sepulcro,</a:t>
            </a:r>
          </a:p>
          <a:p>
            <a:pPr eaLnBrk="1" hangingPunct="1"/>
            <a:r>
              <a:rPr lang="es-ES_tradnl" altLang="es-ES" sz="1800" i="1">
                <a:solidFill>
                  <a:srgbClr val="FFFF00"/>
                </a:solidFill>
                <a:latin typeface="Comic Sans MS" panose="030F0902030302020204" pitchFamily="66" charset="0"/>
              </a:rPr>
              <a:t>En los días siguientes los restantes lugares sagrados, sobre todo Belén y Nazaret. ¡Cuanto bien hizo este recorrido, </a:t>
            </a:r>
          </a:p>
          <a:p>
            <a:pPr eaLnBrk="1" hangingPunct="1"/>
            <a:r>
              <a:rPr lang="es-ES_tradnl" altLang="es-ES" sz="1800" i="1">
                <a:solidFill>
                  <a:srgbClr val="FFFF00"/>
                </a:solidFill>
                <a:latin typeface="Comic Sans MS" panose="030F0902030302020204" pitchFamily="66" charset="0"/>
              </a:rPr>
              <a:t>para las meditaciones de los Ejercicios </a:t>
            </a:r>
          </a:p>
          <a:p>
            <a:pPr eaLnBrk="1" hangingPunct="1"/>
            <a:r>
              <a:rPr lang="es-ES_tradnl" altLang="es-ES" sz="1800">
                <a:solidFill>
                  <a:srgbClr val="FFFF00"/>
                </a:solidFill>
                <a:latin typeface="Comic Sans MS" panose="030F0902030302020204" pitchFamily="66" charset="0"/>
              </a:rPr>
              <a:t>en</a:t>
            </a:r>
            <a:r>
              <a:rPr lang="es-ES_tradnl" altLang="es-ES" sz="1800" i="1">
                <a:solidFill>
                  <a:srgbClr val="FFFF00"/>
                </a:solidFill>
                <a:latin typeface="Comic Sans MS" panose="030F0902030302020204" pitchFamily="66" charset="0"/>
              </a:rPr>
              <a:t> “la composición de lugar”.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Su intención no era otra, que permanecer para siempre allí, para tal efecto traía cartas de recomendación para el Guardián de los Santos Lugares. </a:t>
            </a:r>
          </a:p>
          <a:p>
            <a:pPr eaLnBrk="1" hangingPunct="1"/>
            <a:r>
              <a:rPr lang="es-ES_tradnl" altLang="es-ES" sz="1800" i="1">
                <a:solidFill>
                  <a:srgbClr val="FFFF00"/>
                </a:solidFill>
                <a:latin typeface="Comic Sans MS" panose="030F0902030302020204" pitchFamily="66" charset="0"/>
              </a:rPr>
              <a:t>	El Provincial de los franciscanos desbarató todas sus esperanzas amenazándole con la excomunión, </a:t>
            </a:r>
          </a:p>
          <a:p>
            <a:pPr eaLnBrk="1" hangingPunct="1"/>
            <a:r>
              <a:rPr lang="es-ES_tradnl" altLang="es-ES" sz="1800" i="1">
                <a:solidFill>
                  <a:srgbClr val="FFFF00"/>
                </a:solidFill>
                <a:latin typeface="Comic Sans MS" panose="030F0902030302020204" pitchFamily="66" charset="0"/>
              </a:rPr>
              <a:t>si no  retornaba juntamente </a:t>
            </a:r>
          </a:p>
          <a:p>
            <a:pPr eaLnBrk="1" hangingPunct="1"/>
            <a:r>
              <a:rPr lang="es-ES_tradnl" altLang="es-ES" sz="1800" i="1">
                <a:solidFill>
                  <a:srgbClr val="FFFF00"/>
                </a:solidFill>
                <a:latin typeface="Comic Sans MS" panose="030F0902030302020204" pitchFamily="66" charset="0"/>
              </a:rPr>
              <a:t>con los demás peregrinos.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Para la “</a:t>
            </a:r>
            <a:r>
              <a:rPr lang="es-ES_tradnl" altLang="ja-JP" sz="1800" i="1">
                <a:solidFill>
                  <a:srgbClr val="FFFF00"/>
                </a:solidFill>
                <a:latin typeface="Comic Sans MS" panose="030F0902030302020204" pitchFamily="66" charset="0"/>
              </a:rPr>
              <a:t>iglesia</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era un </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simple peregrino</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a:t>
            </a:r>
          </a:p>
          <a:p>
            <a:pPr eaLnBrk="1" hangingPunct="1"/>
            <a:r>
              <a:rPr lang="es-ES_tradnl" altLang="es-ES" sz="1800" i="1">
                <a:solidFill>
                  <a:srgbClr val="FFFF00"/>
                </a:solidFill>
                <a:latin typeface="Comic Sans MS" panose="030F0902030302020204" pitchFamily="66" charset="0"/>
              </a:rPr>
              <a:t>Íñigo no se desanimó, y regresa.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Había cumplido su gran deseo y daba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por bien empleadas todas las penalidades</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FF"/>
                </a:solidFill>
              </a:rPr>
              <a:t> </a:t>
            </a:r>
            <a:endParaRPr lang="es-ES_tradnl" altLang="es-ES" sz="1800">
              <a:solidFill>
                <a:srgbClr val="FFFFFF"/>
              </a:solidFill>
            </a:endParaRPr>
          </a:p>
        </p:txBody>
      </p:sp>
      <p:pic>
        <p:nvPicPr>
          <p:cNvPr id="55299" name="Imagen 1" descr="Diapositiva051.jpg">
            <a:extLst>
              <a:ext uri="{FF2B5EF4-FFF2-40B4-BE49-F238E27FC236}">
                <a16:creationId xmlns:a16="http://schemas.microsoft.com/office/drawing/2014/main" id="{205A88DF-BDA2-B78B-A828-873DA3DE5717}"/>
              </a:ext>
            </a:extLst>
          </p:cNvPr>
          <p:cNvPicPr>
            <a:picLocks noChangeAspect="1"/>
          </p:cNvPicPr>
          <p:nvPr/>
        </p:nvPicPr>
        <p:blipFill>
          <a:blip r:embed="rId3">
            <a:extLst>
              <a:ext uri="{28A0092B-C50C-407E-A947-70E740481C1C}">
                <a14:useLocalDpi xmlns:a14="http://schemas.microsoft.com/office/drawing/2010/main" val="0"/>
              </a:ext>
            </a:extLst>
          </a:blip>
          <a:srcRect l="57140" t="1689" r="1506" b="2153"/>
          <a:stretch>
            <a:fillRect/>
          </a:stretch>
        </p:blipFill>
        <p:spPr bwMode="auto">
          <a:xfrm>
            <a:off x="5551488" y="115888"/>
            <a:ext cx="3486150"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CuadroTexto 1">
            <a:extLst>
              <a:ext uri="{FF2B5EF4-FFF2-40B4-BE49-F238E27FC236}">
                <a16:creationId xmlns:a16="http://schemas.microsoft.com/office/drawing/2014/main" id="{5D06784F-8870-7C20-603E-5D51C3906E06}"/>
              </a:ext>
            </a:extLst>
          </p:cNvPr>
          <p:cNvSpPr txBox="1">
            <a:spLocks noChangeArrowheads="1"/>
          </p:cNvSpPr>
          <p:nvPr/>
        </p:nvSpPr>
        <p:spPr bwMode="auto">
          <a:xfrm>
            <a:off x="5551488" y="5521325"/>
            <a:ext cx="3486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Por fin </a:t>
            </a:r>
          </a:p>
          <a:p>
            <a:pPr algn="ctr" eaLnBrk="1" hangingPunct="1"/>
            <a:r>
              <a:rPr lang="es-ES" altLang="es-ES">
                <a:solidFill>
                  <a:srgbClr val="FF6600"/>
                </a:solidFill>
                <a:latin typeface="Comic Sans MS" panose="030F0902030302020204" pitchFamily="66" charset="0"/>
              </a:rPr>
              <a:t>Jerusalén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5000"/>
                                        <p:tgtEl>
                                          <p:spTgt spid="55300"/>
                                        </p:tgtEl>
                                      </p:cBhvr>
                                    </p:animEffect>
                                    <p:anim calcmode="lin" valueType="num">
                                      <p:cBhvr>
                                        <p:cTn id="8" dur="5000" fill="hold"/>
                                        <p:tgtEl>
                                          <p:spTgt spid="55300"/>
                                        </p:tgtEl>
                                        <p:attrNameLst>
                                          <p:attrName>ppt_x</p:attrName>
                                        </p:attrNameLst>
                                      </p:cBhvr>
                                      <p:tavLst>
                                        <p:tav tm="0">
                                          <p:val>
                                            <p:strVal val="#ppt_x"/>
                                          </p:val>
                                        </p:tav>
                                        <p:tav tm="100000">
                                          <p:val>
                                            <p:strVal val="#ppt_x"/>
                                          </p:val>
                                        </p:tav>
                                      </p:tavLst>
                                    </p:anim>
                                    <p:anim calcmode="lin" valueType="num">
                                      <p:cBhvr>
                                        <p:cTn id="9" dur="5000" fill="hold"/>
                                        <p:tgtEl>
                                          <p:spTgt spid="55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A8A0B41-31E3-F637-B8E2-B98FE7737855}"/>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7346" name="Rectángulo 1">
            <a:extLst>
              <a:ext uri="{FF2B5EF4-FFF2-40B4-BE49-F238E27FC236}">
                <a16:creationId xmlns:a16="http://schemas.microsoft.com/office/drawing/2014/main" id="{B75252C9-99F7-49C0-A585-0A7D485F6602}"/>
              </a:ext>
            </a:extLst>
          </p:cNvPr>
          <p:cNvSpPr>
            <a:spLocks noChangeArrowheads="1"/>
          </p:cNvSpPr>
          <p:nvPr/>
        </p:nvSpPr>
        <p:spPr bwMode="auto">
          <a:xfrm>
            <a:off x="133350" y="115888"/>
            <a:ext cx="5243513"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FF"/>
                </a:solidFill>
              </a:rPr>
              <a:t> </a:t>
            </a:r>
            <a:r>
              <a:rPr lang="es-ES_tradnl" altLang="es-ES" sz="1800">
                <a:solidFill>
                  <a:srgbClr val="FFFF00"/>
                </a:solidFill>
                <a:latin typeface="Comic Sans MS" panose="030F0902030302020204" pitchFamily="66" charset="0"/>
              </a:rPr>
              <a:t>Tras una travesía muy accidentada,</a:t>
            </a:r>
          </a:p>
          <a:p>
            <a:pPr algn="ctr" eaLnBrk="1" hangingPunct="1"/>
            <a:r>
              <a:rPr lang="es-ES_tradnl" altLang="es-ES" sz="1800">
                <a:solidFill>
                  <a:srgbClr val="FFFF00"/>
                </a:solidFill>
                <a:latin typeface="Comic Sans MS" panose="030F0902030302020204" pitchFamily="66" charset="0"/>
              </a:rPr>
              <a:t>” vino consigo pensando: </a:t>
            </a:r>
          </a:p>
          <a:p>
            <a:pPr algn="ctr" eaLnBrk="1" hangingPunct="1"/>
            <a:r>
              <a:rPr lang="es-ES_tradnl" altLang="es-ES" sz="1800">
                <a:solidFill>
                  <a:srgbClr val="FFFF00"/>
                </a:solidFill>
                <a:latin typeface="Comic Sans MS" panose="030F0902030302020204" pitchFamily="66" charset="0"/>
              </a:rPr>
              <a:t>“qué debía hacer”,</a:t>
            </a:r>
          </a:p>
          <a:p>
            <a:pPr algn="ctr" eaLnBrk="1" hangingPunct="1"/>
            <a:r>
              <a:rPr lang="es-ES_tradnl" altLang="es-ES" sz="1800">
                <a:solidFill>
                  <a:srgbClr val="FFFF00"/>
                </a:solidFill>
                <a:latin typeface="Comic Sans MS" panose="030F0902030302020204" pitchFamily="66" charset="0"/>
              </a:rPr>
              <a:t>y por fin se determinó a estudiar </a:t>
            </a:r>
          </a:p>
          <a:p>
            <a:pPr algn="ctr" eaLnBrk="1" hangingPunct="1"/>
            <a:r>
              <a:rPr lang="es-ES_tradnl" altLang="es-ES" sz="1800">
                <a:solidFill>
                  <a:srgbClr val="FFFF00"/>
                </a:solidFill>
                <a:latin typeface="Comic Sans MS" panose="030F0902030302020204" pitchFamily="66" charset="0"/>
              </a:rPr>
              <a:t>por algún tiempo”. Tenía 33 años. </a:t>
            </a:r>
          </a:p>
          <a:p>
            <a:pPr eaLnBrk="1" hangingPunct="1"/>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El peregrino vive ajeno a los acontecimientos. </a:t>
            </a:r>
          </a:p>
          <a:p>
            <a:pPr eaLnBrk="1" hangingPunct="1"/>
            <a:r>
              <a:rPr lang="es-ES_tradnl" altLang="es-ES" sz="1800">
                <a:solidFill>
                  <a:srgbClr val="FFFF00"/>
                </a:solidFill>
                <a:latin typeface="Comic Sans MS" panose="030F0902030302020204" pitchFamily="66" charset="0"/>
              </a:rPr>
              <a:t>En Barcelona se dedica al estudio </a:t>
            </a:r>
          </a:p>
          <a:p>
            <a:pPr eaLnBrk="1" hangingPunct="1"/>
            <a:r>
              <a:rPr lang="es-ES_tradnl" altLang="es-ES" sz="1800">
                <a:solidFill>
                  <a:srgbClr val="FFFF00"/>
                </a:solidFill>
                <a:latin typeface="Comic Sans MS" panose="030F0902030302020204" pitchFamily="66" charset="0"/>
              </a:rPr>
              <a:t>del latín durante unos dos años,</a:t>
            </a:r>
          </a:p>
          <a:p>
            <a:pPr eaLnBrk="1" hangingPunct="1"/>
            <a:r>
              <a:rPr lang="es-ES_tradnl" altLang="es-ES" sz="1800">
                <a:solidFill>
                  <a:srgbClr val="FFFF00"/>
                </a:solidFill>
                <a:latin typeface="Comic Sans MS" panose="030F0902030302020204" pitchFamily="66" charset="0"/>
              </a:rPr>
              <a:t>	Le oían repetir en sus largas horas </a:t>
            </a:r>
          </a:p>
          <a:p>
            <a:pPr eaLnBrk="1" hangingPunct="1"/>
            <a:r>
              <a:rPr lang="es-ES_tradnl" altLang="es-ES" sz="1800">
                <a:solidFill>
                  <a:srgbClr val="FFFF00"/>
                </a:solidFill>
                <a:latin typeface="Comic Sans MS" panose="030F0902030302020204" pitchFamily="66" charset="0"/>
              </a:rPr>
              <a:t>de oración, durante la noche.</a:t>
            </a:r>
          </a:p>
          <a:p>
            <a:pPr eaLnBrk="1" hangingPunct="1"/>
            <a:r>
              <a:rPr lang="es-ES_tradnl" altLang="es-ES" sz="1800" i="1">
                <a:solidFill>
                  <a:srgbClr val="FFFF00"/>
                </a:solidFill>
                <a:latin typeface="Comic Sans MS" panose="030F0902030302020204" pitchFamily="66" charset="0"/>
              </a:rPr>
              <a:t>¡Dios mío, si te conociesen los hombres!.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Después dirige sus pasos a Alcalá.</a:t>
            </a:r>
          </a:p>
          <a:p>
            <a:pPr eaLnBrk="1" hangingPunct="1"/>
            <a:r>
              <a:rPr lang="es-ES_tradnl" altLang="es-ES" sz="1800">
                <a:solidFill>
                  <a:srgbClr val="FFFF00"/>
                </a:solidFill>
                <a:latin typeface="Comic Sans MS" panose="030F0902030302020204" pitchFamily="66" charset="0"/>
              </a:rPr>
              <a:t>Volvió a agrupar a los compañeros que </a:t>
            </a:r>
          </a:p>
          <a:p>
            <a:pPr eaLnBrk="1" hangingPunct="1"/>
            <a:r>
              <a:rPr lang="es-ES_tradnl" altLang="es-ES" sz="1800">
                <a:solidFill>
                  <a:srgbClr val="FFFF00"/>
                </a:solidFill>
                <a:latin typeface="Comic Sans MS" panose="030F0902030302020204" pitchFamily="66" charset="0"/>
              </a:rPr>
              <a:t>ya tenía en Barcelona. </a:t>
            </a:r>
          </a:p>
          <a:p>
            <a:pPr eaLnBrk="1" hangingPunct="1"/>
            <a:r>
              <a:rPr lang="es-ES_tradnl" altLang="es-ES" sz="1800">
                <a:solidFill>
                  <a:srgbClr val="FFFF00"/>
                </a:solidFill>
                <a:latin typeface="Comic Sans MS" panose="030F0902030302020204" pitchFamily="66" charset="0"/>
              </a:rPr>
              <a:t>	Todos juntos comenzaron a vestir un sayal </a:t>
            </a:r>
          </a:p>
          <a:p>
            <a:pPr eaLnBrk="1" hangingPunct="1"/>
            <a:r>
              <a:rPr lang="es-ES_tradnl" altLang="es-ES" sz="1800">
                <a:solidFill>
                  <a:srgbClr val="FFFF00"/>
                </a:solidFill>
                <a:latin typeface="Comic Sans MS" panose="030F0902030302020204" pitchFamily="66" charset="0"/>
              </a:rPr>
              <a:t>y a vivir pobre y evangélicamente </a:t>
            </a:r>
          </a:p>
          <a:p>
            <a:pPr eaLnBrk="1" hangingPunct="1"/>
            <a:r>
              <a:rPr lang="es-ES_tradnl" altLang="es-ES" sz="1800">
                <a:solidFill>
                  <a:srgbClr val="FFFF00"/>
                </a:solidFill>
                <a:latin typeface="Comic Sans MS" panose="030F0902030302020204" pitchFamily="66" charset="0"/>
              </a:rPr>
              <a:t>a la manera de los apóstoles. </a:t>
            </a:r>
          </a:p>
          <a:p>
            <a:pPr eaLnBrk="1" hangingPunct="1"/>
            <a:r>
              <a:rPr lang="es-ES_tradnl" altLang="es-ES" sz="1800">
                <a:solidFill>
                  <a:srgbClr val="FFFF00"/>
                </a:solidFill>
                <a:latin typeface="Comic Sans MS" panose="030F0902030302020204" pitchFamily="66" charset="0"/>
              </a:rPr>
              <a:t>Y pronto surge la acusación de “alumbrado”, </a:t>
            </a:r>
          </a:p>
          <a:p>
            <a:pPr eaLnBrk="1" hangingPunct="1"/>
            <a:r>
              <a:rPr lang="es-ES_tradnl" altLang="es-ES" sz="1800">
                <a:solidFill>
                  <a:srgbClr val="FFFF00"/>
                </a:solidFill>
                <a:latin typeface="Comic Sans MS" panose="030F0902030302020204" pitchFamily="66" charset="0"/>
              </a:rPr>
              <a:t>un tipo de “relación directa con Dios”,</a:t>
            </a:r>
          </a:p>
          <a:p>
            <a:pPr eaLnBrk="1" hangingPunct="1"/>
            <a:r>
              <a:rPr lang="es-ES" altLang="es-ES" sz="1800">
                <a:solidFill>
                  <a:srgbClr val="FFFF00"/>
                </a:solidFill>
                <a:latin typeface="Comic Sans MS" panose="030F0902030302020204" pitchFamily="66" charset="0"/>
              </a:rPr>
              <a:t>m</a:t>
            </a:r>
            <a:r>
              <a:rPr lang="es-ES_tradnl" altLang="es-ES" sz="1800">
                <a:solidFill>
                  <a:srgbClr val="FFFF00"/>
                </a:solidFill>
                <a:latin typeface="Comic Sans MS" panose="030F0902030302020204" pitchFamily="66" charset="0"/>
              </a:rPr>
              <a:t>al vista por las autoridades </a:t>
            </a:r>
          </a:p>
          <a:p>
            <a:pPr eaLnBrk="1" hangingPunct="1"/>
            <a:r>
              <a:rPr lang="es-ES_tradnl" altLang="es-ES" sz="1800">
                <a:solidFill>
                  <a:srgbClr val="FFFF00"/>
                </a:solidFill>
                <a:latin typeface="Comic Sans MS" panose="030F0902030302020204" pitchFamily="66" charset="0"/>
              </a:rPr>
              <a:t>y sobre todo por la Inquisición.</a:t>
            </a: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p:txBody>
      </p:sp>
      <p:pic>
        <p:nvPicPr>
          <p:cNvPr id="57347" name="Imagen 1" descr="London Alms.jpg">
            <a:extLst>
              <a:ext uri="{FF2B5EF4-FFF2-40B4-BE49-F238E27FC236}">
                <a16:creationId xmlns:a16="http://schemas.microsoft.com/office/drawing/2014/main" id="{17C920B8-F6AD-1CBC-6165-DE935DAC4BB0}"/>
              </a:ext>
            </a:extLst>
          </p:cNvPr>
          <p:cNvPicPr>
            <a:picLocks noChangeAspect="1"/>
          </p:cNvPicPr>
          <p:nvPr/>
        </p:nvPicPr>
        <p:blipFill>
          <a:blip r:embed="rId3">
            <a:extLst>
              <a:ext uri="{28A0092B-C50C-407E-A947-70E740481C1C}">
                <a14:useLocalDpi xmlns:a14="http://schemas.microsoft.com/office/drawing/2010/main" val="0"/>
              </a:ext>
            </a:extLst>
          </a:blip>
          <a:srcRect l="577" r="16760"/>
          <a:stretch>
            <a:fillRect/>
          </a:stretch>
        </p:blipFill>
        <p:spPr bwMode="auto">
          <a:xfrm>
            <a:off x="6361113" y="115888"/>
            <a:ext cx="2630487"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uadroTexto 1">
            <a:extLst>
              <a:ext uri="{FF2B5EF4-FFF2-40B4-BE49-F238E27FC236}">
                <a16:creationId xmlns:a16="http://schemas.microsoft.com/office/drawing/2014/main" id="{DE0B9C98-36C3-CCA4-E995-A290F923D819}"/>
              </a:ext>
            </a:extLst>
          </p:cNvPr>
          <p:cNvSpPr txBox="1">
            <a:spLocks noChangeArrowheads="1"/>
          </p:cNvSpPr>
          <p:nvPr/>
        </p:nvSpPr>
        <p:spPr bwMode="auto">
          <a:xfrm>
            <a:off x="6361113" y="5027613"/>
            <a:ext cx="2676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¡Dios mío,</a:t>
            </a:r>
          </a:p>
          <a:p>
            <a:pPr algn="ctr" eaLnBrk="1" hangingPunct="1"/>
            <a:r>
              <a:rPr lang="es-ES" altLang="es-ES">
                <a:solidFill>
                  <a:srgbClr val="FF6600"/>
                </a:solidFill>
                <a:latin typeface="Comic Sans MS" panose="030F0902030302020204" pitchFamily="66" charset="0"/>
              </a:rPr>
              <a:t>si te conociesen</a:t>
            </a:r>
          </a:p>
          <a:p>
            <a:pPr algn="ctr" eaLnBrk="1" hangingPunct="1"/>
            <a:r>
              <a:rPr lang="es-ES" altLang="es-ES">
                <a:solidFill>
                  <a:srgbClr val="FF6600"/>
                </a:solidFill>
                <a:latin typeface="Comic Sans MS" panose="030F0902030302020204" pitchFamily="66" charset="0"/>
              </a:rPr>
              <a:t>los hombres!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fade">
                                      <p:cBhvr>
                                        <p:cTn id="7" dur="3000"/>
                                        <p:tgtEl>
                                          <p:spTgt spid="57348"/>
                                        </p:tgtEl>
                                      </p:cBhvr>
                                    </p:animEffect>
                                    <p:anim calcmode="lin" valueType="num">
                                      <p:cBhvr>
                                        <p:cTn id="8" dur="3000" fill="hold"/>
                                        <p:tgtEl>
                                          <p:spTgt spid="57348"/>
                                        </p:tgtEl>
                                        <p:attrNameLst>
                                          <p:attrName>ppt_x</p:attrName>
                                        </p:attrNameLst>
                                      </p:cBhvr>
                                      <p:tavLst>
                                        <p:tav tm="0">
                                          <p:val>
                                            <p:strVal val="#ppt_x"/>
                                          </p:val>
                                        </p:tav>
                                        <p:tav tm="100000">
                                          <p:val>
                                            <p:strVal val="#ppt_x"/>
                                          </p:val>
                                        </p:tav>
                                      </p:tavLst>
                                    </p:anim>
                                    <p:anim calcmode="lin" valueType="num">
                                      <p:cBhvr>
                                        <p:cTn id="9" dur="3000" fill="hold"/>
                                        <p:tgtEl>
                                          <p:spTgt spid="57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A9D7FE3-32AC-4358-0889-6220695CE42F}"/>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59394" name="Rectángulo 2">
            <a:extLst>
              <a:ext uri="{FF2B5EF4-FFF2-40B4-BE49-F238E27FC236}">
                <a16:creationId xmlns:a16="http://schemas.microsoft.com/office/drawing/2014/main" id="{D55EF79E-D3BA-152A-DED5-9C64AADA1C50}"/>
              </a:ext>
            </a:extLst>
          </p:cNvPr>
          <p:cNvSpPr>
            <a:spLocks noChangeArrowheads="1"/>
          </p:cNvSpPr>
          <p:nvPr/>
        </p:nvSpPr>
        <p:spPr bwMode="auto">
          <a:xfrm>
            <a:off x="133350" y="115888"/>
            <a:ext cx="5087938" cy="75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En Alcalá sufrió sus primeros procesos, aprendió a amar, con realismo a la Iglesia, </a:t>
            </a:r>
          </a:p>
          <a:p>
            <a:pPr eaLnBrk="1" hangingPunct="1"/>
            <a:r>
              <a:rPr lang="es-ES_tradnl" altLang="es-ES" sz="1800">
                <a:solidFill>
                  <a:srgbClr val="FFFF00"/>
                </a:solidFill>
                <a:latin typeface="Comic Sans MS" panose="030F0902030302020204" pitchFamily="66" charset="0"/>
              </a:rPr>
              <a:t>y a vivir en su carne, el pasar </a:t>
            </a:r>
          </a:p>
          <a:p>
            <a:pPr eaLnBrk="1" hangingPunct="1"/>
            <a:r>
              <a:rPr lang="es-ES_tradnl" altLang="es-ES" sz="1800">
                <a:solidFill>
                  <a:srgbClr val="FFFF00"/>
                </a:solidFill>
                <a:latin typeface="Comic Sans MS" panose="030F0902030302020204" pitchFamily="66" charset="0"/>
              </a:rPr>
              <a:t>“</a:t>
            </a:r>
            <a:r>
              <a:rPr lang="es-ES_tradnl" altLang="ja-JP" sz="1800">
                <a:solidFill>
                  <a:srgbClr val="FFFF00"/>
                </a:solidFill>
                <a:latin typeface="Comic Sans MS" panose="030F0902030302020204" pitchFamily="66" charset="0"/>
              </a:rPr>
              <a:t>oprobios y menosprecios por Cristo”, </a:t>
            </a:r>
          </a:p>
          <a:p>
            <a:pPr eaLnBrk="1" hangingPunct="1"/>
            <a:r>
              <a:rPr lang="es-ES_tradnl" altLang="es-ES" sz="1800">
                <a:solidFill>
                  <a:srgbClr val="FFFF00"/>
                </a:solidFill>
                <a:latin typeface="Comic Sans MS" panose="030F0902030302020204" pitchFamily="66" charset="0"/>
              </a:rPr>
              <a:t>tema central en sus Ejercicios</a:t>
            </a:r>
            <a:r>
              <a:rPr lang="es-ES_tradnl" altLang="ja-JP" sz="1800">
                <a:solidFill>
                  <a:srgbClr val="FFFF00"/>
                </a:solidFill>
                <a:latin typeface="Comic Sans MS" panose="030F0902030302020204" pitchFamily="66" charset="0"/>
              </a:rPr>
              <a:t>.</a:t>
            </a:r>
          </a:p>
          <a:p>
            <a:pPr eaLnBrk="1" hangingPunct="1"/>
            <a:r>
              <a:rPr lang="es-ES_tradnl" altLang="es-ES" sz="1800">
                <a:solidFill>
                  <a:srgbClr val="FFFF00"/>
                </a:solidFill>
                <a:latin typeface="Comic Sans MS" panose="030F0902030302020204" pitchFamily="66" charset="0"/>
              </a:rPr>
              <a:t>Estuvo en la cárcel durante 42 días</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Cuando era conducido por los alguaciles, se cruzó en el camino con un joven apuesto que iba a caballo rodeado de amigos y sirvientes, ”quedaron cautivados por el aire y la mirada del preso y llenos de compasión hacia él”. </a:t>
            </a:r>
          </a:p>
          <a:p>
            <a:pPr eaLnBrk="1" hangingPunct="1"/>
            <a:r>
              <a:rPr lang="es-ES_tradnl" altLang="es-ES" sz="1800">
                <a:solidFill>
                  <a:srgbClr val="FFFF00"/>
                </a:solidFill>
                <a:latin typeface="Comic Sans MS" panose="030F0902030302020204" pitchFamily="66" charset="0"/>
              </a:rPr>
              <a:t>	El joven a caballo era Francisco de Borja.</a:t>
            </a:r>
          </a:p>
          <a:p>
            <a:pPr eaLnBrk="1" hangingPunct="1"/>
            <a:r>
              <a:rPr lang="es-ES_tradnl" altLang="es-ES" sz="1800">
                <a:solidFill>
                  <a:srgbClr val="FFFF00"/>
                </a:solidFill>
                <a:latin typeface="Comic Sans MS" panose="030F0902030302020204" pitchFamily="66" charset="0"/>
              </a:rPr>
              <a:t>	Cuando algunas personas devotas e influyentes trataban de sacarlo  de la cárcel contestó el peregrino:</a:t>
            </a:r>
          </a:p>
          <a:p>
            <a:pPr algn="ctr" eaLnBrk="1" hangingPunct="1"/>
            <a:r>
              <a:rPr lang="es-ES_tradnl" altLang="es-ES" sz="1800" i="1">
                <a:solidFill>
                  <a:srgbClr val="FFFF00"/>
                </a:solidFill>
                <a:latin typeface="Comic Sans MS" panose="030F0902030302020204" pitchFamily="66" charset="0"/>
              </a:rPr>
              <a:t>“Aquél por cuyo amor aquí entré, </a:t>
            </a:r>
          </a:p>
          <a:p>
            <a:pPr algn="ctr" eaLnBrk="1" hangingPunct="1"/>
            <a:r>
              <a:rPr lang="es-ES_tradnl" altLang="es-ES" sz="1800" i="1">
                <a:solidFill>
                  <a:srgbClr val="FFFF00"/>
                </a:solidFill>
                <a:latin typeface="Comic Sans MS" panose="030F0902030302020204" pitchFamily="66" charset="0"/>
              </a:rPr>
              <a:t>me sacará si fuere servido en ello”.</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Allí conoció a varios de los que serían mas tarde jesuitas: Laínez, Salmerón, Bobadilla</a:t>
            </a:r>
            <a:r>
              <a:rPr lang="is-IS" altLang="es-ES" sz="1800">
                <a:solidFill>
                  <a:srgbClr val="FFFF00"/>
                </a:solidFill>
                <a:latin typeface="Comic Sans MS" panose="030F0902030302020204" pitchFamily="66" charset="0"/>
              </a:rPr>
              <a:t>…</a:t>
            </a:r>
          </a:p>
          <a:p>
            <a:pPr eaLnBrk="1" hangingPunct="1"/>
            <a:r>
              <a:rPr lang="es-ES_tradnl" altLang="es-ES" sz="1800">
                <a:solidFill>
                  <a:srgbClr val="FFFF00"/>
                </a:solidFill>
                <a:latin typeface="Comic Sans MS" panose="030F0902030302020204" pitchFamily="66" charset="0"/>
              </a:rPr>
              <a:t>y a Nadal, el primer estudiante de Alcalá </a:t>
            </a:r>
          </a:p>
          <a:p>
            <a:pPr eaLnBrk="1" hangingPunct="1"/>
            <a:r>
              <a:rPr lang="es-ES_tradnl" altLang="es-ES" sz="1800">
                <a:solidFill>
                  <a:srgbClr val="FFFF00"/>
                </a:solidFill>
                <a:latin typeface="Comic Sans MS" panose="030F0902030302020204" pitchFamily="66" charset="0"/>
              </a:rPr>
              <a:t>que le dio limosna al entrar en la ciudad.</a:t>
            </a: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 </a:t>
            </a:r>
          </a:p>
        </p:txBody>
      </p:sp>
      <p:pic>
        <p:nvPicPr>
          <p:cNvPr id="59395" name="Imagen 1" descr="Captura de pantalla 2018-09-21 a las 22.33.46.png">
            <a:extLst>
              <a:ext uri="{FF2B5EF4-FFF2-40B4-BE49-F238E27FC236}">
                <a16:creationId xmlns:a16="http://schemas.microsoft.com/office/drawing/2014/main" id="{EE967DFE-0240-0DE4-8B95-2C99029C9669}"/>
              </a:ext>
            </a:extLst>
          </p:cNvPr>
          <p:cNvPicPr>
            <a:picLocks noChangeAspect="1"/>
          </p:cNvPicPr>
          <p:nvPr/>
        </p:nvPicPr>
        <p:blipFill>
          <a:blip r:embed="rId3">
            <a:extLst>
              <a:ext uri="{28A0092B-C50C-407E-A947-70E740481C1C}">
                <a14:useLocalDpi xmlns:a14="http://schemas.microsoft.com/office/drawing/2010/main" val="0"/>
              </a:ext>
            </a:extLst>
          </a:blip>
          <a:srcRect r="22658"/>
          <a:stretch>
            <a:fillRect/>
          </a:stretch>
        </p:blipFill>
        <p:spPr bwMode="auto">
          <a:xfrm>
            <a:off x="6051550" y="115888"/>
            <a:ext cx="29860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CuadroTexto 1">
            <a:extLst>
              <a:ext uri="{FF2B5EF4-FFF2-40B4-BE49-F238E27FC236}">
                <a16:creationId xmlns:a16="http://schemas.microsoft.com/office/drawing/2014/main" id="{3AB6BFF4-24AB-2986-A01E-E5127545775B}"/>
              </a:ext>
            </a:extLst>
          </p:cNvPr>
          <p:cNvSpPr txBox="1">
            <a:spLocks noChangeArrowheads="1"/>
          </p:cNvSpPr>
          <p:nvPr/>
        </p:nvSpPr>
        <p:spPr bwMode="auto">
          <a:xfrm>
            <a:off x="6051550" y="4722813"/>
            <a:ext cx="29860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“pasar</a:t>
            </a:r>
          </a:p>
          <a:p>
            <a:pPr algn="ctr" eaLnBrk="1" hangingPunct="1"/>
            <a:r>
              <a:rPr lang="es-ES" altLang="es-ES">
                <a:solidFill>
                  <a:srgbClr val="FF6600"/>
                </a:solidFill>
                <a:latin typeface="Comic Sans MS" panose="030F0902030302020204" pitchFamily="66" charset="0"/>
              </a:rPr>
              <a:t>oprobios</a:t>
            </a:r>
          </a:p>
          <a:p>
            <a:pPr algn="ctr" eaLnBrk="1" hangingPunct="1"/>
            <a:r>
              <a:rPr lang="tr-TR" altLang="es-ES">
                <a:solidFill>
                  <a:srgbClr val="FF6600"/>
                </a:solidFill>
                <a:latin typeface="Comic Sans MS" panose="030F0902030302020204" pitchFamily="66" charset="0"/>
              </a:rPr>
              <a:t>y</a:t>
            </a:r>
            <a:r>
              <a:rPr lang="es-ES" altLang="es-ES">
                <a:solidFill>
                  <a:srgbClr val="FF6600"/>
                </a:solidFill>
                <a:latin typeface="Comic Sans MS" panose="030F0902030302020204" pitchFamily="66" charset="0"/>
              </a:rPr>
              <a:t> menosprecios</a:t>
            </a:r>
          </a:p>
          <a:p>
            <a:pPr algn="ctr" eaLnBrk="1" hangingPunct="1"/>
            <a:r>
              <a:rPr lang="es-ES" altLang="es-ES">
                <a:solidFill>
                  <a:srgbClr val="FF6600"/>
                </a:solidFill>
                <a:latin typeface="Comic Sans MS" panose="030F0902030302020204" pitchFamily="66" charset="0"/>
              </a:rPr>
              <a:t>por Cristo”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3000"/>
                                        <p:tgtEl>
                                          <p:spTgt spid="59396"/>
                                        </p:tgtEl>
                                      </p:cBhvr>
                                    </p:animEffect>
                                    <p:anim calcmode="lin" valueType="num">
                                      <p:cBhvr>
                                        <p:cTn id="8" dur="3000" fill="hold"/>
                                        <p:tgtEl>
                                          <p:spTgt spid="59396"/>
                                        </p:tgtEl>
                                        <p:attrNameLst>
                                          <p:attrName>ppt_x</p:attrName>
                                        </p:attrNameLst>
                                      </p:cBhvr>
                                      <p:tavLst>
                                        <p:tav tm="0">
                                          <p:val>
                                            <p:strVal val="#ppt_x"/>
                                          </p:val>
                                        </p:tav>
                                        <p:tav tm="100000">
                                          <p:val>
                                            <p:strVal val="#ppt_x"/>
                                          </p:val>
                                        </p:tav>
                                      </p:tavLst>
                                    </p:anim>
                                    <p:anim calcmode="lin" valueType="num">
                                      <p:cBhvr>
                                        <p:cTn id="9" dur="3000" fill="hold"/>
                                        <p:tgtEl>
                                          <p:spTgt spid="593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3F878BF-CAA0-16E0-B6D7-7C5452B3B7F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61442" name="Rectángulo 1">
            <a:extLst>
              <a:ext uri="{FF2B5EF4-FFF2-40B4-BE49-F238E27FC236}">
                <a16:creationId xmlns:a16="http://schemas.microsoft.com/office/drawing/2014/main" id="{A59D19D5-F313-1066-2647-7072CFF47CA0}"/>
              </a:ext>
            </a:extLst>
          </p:cNvPr>
          <p:cNvSpPr>
            <a:spLocks noChangeArrowheads="1"/>
          </p:cNvSpPr>
          <p:nvPr/>
        </p:nvSpPr>
        <p:spPr bwMode="auto">
          <a:xfrm>
            <a:off x="133350" y="115888"/>
            <a:ext cx="498951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Pese a reconocerse su inocencia </a:t>
            </a:r>
          </a:p>
          <a:p>
            <a:pPr eaLnBrk="1" hangingPunct="1"/>
            <a:r>
              <a:rPr lang="es-ES_tradnl" altLang="es-ES" sz="1800">
                <a:solidFill>
                  <a:srgbClr val="FFFF00"/>
                </a:solidFill>
                <a:latin typeface="Comic Sans MS" panose="030F0902030302020204" pitchFamily="66" charset="0"/>
              </a:rPr>
              <a:t>se le prohíbe hablar de cosas de fe, </a:t>
            </a:r>
          </a:p>
          <a:p>
            <a:pPr eaLnBrk="1" hangingPunct="1"/>
            <a:r>
              <a:rPr lang="es-ES_tradnl" altLang="es-ES" sz="1800">
                <a:solidFill>
                  <a:srgbClr val="FFFF00"/>
                </a:solidFill>
                <a:latin typeface="Comic Sans MS" panose="030F0902030302020204" pitchFamily="66" charset="0"/>
              </a:rPr>
              <a:t>hasta que hubiese estudiado teología. </a:t>
            </a:r>
          </a:p>
          <a:p>
            <a:pPr eaLnBrk="1" hangingPunct="1"/>
            <a:r>
              <a:rPr lang="es-ES_tradnl" altLang="es-ES" sz="1800">
                <a:solidFill>
                  <a:srgbClr val="FFFF00"/>
                </a:solidFill>
                <a:latin typeface="Comic Sans MS" panose="030F0902030302020204" pitchFamily="66" charset="0"/>
              </a:rPr>
              <a:t>Tras lo cual resolvió marchar a Salamanca. </a:t>
            </a:r>
          </a:p>
          <a:p>
            <a:pPr eaLnBrk="1" hangingPunct="1"/>
            <a:r>
              <a:rPr lang="es-ES_tradnl" altLang="es-ES" sz="1800">
                <a:solidFill>
                  <a:srgbClr val="FFFF00"/>
                </a:solidFill>
                <a:latin typeface="Comic Sans MS" panose="030F0902030302020204" pitchFamily="66" charset="0"/>
              </a:rPr>
              <a:t> 	Estas experiencias dolorosas le hicieron comprender la necesidad de una sólida preparación espiritual e intelectual </a:t>
            </a:r>
          </a:p>
          <a:p>
            <a:pPr eaLnBrk="1" hangingPunct="1"/>
            <a:r>
              <a:rPr lang="es-ES_tradnl" altLang="es-ES" sz="1800">
                <a:solidFill>
                  <a:srgbClr val="FFFF00"/>
                </a:solidFill>
                <a:latin typeface="Comic Sans MS" panose="030F0902030302020204" pitchFamily="66" charset="0"/>
              </a:rPr>
              <a:t>para un apostolado eficaz.</a:t>
            </a:r>
          </a:p>
          <a:p>
            <a:pPr eaLnBrk="1" hangingPunct="1"/>
            <a:endParaRPr lang="es-ES_tradnl" altLang="es-ES" sz="1800">
              <a:solidFill>
                <a:srgbClr val="FFFFFF"/>
              </a:solidFill>
            </a:endParaRPr>
          </a:p>
          <a:p>
            <a:pPr eaLnBrk="1" hangingPunct="1"/>
            <a:r>
              <a:rPr lang="es-ES_tradnl" altLang="es-ES" sz="1800">
                <a:solidFill>
                  <a:srgbClr val="FFFF00"/>
                </a:solidFill>
                <a:latin typeface="Comic Sans MS" panose="030F0902030302020204" pitchFamily="66" charset="0"/>
              </a:rPr>
              <a:t>En la espiritualidad ignaciana es central el concepto y la palabra “más”. </a:t>
            </a:r>
          </a:p>
          <a:p>
            <a:pPr algn="ctr" eaLnBrk="1" hangingPunct="1"/>
            <a:r>
              <a:rPr lang="es-ES_tradnl" altLang="es-ES" sz="1800">
                <a:solidFill>
                  <a:srgbClr val="FFFF00"/>
                </a:solidFill>
                <a:latin typeface="Comic Sans MS" panose="030F0902030302020204" pitchFamily="66" charset="0"/>
              </a:rPr>
              <a:t>“Amar más a Cristo”, </a:t>
            </a:r>
          </a:p>
          <a:p>
            <a:pPr algn="ctr" eaLnBrk="1" hangingPunct="1"/>
            <a:r>
              <a:rPr lang="es-ES_tradnl" altLang="es-ES" sz="1800">
                <a:solidFill>
                  <a:srgbClr val="FFFF00"/>
                </a:solidFill>
                <a:latin typeface="Comic Sans MS" panose="030F0902030302020204" pitchFamily="66" charset="0"/>
              </a:rPr>
              <a:t>“Elegir lo que más agrada a Dios”, </a:t>
            </a:r>
          </a:p>
          <a:p>
            <a:pPr eaLnBrk="1" hangingPunct="1"/>
            <a:r>
              <a:rPr lang="es-ES_tradnl" altLang="es-ES" sz="1800">
                <a:solidFill>
                  <a:srgbClr val="FFFF00"/>
                </a:solidFill>
                <a:latin typeface="Comic Sans MS" panose="030F0902030302020204" pitchFamily="66" charset="0"/>
              </a:rPr>
              <a:t>Sin duda la experiencia de Alcalá, </a:t>
            </a:r>
          </a:p>
          <a:p>
            <a:pPr eaLnBrk="1" hangingPunct="1"/>
            <a:r>
              <a:rPr lang="es-ES_tradnl" altLang="es-ES" sz="1800">
                <a:solidFill>
                  <a:srgbClr val="FFFF00"/>
                </a:solidFill>
                <a:latin typeface="Comic Sans MS" panose="030F0902030302020204" pitchFamily="66" charset="0"/>
              </a:rPr>
              <a:t>lo afianzó en este nuevo espíritu.</a:t>
            </a:r>
          </a:p>
          <a:p>
            <a:pPr eaLnBrk="1" hangingPunct="1"/>
            <a:r>
              <a:rPr lang="es-ES_tradnl" altLang="es-ES" sz="1800">
                <a:solidFill>
                  <a:srgbClr val="FFFF00"/>
                </a:solidFill>
                <a:latin typeface="Comic Sans MS" panose="030F0902030302020204" pitchFamily="66" charset="0"/>
              </a:rPr>
              <a:t>Pero en la ciudad del Tormes no encontró </a:t>
            </a:r>
          </a:p>
          <a:p>
            <a:pPr eaLnBrk="1" hangingPunct="1"/>
            <a:r>
              <a:rPr lang="es-ES_tradnl" altLang="es-ES" sz="1800">
                <a:solidFill>
                  <a:srgbClr val="FFFF00"/>
                </a:solidFill>
                <a:latin typeface="Comic Sans MS" panose="030F0902030302020204" pitchFamily="66" charset="0"/>
              </a:rPr>
              <a:t>la paz que andaba buscando, y de allí, rehuyendo de nuevo a la Inquisición, determina marchar a Paris en 1528. </a:t>
            </a:r>
          </a:p>
          <a:p>
            <a:pPr eaLnBrk="1" hangingPunct="1"/>
            <a:r>
              <a:rPr lang="es-ES_tradnl" altLang="es-ES" sz="1800">
                <a:solidFill>
                  <a:srgbClr val="FFFF00"/>
                </a:solidFill>
                <a:latin typeface="Comic Sans MS" panose="030F0902030302020204" pitchFamily="66" charset="0"/>
              </a:rPr>
              <a:t>Partió ”solo”.</a:t>
            </a:r>
          </a:p>
          <a:p>
            <a:pPr eaLnBrk="1" hangingPunct="1"/>
            <a:r>
              <a:rPr lang="es-ES_tradnl" altLang="es-ES" sz="1800">
                <a:solidFill>
                  <a:srgbClr val="FFFF00"/>
                </a:solidFill>
                <a:latin typeface="Comic Sans MS" panose="030F0902030302020204" pitchFamily="66" charset="0"/>
              </a:rPr>
              <a:t>Entre sus papeles, los “Ejercicios </a:t>
            </a:r>
          </a:p>
          <a:p>
            <a:pPr eaLnBrk="1" hangingPunct="1"/>
            <a:r>
              <a:rPr lang="es-ES_tradnl" altLang="es-ES" sz="1800">
                <a:solidFill>
                  <a:srgbClr val="FFFF00"/>
                </a:solidFill>
                <a:latin typeface="Comic Sans MS" panose="030F0902030302020204" pitchFamily="66" charset="0"/>
              </a:rPr>
              <a:t>Espirituales”, con el “nihil obstat” </a:t>
            </a:r>
          </a:p>
          <a:p>
            <a:pPr eaLnBrk="1" hangingPunct="1"/>
            <a:r>
              <a:rPr lang="es-ES_tradnl" altLang="es-ES" sz="1800">
                <a:solidFill>
                  <a:srgbClr val="FFFF00"/>
                </a:solidFill>
                <a:latin typeface="Comic Sans MS" panose="030F0902030302020204" pitchFamily="66" charset="0"/>
              </a:rPr>
              <a:t>de los doctores salmantinos</a:t>
            </a:r>
            <a:r>
              <a:rPr lang="es-ES_tradnl" altLang="es-ES" sz="1800">
                <a:solidFill>
                  <a:schemeClr val="bg1"/>
                </a:solidFill>
              </a:rPr>
              <a:t>.</a:t>
            </a:r>
          </a:p>
          <a:p>
            <a:pPr eaLnBrk="1" hangingPunct="1"/>
            <a:endParaRPr lang="es-ES_tradnl" altLang="es-ES" sz="1800">
              <a:solidFill>
                <a:srgbClr val="FFFF00"/>
              </a:solidFill>
              <a:latin typeface="Comic Sans MS" panose="030F0902030302020204" pitchFamily="66" charset="0"/>
            </a:endParaRPr>
          </a:p>
        </p:txBody>
      </p:sp>
      <p:pic>
        <p:nvPicPr>
          <p:cNvPr id="61443" name="Imagen 1" descr="que-ver-en-salamanca-fachada-universidad-de-salamanca.jpg">
            <a:extLst>
              <a:ext uri="{FF2B5EF4-FFF2-40B4-BE49-F238E27FC236}">
                <a16:creationId xmlns:a16="http://schemas.microsoft.com/office/drawing/2014/main" id="{60DA6D4B-CBF0-FF39-7058-64DE467E33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115888"/>
            <a:ext cx="320992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uadroTexto 1">
            <a:extLst>
              <a:ext uri="{FF2B5EF4-FFF2-40B4-BE49-F238E27FC236}">
                <a16:creationId xmlns:a16="http://schemas.microsoft.com/office/drawing/2014/main" id="{C036CDC8-F2F4-7DFD-4C08-FDBB73E61C72}"/>
              </a:ext>
            </a:extLst>
          </p:cNvPr>
          <p:cNvSpPr txBox="1">
            <a:spLocks noChangeArrowheads="1"/>
          </p:cNvSpPr>
          <p:nvPr/>
        </p:nvSpPr>
        <p:spPr bwMode="auto">
          <a:xfrm>
            <a:off x="5827713" y="5184775"/>
            <a:ext cx="320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Comic Sans MS" panose="030F0902030302020204" pitchFamily="66" charset="0"/>
              </a:rPr>
              <a:t>“Elegir </a:t>
            </a:r>
          </a:p>
          <a:p>
            <a:pPr algn="ctr" eaLnBrk="1" hangingPunct="1"/>
            <a:r>
              <a:rPr lang="es-ES_tradnl" altLang="es-ES">
                <a:solidFill>
                  <a:srgbClr val="FF6600"/>
                </a:solidFill>
                <a:latin typeface="Comic Sans MS" panose="030F0902030302020204" pitchFamily="66" charset="0"/>
              </a:rPr>
              <a:t>lo que más </a:t>
            </a:r>
          </a:p>
          <a:p>
            <a:pPr algn="ctr" eaLnBrk="1" hangingPunct="1"/>
            <a:r>
              <a:rPr lang="es-ES_tradnl" altLang="es-ES">
                <a:solidFill>
                  <a:srgbClr val="FF6600"/>
                </a:solidFill>
                <a:latin typeface="Comic Sans MS" panose="030F0902030302020204" pitchFamily="66" charset="0"/>
              </a:rPr>
              <a:t>agrada a Dios”,</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3000"/>
                                        <p:tgtEl>
                                          <p:spTgt spid="61444"/>
                                        </p:tgtEl>
                                      </p:cBhvr>
                                    </p:animEffect>
                                    <p:anim calcmode="lin" valueType="num">
                                      <p:cBhvr>
                                        <p:cTn id="8" dur="3000" fill="hold"/>
                                        <p:tgtEl>
                                          <p:spTgt spid="61444"/>
                                        </p:tgtEl>
                                        <p:attrNameLst>
                                          <p:attrName>ppt_x</p:attrName>
                                        </p:attrNameLst>
                                      </p:cBhvr>
                                      <p:tavLst>
                                        <p:tav tm="0">
                                          <p:val>
                                            <p:strVal val="#ppt_x"/>
                                          </p:val>
                                        </p:tav>
                                        <p:tav tm="100000">
                                          <p:val>
                                            <p:strVal val="#ppt_x"/>
                                          </p:val>
                                        </p:tav>
                                      </p:tavLst>
                                    </p:anim>
                                    <p:anim calcmode="lin" valueType="num">
                                      <p:cBhvr>
                                        <p:cTn id="9" dur="3000" fill="hold"/>
                                        <p:tgtEl>
                                          <p:spTgt spid="61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09FA81-A673-DB62-AF54-20B382F9EAD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63490" name="Rectángulo 1">
            <a:extLst>
              <a:ext uri="{FF2B5EF4-FFF2-40B4-BE49-F238E27FC236}">
                <a16:creationId xmlns:a16="http://schemas.microsoft.com/office/drawing/2014/main" id="{8175BB80-DBA9-E1B6-4FC3-2334568DCD67}"/>
              </a:ext>
            </a:extLst>
          </p:cNvPr>
          <p:cNvSpPr>
            <a:spLocks noChangeArrowheads="1"/>
          </p:cNvSpPr>
          <p:nvPr/>
        </p:nvSpPr>
        <p:spPr bwMode="auto">
          <a:xfrm>
            <a:off x="133350" y="115888"/>
            <a:ext cx="5426075" cy="75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Solo y a pie atravesó Francia en pleno invierno, el cojo más andarín de Europa, </a:t>
            </a:r>
          </a:p>
          <a:p>
            <a:pPr eaLnBrk="1" hangingPunct="1"/>
            <a:r>
              <a:rPr lang="es-ES_tradnl" altLang="es-ES" sz="1800">
                <a:solidFill>
                  <a:srgbClr val="FFFF00"/>
                </a:solidFill>
                <a:latin typeface="Comic Sans MS" panose="030F0902030302020204" pitchFamily="66" charset="0"/>
              </a:rPr>
              <a:t>atraído por la fama del centro cultural del mundo, la universidad de la Sorbona.</a:t>
            </a:r>
          </a:p>
          <a:p>
            <a:pPr eaLnBrk="1" hangingPunct="1"/>
            <a:r>
              <a:rPr lang="es-ES_tradnl" altLang="es-ES" sz="1800">
                <a:solidFill>
                  <a:srgbClr val="FFFF00"/>
                </a:solidFill>
                <a:latin typeface="Comic Sans MS" panose="030F0902030302020204" pitchFamily="66" charset="0"/>
              </a:rPr>
              <a:t>Paris, con un cuarto de millón de habitantes, </a:t>
            </a:r>
          </a:p>
          <a:p>
            <a:pPr eaLnBrk="1" hangingPunct="1"/>
            <a:r>
              <a:rPr lang="es-ES_tradnl" altLang="es-ES" sz="1800">
                <a:solidFill>
                  <a:srgbClr val="FFFF00"/>
                </a:solidFill>
                <a:latin typeface="Comic Sans MS" panose="030F0902030302020204" pitchFamily="66" charset="0"/>
              </a:rPr>
              <a:t>con cuatro mil estudiantes </a:t>
            </a:r>
          </a:p>
          <a:p>
            <a:pPr eaLnBrk="1" hangingPunct="1"/>
            <a:r>
              <a:rPr lang="es-ES_tradnl" altLang="es-ES" sz="1800">
                <a:solidFill>
                  <a:srgbClr val="FFFF00"/>
                </a:solidFill>
                <a:latin typeface="Comic Sans MS" panose="030F0902030302020204" pitchFamily="66" charset="0"/>
              </a:rPr>
              <a:t>e innumerables  colegios y conventos.</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Se hospedó en una casa con algunos estudiantes  españoles, en el barrio latino, junto a la colina </a:t>
            </a:r>
          </a:p>
          <a:p>
            <a:pPr eaLnBrk="1" hangingPunct="1"/>
            <a:r>
              <a:rPr lang="es-ES_tradnl" altLang="es-ES" sz="1800">
                <a:solidFill>
                  <a:srgbClr val="FFFF00"/>
                </a:solidFill>
                <a:latin typeface="Comic Sans MS" panose="030F0902030302020204" pitchFamily="66" charset="0"/>
              </a:rPr>
              <a:t>de Montmartre, en el corazón de la villa. </a:t>
            </a:r>
          </a:p>
          <a:p>
            <a:pPr eaLnBrk="1" hangingPunct="1"/>
            <a:r>
              <a:rPr lang="es-ES_tradnl" altLang="es-ES" sz="1800">
                <a:solidFill>
                  <a:srgbClr val="FFFF00"/>
                </a:solidFill>
                <a:latin typeface="Comic Sans MS" panose="030F0902030302020204" pitchFamily="66" charset="0"/>
              </a:rPr>
              <a:t>	A pesar de sus casi cuarenta años, </a:t>
            </a:r>
          </a:p>
          <a:p>
            <a:pPr eaLnBrk="1" hangingPunct="1"/>
            <a:r>
              <a:rPr lang="es-ES_tradnl" altLang="es-ES" sz="1800">
                <a:solidFill>
                  <a:srgbClr val="FFFF00"/>
                </a:solidFill>
                <a:latin typeface="Comic Sans MS" panose="030F0902030302020204" pitchFamily="66" charset="0"/>
              </a:rPr>
              <a:t>venía dispuesto a estudiar, pues reconocía </a:t>
            </a:r>
          </a:p>
          <a:p>
            <a:pPr eaLnBrk="1" hangingPunct="1"/>
            <a:r>
              <a:rPr lang="es-ES_tradnl" altLang="es-ES" sz="1800">
                <a:solidFill>
                  <a:srgbClr val="FFFF00"/>
                </a:solidFill>
                <a:latin typeface="Comic Sans MS" panose="030F0902030302020204" pitchFamily="66" charset="0"/>
              </a:rPr>
              <a:t>no tener buenos fundamentos.</a:t>
            </a:r>
          </a:p>
          <a:p>
            <a:pPr eaLnBrk="1" hangingPunct="1"/>
            <a:r>
              <a:rPr lang="es-ES_tradnl" altLang="es-ES" sz="1800">
                <a:solidFill>
                  <a:srgbClr val="FFFF00"/>
                </a:solidFill>
                <a:latin typeface="Comic Sans MS" panose="030F0902030302020204" pitchFamily="66" charset="0"/>
              </a:rPr>
              <a:t>	Sin embargo su mayor ocupación era el acompañamiento espiritual a los jóvenes universitarios, valiéndose del método de los Ejercicios Espirituales, consiguiendo </a:t>
            </a:r>
          </a:p>
          <a:p>
            <a:pPr eaLnBrk="1" hangingPunct="1"/>
            <a:r>
              <a:rPr lang="es-ES_tradnl" altLang="es-ES" sz="1800">
                <a:solidFill>
                  <a:srgbClr val="FFFF00"/>
                </a:solidFill>
                <a:latin typeface="Comic Sans MS" panose="030F0902030302020204" pitchFamily="66" charset="0"/>
              </a:rPr>
              <a:t>algunas conversiones espectaculares. </a:t>
            </a:r>
          </a:p>
          <a:p>
            <a:pPr eaLnBrk="1" hangingPunct="1"/>
            <a:r>
              <a:rPr lang="es-ES_tradnl" altLang="es-ES" sz="1800">
                <a:solidFill>
                  <a:srgbClr val="FFFF00"/>
                </a:solidFill>
                <a:latin typeface="Comic Sans MS" panose="030F0902030302020204" pitchFamily="66" charset="0"/>
              </a:rPr>
              <a:t>Cuando Íñigo fue admitido en santa Bárbara, </a:t>
            </a:r>
          </a:p>
          <a:p>
            <a:pPr eaLnBrk="1" hangingPunct="1"/>
            <a:r>
              <a:rPr lang="es-ES_tradnl" altLang="es-ES" sz="1800">
                <a:solidFill>
                  <a:srgbClr val="FFFF00"/>
                </a:solidFill>
                <a:latin typeface="Comic Sans MS" panose="030F0902030302020204" pitchFamily="66" charset="0"/>
              </a:rPr>
              <a:t>se hizo amigo de Francisco Javier y Pedro Fabro. Nació una amistad profunda sostenida </a:t>
            </a:r>
          </a:p>
          <a:p>
            <a:pPr eaLnBrk="1" hangingPunct="1"/>
            <a:r>
              <a:rPr lang="es-ES_tradnl" altLang="es-ES" sz="1800">
                <a:solidFill>
                  <a:srgbClr val="FFFF00"/>
                </a:solidFill>
                <a:latin typeface="Comic Sans MS" panose="030F0902030302020204" pitchFamily="66" charset="0"/>
              </a:rPr>
              <a:t>por el vivir juntos. </a:t>
            </a:r>
          </a:p>
          <a:p>
            <a:pPr eaLnBrk="1" hangingPunct="1"/>
            <a:endParaRPr lang="es-ES_tradnl" altLang="es-ES" sz="1800">
              <a:solidFill>
                <a:srgbClr val="FFFFFF"/>
              </a:solidFill>
            </a:endParaRPr>
          </a:p>
          <a:p>
            <a:pPr eaLnBrk="1" hangingPunct="1"/>
            <a:endParaRPr lang="es-ES_tradnl" altLang="es-ES" sz="1800">
              <a:solidFill>
                <a:srgbClr val="FFFFFF"/>
              </a:solidFill>
            </a:endParaRPr>
          </a:p>
          <a:p>
            <a:pPr eaLnBrk="1" hangingPunct="1"/>
            <a:r>
              <a:rPr lang="es-ES_tradnl" altLang="es-ES" sz="1800" i="1"/>
              <a:t> </a:t>
            </a:r>
            <a:endParaRPr lang="es-ES_tradnl" altLang="es-ES" sz="1800"/>
          </a:p>
        </p:txBody>
      </p:sp>
      <p:pic>
        <p:nvPicPr>
          <p:cNvPr id="63491" name="Imagen 1" descr="Barcelona School.jpg">
            <a:extLst>
              <a:ext uri="{FF2B5EF4-FFF2-40B4-BE49-F238E27FC236}">
                <a16:creationId xmlns:a16="http://schemas.microsoft.com/office/drawing/2014/main" id="{BB9E8FC6-DC9D-06C1-869C-B4BB32E9FA72}"/>
              </a:ext>
            </a:extLst>
          </p:cNvPr>
          <p:cNvPicPr>
            <a:picLocks noChangeAspect="1"/>
          </p:cNvPicPr>
          <p:nvPr/>
        </p:nvPicPr>
        <p:blipFill>
          <a:blip r:embed="rId3">
            <a:extLst>
              <a:ext uri="{28A0092B-C50C-407E-A947-70E740481C1C}">
                <a14:useLocalDpi xmlns:a14="http://schemas.microsoft.com/office/drawing/2010/main" val="0"/>
              </a:ext>
            </a:extLst>
          </a:blip>
          <a:srcRect r="9860"/>
          <a:stretch>
            <a:fillRect/>
          </a:stretch>
        </p:blipFill>
        <p:spPr bwMode="auto">
          <a:xfrm>
            <a:off x="5730875" y="115888"/>
            <a:ext cx="33067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ángulo 2">
            <a:extLst>
              <a:ext uri="{FF2B5EF4-FFF2-40B4-BE49-F238E27FC236}">
                <a16:creationId xmlns:a16="http://schemas.microsoft.com/office/drawing/2014/main" id="{FBDCAA0C-2559-68F9-8DB4-60329C259BA4}"/>
              </a:ext>
            </a:extLst>
          </p:cNvPr>
          <p:cNvSpPr>
            <a:spLocks noChangeArrowheads="1"/>
          </p:cNvSpPr>
          <p:nvPr/>
        </p:nvSpPr>
        <p:spPr bwMode="auto">
          <a:xfrm>
            <a:off x="5730875" y="4922838"/>
            <a:ext cx="33067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Comic Sans MS" panose="030F0902030302020204" pitchFamily="66" charset="0"/>
              </a:rPr>
              <a:t>Solo </a:t>
            </a:r>
          </a:p>
          <a:p>
            <a:pPr algn="ctr" eaLnBrk="1" hangingPunct="1"/>
            <a:r>
              <a:rPr lang="es-ES_tradnl" altLang="es-ES">
                <a:solidFill>
                  <a:srgbClr val="FF6600"/>
                </a:solidFill>
                <a:latin typeface="Comic Sans MS" panose="030F0902030302020204" pitchFamily="66" charset="0"/>
              </a:rPr>
              <a:t>y a pie,</a:t>
            </a:r>
          </a:p>
          <a:p>
            <a:pPr algn="ctr" eaLnBrk="1" hangingPunct="1"/>
            <a:r>
              <a:rPr lang="es-ES" altLang="es-ES">
                <a:solidFill>
                  <a:srgbClr val="FF6600"/>
                </a:solidFill>
                <a:latin typeface="Comic Sans MS" panose="030F0902030302020204" pitchFamily="66" charset="0"/>
              </a:rPr>
              <a:t>e</a:t>
            </a:r>
            <a:r>
              <a:rPr lang="es-ES_tradnl" altLang="es-ES">
                <a:solidFill>
                  <a:srgbClr val="FF6600"/>
                </a:solidFill>
                <a:latin typeface="Comic Sans MS" panose="030F0902030302020204" pitchFamily="66" charset="0"/>
              </a:rPr>
              <a:t>l cojo </a:t>
            </a:r>
          </a:p>
          <a:p>
            <a:pPr algn="ctr" eaLnBrk="1" hangingPunct="1"/>
            <a:r>
              <a:rPr lang="es-ES_tradnl" altLang="es-ES">
                <a:solidFill>
                  <a:srgbClr val="FF6600"/>
                </a:solidFill>
                <a:latin typeface="Comic Sans MS" panose="030F0902030302020204" pitchFamily="66" charset="0"/>
              </a:rPr>
              <a:t>más andarín </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fade">
                                      <p:cBhvr>
                                        <p:cTn id="7" dur="3000"/>
                                        <p:tgtEl>
                                          <p:spTgt spid="63492"/>
                                        </p:tgtEl>
                                      </p:cBhvr>
                                    </p:animEffect>
                                    <p:anim calcmode="lin" valueType="num">
                                      <p:cBhvr>
                                        <p:cTn id="8" dur="3000" fill="hold"/>
                                        <p:tgtEl>
                                          <p:spTgt spid="63492"/>
                                        </p:tgtEl>
                                        <p:attrNameLst>
                                          <p:attrName>ppt_x</p:attrName>
                                        </p:attrNameLst>
                                      </p:cBhvr>
                                      <p:tavLst>
                                        <p:tav tm="0">
                                          <p:val>
                                            <p:strVal val="#ppt_x"/>
                                          </p:val>
                                        </p:tav>
                                        <p:tav tm="100000">
                                          <p:val>
                                            <p:strVal val="#ppt_x"/>
                                          </p:val>
                                        </p:tav>
                                      </p:tavLst>
                                    </p:anim>
                                    <p:anim calcmode="lin" valueType="num">
                                      <p:cBhvr>
                                        <p:cTn id="9" dur="3000" fill="hold"/>
                                        <p:tgtEl>
                                          <p:spTgt spid="634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3EF9CC-FBCF-890C-4E99-DF7B9BEB57B4}"/>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65538" name="Rectángulo 1">
            <a:extLst>
              <a:ext uri="{FF2B5EF4-FFF2-40B4-BE49-F238E27FC236}">
                <a16:creationId xmlns:a16="http://schemas.microsoft.com/office/drawing/2014/main" id="{8D8D7A18-0369-A361-D18E-EB1192DB77C5}"/>
              </a:ext>
            </a:extLst>
          </p:cNvPr>
          <p:cNvSpPr>
            <a:spLocks noChangeArrowheads="1"/>
          </p:cNvSpPr>
          <p:nvPr/>
        </p:nvSpPr>
        <p:spPr bwMode="auto">
          <a:xfrm>
            <a:off x="133350" y="225425"/>
            <a:ext cx="56515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Javier, era simpático y jovial, hombre de vitalidad arrolladora y gran atleta. Soñador por naturaleza. Se había criado en la tristeza de una familia hundida y había visto, cuando tenía doce años, desmochar las torres de su castillo familiar.</a:t>
            </a:r>
          </a:p>
          <a:p>
            <a:pPr eaLnBrk="1" hangingPunct="1"/>
            <a:r>
              <a:rPr lang="es-ES_tradnl" altLang="es-ES" sz="1800">
                <a:solidFill>
                  <a:srgbClr val="FFFF00"/>
                </a:solidFill>
                <a:latin typeface="Comic Sans MS" panose="030F0902030302020204" pitchFamily="66" charset="0"/>
              </a:rPr>
              <a:t>Los azares de Navarra, entre cuyos adversarios había luchado Iñigo, habían costado la vida a su padre, Presidente del Consejo Real de Navarra. </a:t>
            </a:r>
          </a:p>
          <a:p>
            <a:pPr eaLnBrk="1" hangingPunct="1"/>
            <a:r>
              <a:rPr lang="es-ES_tradnl" altLang="es-ES" sz="1800">
                <a:solidFill>
                  <a:srgbClr val="FFFF00"/>
                </a:solidFill>
                <a:latin typeface="Comic Sans MS" panose="030F0902030302020204" pitchFamily="66" charset="0"/>
              </a:rPr>
              <a:t>	A los pocos meses de llegar Íñigo, el 15 marzo 1530,  Javier conseguía el título de Licenciado. </a:t>
            </a:r>
          </a:p>
          <a:p>
            <a:pPr eaLnBrk="1" hangingPunct="1"/>
            <a:r>
              <a:rPr lang="es-ES_tradnl" altLang="es-ES" sz="1800">
                <a:solidFill>
                  <a:srgbClr val="FFFF00"/>
                </a:solidFill>
                <a:latin typeface="Comic Sans MS" panose="030F0902030302020204" pitchFamily="66" charset="0"/>
              </a:rPr>
              <a:t>Poco después conseguía el título de Maestro, </a:t>
            </a:r>
          </a:p>
          <a:p>
            <a:pPr eaLnBrk="1" hangingPunct="1"/>
            <a:r>
              <a:rPr lang="es-ES_tradnl" altLang="es-ES" sz="1800">
                <a:solidFill>
                  <a:srgbClr val="FFFF00"/>
                </a:solidFill>
                <a:latin typeface="Comic Sans MS" panose="030F0902030302020204" pitchFamily="66" charset="0"/>
              </a:rPr>
              <a:t>y pasaba a ser miembro de la Facultad de Artes.</a:t>
            </a:r>
          </a:p>
          <a:p>
            <a:pPr eaLnBrk="1" hangingPunct="1"/>
            <a:r>
              <a:rPr lang="es-ES_tradnl" altLang="es-ES" sz="1800">
                <a:solidFill>
                  <a:srgbClr val="FFFF00"/>
                </a:solidFill>
                <a:latin typeface="Comic Sans MS" panose="030F0902030302020204" pitchFamily="66" charset="0"/>
              </a:rPr>
              <a:t>	Íñigo le ayudó, proporcionándole alumnos, </a:t>
            </a:r>
          </a:p>
          <a:p>
            <a:pPr eaLnBrk="1" hangingPunct="1"/>
            <a:r>
              <a:rPr lang="es-ES_tradnl" altLang="es-ES" sz="1800">
                <a:solidFill>
                  <a:srgbClr val="FFFF00"/>
                </a:solidFill>
                <a:latin typeface="Comic Sans MS" panose="030F0902030302020204" pitchFamily="66" charset="0"/>
              </a:rPr>
              <a:t>y velaba discretamente sobre su situación espiritual. Como una gota fue gastando aquella alma roqueña.  Al navarro no le atraía en absoluto el estilo de vida de Íñigo y aún se burlaba de él. </a:t>
            </a:r>
          </a:p>
          <a:p>
            <a:pPr eaLnBrk="1" hangingPunct="1"/>
            <a:r>
              <a:rPr lang="es-ES_tradnl" altLang="es-ES" sz="1800">
                <a:solidFill>
                  <a:srgbClr val="FFFF00"/>
                </a:solidFill>
                <a:latin typeface="Comic Sans MS" panose="030F0902030302020204" pitchFamily="66" charset="0"/>
              </a:rPr>
              <a:t>	A pesar de la prevención, la frase evangélica:</a:t>
            </a:r>
          </a:p>
          <a:p>
            <a:pPr eaLnBrk="1" hangingPunct="1"/>
            <a:r>
              <a:rPr lang="es-ES_tradnl" altLang="es-ES" sz="1800">
                <a:solidFill>
                  <a:srgbClr val="FFFF00"/>
                </a:solidFill>
                <a:latin typeface="Comic Sans MS" panose="030F0902030302020204" pitchFamily="66" charset="0"/>
              </a:rPr>
              <a:t>”¿de qué le sirve al hombre ganar su vida si pierde </a:t>
            </a:r>
          </a:p>
          <a:p>
            <a:pPr eaLnBrk="1" hangingPunct="1"/>
            <a:r>
              <a:rPr lang="es-ES_tradnl" altLang="es-ES" sz="1800">
                <a:solidFill>
                  <a:srgbClr val="FFFF00"/>
                </a:solidFill>
                <a:latin typeface="Comic Sans MS" panose="030F0902030302020204" pitchFamily="66" charset="0"/>
              </a:rPr>
              <a:t>su alma”?, hizo mella en él. Al final hace Ejercicios, solo, apartado en una pequeña casita con la ayuda de Ignacio, y se adhiere al grupo, tenía 27 años.</a:t>
            </a:r>
          </a:p>
        </p:txBody>
      </p:sp>
      <p:pic>
        <p:nvPicPr>
          <p:cNvPr id="65539" name="Imagen 1" descr="stignatius.jpg">
            <a:extLst>
              <a:ext uri="{FF2B5EF4-FFF2-40B4-BE49-F238E27FC236}">
                <a16:creationId xmlns:a16="http://schemas.microsoft.com/office/drawing/2014/main" id="{BC6B82A2-C82D-B1F2-A02B-C09F3B97AC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5838" y="115888"/>
            <a:ext cx="2938462"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ángulo 1">
            <a:extLst>
              <a:ext uri="{FF2B5EF4-FFF2-40B4-BE49-F238E27FC236}">
                <a16:creationId xmlns:a16="http://schemas.microsoft.com/office/drawing/2014/main" id="{C5451B15-7979-D2A6-9F0B-B7C01AB2B6C6}"/>
              </a:ext>
            </a:extLst>
          </p:cNvPr>
          <p:cNvSpPr>
            <a:spLocks noChangeArrowheads="1"/>
          </p:cNvSpPr>
          <p:nvPr/>
        </p:nvSpPr>
        <p:spPr bwMode="auto">
          <a:xfrm>
            <a:off x="6065838" y="4943475"/>
            <a:ext cx="29384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Comic Sans MS" panose="030F0902030302020204" pitchFamily="66" charset="0"/>
              </a:rPr>
              <a:t>¿de qué sirve </a:t>
            </a:r>
          </a:p>
          <a:p>
            <a:pPr algn="ctr" eaLnBrk="1" hangingPunct="1"/>
            <a:r>
              <a:rPr lang="es-ES_tradnl" altLang="es-ES">
                <a:solidFill>
                  <a:srgbClr val="FF6600"/>
                </a:solidFill>
                <a:latin typeface="Comic Sans MS" panose="030F0902030302020204" pitchFamily="66" charset="0"/>
              </a:rPr>
              <a:t>ganar el mundo </a:t>
            </a:r>
          </a:p>
          <a:p>
            <a:pPr algn="ctr" eaLnBrk="1" hangingPunct="1"/>
            <a:r>
              <a:rPr lang="es-ES_tradnl" altLang="es-ES">
                <a:solidFill>
                  <a:srgbClr val="FF6600"/>
                </a:solidFill>
                <a:latin typeface="Comic Sans MS" panose="030F0902030302020204" pitchFamily="66" charset="0"/>
              </a:rPr>
              <a:t>si se pierde </a:t>
            </a:r>
          </a:p>
          <a:p>
            <a:pPr algn="ctr" eaLnBrk="1" hangingPunct="1"/>
            <a:r>
              <a:rPr lang="es-ES_tradnl" altLang="es-ES">
                <a:solidFill>
                  <a:srgbClr val="FF6600"/>
                </a:solidFill>
                <a:latin typeface="Comic Sans MS" panose="030F0902030302020204" pitchFamily="66" charset="0"/>
              </a:rPr>
              <a:t>el alma”?</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3000"/>
                                        <p:tgtEl>
                                          <p:spTgt spid="65540"/>
                                        </p:tgtEl>
                                      </p:cBhvr>
                                    </p:animEffect>
                                    <p:anim calcmode="lin" valueType="num">
                                      <p:cBhvr>
                                        <p:cTn id="8" dur="3000" fill="hold"/>
                                        <p:tgtEl>
                                          <p:spTgt spid="65540"/>
                                        </p:tgtEl>
                                        <p:attrNameLst>
                                          <p:attrName>ppt_x</p:attrName>
                                        </p:attrNameLst>
                                      </p:cBhvr>
                                      <p:tavLst>
                                        <p:tav tm="0">
                                          <p:val>
                                            <p:strVal val="#ppt_x"/>
                                          </p:val>
                                        </p:tav>
                                        <p:tav tm="100000">
                                          <p:val>
                                            <p:strVal val="#ppt_x"/>
                                          </p:val>
                                        </p:tav>
                                      </p:tavLst>
                                    </p:anim>
                                    <p:anim calcmode="lin" valueType="num">
                                      <p:cBhvr>
                                        <p:cTn id="9" dur="3000" fill="hold"/>
                                        <p:tgtEl>
                                          <p:spTgt spid="655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ángulo 1">
            <a:extLst>
              <a:ext uri="{FF2B5EF4-FFF2-40B4-BE49-F238E27FC236}">
                <a16:creationId xmlns:a16="http://schemas.microsoft.com/office/drawing/2014/main" id="{BF37D5AB-E6D7-430F-9C15-3262D8B4950D}"/>
              </a:ext>
            </a:extLst>
          </p:cNvPr>
          <p:cNvSpPr>
            <a:spLocks noChangeArrowheads="1"/>
          </p:cNvSpPr>
          <p:nvPr/>
        </p:nvSpPr>
        <p:spPr bwMode="auto">
          <a:xfrm>
            <a:off x="269875" y="115888"/>
            <a:ext cx="51308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Fue más fácil y rápida la conquista de Pedro Fabro y de Laínez, relegado injustamente de la cátedra como  Maestro </a:t>
            </a:r>
          </a:p>
          <a:p>
            <a:pPr eaLnBrk="1" hangingPunct="1"/>
            <a:r>
              <a:rPr lang="es-ES_tradnl" altLang="es-ES" sz="1800">
                <a:solidFill>
                  <a:srgbClr val="FFFF00"/>
                </a:solidFill>
                <a:latin typeface="Comic Sans MS" panose="030F0902030302020204" pitchFamily="66" charset="0"/>
              </a:rPr>
              <a:t>en Alcalá, y de Salmerón, toledano de prodigiosa memoria, amigos entre sí. </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Venían de Alcalá donde habían oído hablar </a:t>
            </a:r>
          </a:p>
          <a:p>
            <a:pPr eaLnBrk="1" hangingPunct="1"/>
            <a:r>
              <a:rPr lang="es-ES_tradnl" altLang="es-ES" sz="1800">
                <a:solidFill>
                  <a:srgbClr val="FFFF00"/>
                </a:solidFill>
                <a:latin typeface="Comic Sans MS" panose="030F0902030302020204" pitchFamily="66" charset="0"/>
              </a:rPr>
              <a:t>del peregrino extraño,  y pronto lo encontraron en Santa Bárbara y se embarcaron en la misma empresa. </a:t>
            </a:r>
          </a:p>
          <a:p>
            <a:pPr eaLnBrk="1" hangingPunct="1"/>
            <a:r>
              <a:rPr lang="es-ES_tradnl" altLang="es-ES" sz="1800">
                <a:solidFill>
                  <a:srgbClr val="FFFF00"/>
                </a:solidFill>
                <a:latin typeface="Comic Sans MS" panose="030F0902030302020204" pitchFamily="66" charset="0"/>
              </a:rPr>
              <a:t>Al grupo se le unió también Bobadilla, castellano viejo de Palencia,</a:t>
            </a:r>
          </a:p>
          <a:p>
            <a:pPr eaLnBrk="1" hangingPunct="1"/>
            <a:r>
              <a:rPr lang="es-ES_tradnl" altLang="es-ES" sz="1800">
                <a:solidFill>
                  <a:srgbClr val="FFFF00"/>
                </a:solidFill>
                <a:latin typeface="Comic Sans MS" panose="030F0902030302020204" pitchFamily="66" charset="0"/>
              </a:rPr>
              <a:t>y Simón Rodrígues procedente de Portugal.</a:t>
            </a:r>
          </a:p>
          <a:p>
            <a:pPr eaLnBrk="1" hangingPunct="1"/>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La única resolución que los une es: </a:t>
            </a:r>
          </a:p>
          <a:p>
            <a:pPr eaLnBrk="1" hangingPunct="1"/>
            <a:r>
              <a:rPr lang="es-ES_tradnl" altLang="es-ES" sz="1800" i="1">
                <a:solidFill>
                  <a:srgbClr val="FFFF00"/>
                </a:solidFill>
                <a:latin typeface="Comic Sans MS" panose="030F0902030302020204" pitchFamily="66" charset="0"/>
              </a:rPr>
              <a:t>“el propósito de visitar tierra santa y </a:t>
            </a:r>
          </a:p>
          <a:p>
            <a:pPr eaLnBrk="1" hangingPunct="1"/>
            <a:r>
              <a:rPr lang="es-ES_tradnl" altLang="es-ES" sz="1800" i="1">
                <a:solidFill>
                  <a:srgbClr val="FFFF00"/>
                </a:solidFill>
                <a:latin typeface="Comic Sans MS" panose="030F0902030302020204" pitchFamily="66" charset="0"/>
              </a:rPr>
              <a:t>emplear la vida en ayuda y provecho </a:t>
            </a:r>
          </a:p>
          <a:p>
            <a:pPr eaLnBrk="1" hangingPunct="1"/>
            <a:r>
              <a:rPr lang="es-ES_tradnl" altLang="es-ES" sz="1800" i="1">
                <a:solidFill>
                  <a:srgbClr val="FFFF00"/>
                </a:solidFill>
                <a:latin typeface="Comic Sans MS" panose="030F0902030302020204" pitchFamily="66" charset="0"/>
              </a:rPr>
              <a:t>de la salvación del prójimo”, </a:t>
            </a:r>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siguiendo el camino de Íñigo, </a:t>
            </a:r>
          </a:p>
          <a:p>
            <a:pPr eaLnBrk="1" hangingPunct="1"/>
            <a:r>
              <a:rPr lang="es-ES_tradnl" altLang="es-ES" sz="1800">
                <a:solidFill>
                  <a:srgbClr val="FFFF00"/>
                </a:solidFill>
                <a:latin typeface="Comic Sans MS" panose="030F0902030302020204" pitchFamily="66" charset="0"/>
              </a:rPr>
              <a:t>su compañero y guía.</a:t>
            </a:r>
          </a:p>
          <a:p>
            <a:pPr eaLnBrk="1" hangingPunct="1"/>
            <a:r>
              <a:rPr lang="es-ES_tradnl" altLang="es-ES" sz="1800">
                <a:solidFill>
                  <a:srgbClr val="FFFF00"/>
                </a:solidFill>
                <a:latin typeface="Comic Sans MS" panose="030F0902030302020204" pitchFamily="66" charset="0"/>
              </a:rPr>
              <a:t>Todo comenzó en aquellas reuniones, que se realizaban en el cuarto  de santa Bárbara, donde se reunían con frecuencia</a:t>
            </a:r>
          </a:p>
          <a:p>
            <a:pPr eaLnBrk="1" hangingPunct="1"/>
            <a:r>
              <a:rPr lang="es-ES_tradnl" altLang="es-ES" sz="1800">
                <a:solidFill>
                  <a:srgbClr val="FFFF00"/>
                </a:solidFill>
                <a:latin typeface="Comic Sans MS" panose="030F0902030302020204" pitchFamily="66" charset="0"/>
              </a:rPr>
              <a:t>para merendar, charlar y soñar.</a:t>
            </a:r>
          </a:p>
        </p:txBody>
      </p:sp>
      <p:pic>
        <p:nvPicPr>
          <p:cNvPr id="67586" name="Imagen 1" descr="pedro_fabro_24.jpg">
            <a:extLst>
              <a:ext uri="{FF2B5EF4-FFF2-40B4-BE49-F238E27FC236}">
                <a16:creationId xmlns:a16="http://schemas.microsoft.com/office/drawing/2014/main" id="{EA489D8E-D628-FA93-0C7A-C9C209171A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6913" y="115888"/>
            <a:ext cx="3260725"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ángulo 1">
            <a:extLst>
              <a:ext uri="{FF2B5EF4-FFF2-40B4-BE49-F238E27FC236}">
                <a16:creationId xmlns:a16="http://schemas.microsoft.com/office/drawing/2014/main" id="{CC44A98D-16BD-A51E-9DEF-87618B689A76}"/>
              </a:ext>
            </a:extLst>
          </p:cNvPr>
          <p:cNvSpPr>
            <a:spLocks noChangeArrowheads="1"/>
          </p:cNvSpPr>
          <p:nvPr/>
        </p:nvSpPr>
        <p:spPr bwMode="auto">
          <a:xfrm>
            <a:off x="5688013" y="4235450"/>
            <a:ext cx="3349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i="1">
                <a:solidFill>
                  <a:srgbClr val="FF6600"/>
                </a:solidFill>
                <a:latin typeface="Comic Sans MS" panose="030F0902030302020204" pitchFamily="66" charset="0"/>
              </a:rPr>
              <a:t>Fabro </a:t>
            </a:r>
          </a:p>
          <a:p>
            <a:pPr algn="ctr" eaLnBrk="1" hangingPunct="1"/>
            <a:r>
              <a:rPr lang="es-ES_tradnl" altLang="es-ES" i="1">
                <a:solidFill>
                  <a:srgbClr val="FF6600"/>
                </a:solidFill>
                <a:latin typeface="Comic Sans MS" panose="030F0902030302020204" pitchFamily="66" charset="0"/>
              </a:rPr>
              <a:t>Leaníz,</a:t>
            </a:r>
          </a:p>
          <a:p>
            <a:pPr algn="ctr" eaLnBrk="1" hangingPunct="1"/>
            <a:r>
              <a:rPr lang="es-ES_tradnl" altLang="es-ES" i="1">
                <a:solidFill>
                  <a:srgbClr val="FF6600"/>
                </a:solidFill>
                <a:latin typeface="Comic Sans MS" panose="030F0902030302020204" pitchFamily="66" charset="0"/>
              </a:rPr>
              <a:t>Bobadilla</a:t>
            </a:r>
          </a:p>
          <a:p>
            <a:pPr algn="ctr" eaLnBrk="1" hangingPunct="1"/>
            <a:r>
              <a:rPr lang="es-ES_tradnl" altLang="es-ES" i="1">
                <a:solidFill>
                  <a:srgbClr val="FF6600"/>
                </a:solidFill>
                <a:latin typeface="Comic Sans MS" panose="030F0902030302020204" pitchFamily="66" charset="0"/>
              </a:rPr>
              <a:t>Salmerón</a:t>
            </a:r>
          </a:p>
          <a:p>
            <a:pPr algn="ctr" eaLnBrk="1" hangingPunct="1"/>
            <a:r>
              <a:rPr lang="es-ES_tradnl" altLang="es-ES" i="1">
                <a:solidFill>
                  <a:srgbClr val="FF6600"/>
                </a:solidFill>
                <a:latin typeface="Comic Sans MS" panose="030F0902030302020204" pitchFamily="66" charset="0"/>
              </a:rPr>
              <a:t>Rodrígues</a:t>
            </a:r>
          </a:p>
          <a:p>
            <a:pPr algn="ctr" eaLnBrk="1" hangingPunct="1"/>
            <a:r>
              <a:rPr lang="es-ES_tradnl" altLang="es-ES" i="1">
                <a:solidFill>
                  <a:srgbClr val="FF6600"/>
                </a:solidFill>
                <a:latin typeface="Comic Sans MS" panose="030F0902030302020204" pitchFamily="66" charset="0"/>
              </a:rPr>
              <a:t>Francisco Javier </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3000"/>
                                        <p:tgtEl>
                                          <p:spTgt spid="67588"/>
                                        </p:tgtEl>
                                      </p:cBhvr>
                                    </p:animEffect>
                                    <p:anim calcmode="lin" valueType="num">
                                      <p:cBhvr>
                                        <p:cTn id="8" dur="3000" fill="hold"/>
                                        <p:tgtEl>
                                          <p:spTgt spid="67588"/>
                                        </p:tgtEl>
                                        <p:attrNameLst>
                                          <p:attrName>ppt_x</p:attrName>
                                        </p:attrNameLst>
                                      </p:cBhvr>
                                      <p:tavLst>
                                        <p:tav tm="0">
                                          <p:val>
                                            <p:strVal val="#ppt_x"/>
                                          </p:val>
                                        </p:tav>
                                        <p:tav tm="100000">
                                          <p:val>
                                            <p:strVal val="#ppt_x"/>
                                          </p:val>
                                        </p:tav>
                                      </p:tavLst>
                                    </p:anim>
                                    <p:anim calcmode="lin" valueType="num">
                                      <p:cBhvr>
                                        <p:cTn id="9" dur="3000" fill="hold"/>
                                        <p:tgtEl>
                                          <p:spTgt spid="67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C73233D-4455-5A01-E31A-D2000C61F5A7}"/>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69634" name="Rectángulo 3">
            <a:extLst>
              <a:ext uri="{FF2B5EF4-FFF2-40B4-BE49-F238E27FC236}">
                <a16:creationId xmlns:a16="http://schemas.microsoft.com/office/drawing/2014/main" id="{8B4E05F4-94F1-7314-43B5-BAE967427C1F}"/>
              </a:ext>
            </a:extLst>
          </p:cNvPr>
          <p:cNvSpPr>
            <a:spLocks noChangeArrowheads="1"/>
          </p:cNvSpPr>
          <p:nvPr/>
        </p:nvSpPr>
        <p:spPr bwMode="auto">
          <a:xfrm>
            <a:off x="133350" y="115888"/>
            <a:ext cx="52578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¿Donde está el secreto de esta influencia </a:t>
            </a:r>
          </a:p>
          <a:p>
            <a:pPr eaLnBrk="1" hangingPunct="1"/>
            <a:r>
              <a:rPr lang="es-ES_tradnl" altLang="es-ES" sz="1800" i="1">
                <a:solidFill>
                  <a:srgbClr val="FFFF00"/>
                </a:solidFill>
                <a:latin typeface="Comic Sans MS" panose="030F0902030302020204" pitchFamily="66" charset="0"/>
              </a:rPr>
              <a:t>sobre los jóvenes?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lo que decía, en cómo lo decía, </a:t>
            </a:r>
          </a:p>
          <a:p>
            <a:pPr eaLnBrk="1" hangingPunct="1"/>
            <a:r>
              <a:rPr lang="es-ES_tradnl" altLang="es-ES" sz="1800" i="1">
                <a:solidFill>
                  <a:srgbClr val="FFFF00"/>
                </a:solidFill>
                <a:latin typeface="Comic Sans MS" panose="030F0902030302020204" pitchFamily="66" charset="0"/>
              </a:rPr>
              <a:t>y en su entrega a los demás.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Es un hombre de acción, comprometido </a:t>
            </a:r>
          </a:p>
          <a:p>
            <a:pPr eaLnBrk="1" hangingPunct="1"/>
            <a:r>
              <a:rPr lang="es-ES_tradnl" altLang="es-ES" sz="1800" i="1">
                <a:solidFill>
                  <a:srgbClr val="FFFF00"/>
                </a:solidFill>
                <a:latin typeface="Comic Sans MS" panose="030F0902030302020204" pitchFamily="66" charset="0"/>
              </a:rPr>
              <a:t>y eso inquieta y arrastra.</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13 de marzo de 1533, Íñigo obtuvo la Licenciatura, que le daría derecho a Enseñar.</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cambia el nombre por el de Ignacio, </a:t>
            </a:r>
          </a:p>
          <a:p>
            <a:pPr eaLnBrk="1" hangingPunct="1"/>
            <a:r>
              <a:rPr lang="es-ES_tradnl" altLang="es-ES" sz="1800" i="1">
                <a:solidFill>
                  <a:srgbClr val="FFFF00"/>
                </a:solidFill>
                <a:latin typeface="Comic Sans MS" panose="030F0902030302020204" pitchFamily="66" charset="0"/>
              </a:rPr>
              <a:t>por su aire más universal.  </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plantel selecto de los “iñiguistas”, deliberan sobre su futuro.  Pobreza radical. Celibato</a:t>
            </a:r>
          </a:p>
          <a:p>
            <a:pPr eaLnBrk="1" hangingPunct="1"/>
            <a:r>
              <a:rPr lang="es-ES_tradnl" altLang="es-ES" sz="1800" i="1">
                <a:solidFill>
                  <a:srgbClr val="FFFF00"/>
                </a:solidFill>
                <a:latin typeface="Comic Sans MS" panose="030F0902030302020204" pitchFamily="66" charset="0"/>
              </a:rPr>
              <a:t>Ejercer el apostolado gratuitamente..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peregrinación a Tierra Santa, </a:t>
            </a:r>
          </a:p>
          <a:p>
            <a:pPr eaLnBrk="1" hangingPunct="1"/>
            <a:r>
              <a:rPr lang="es-ES_tradnl" altLang="es-ES" sz="1800" i="1">
                <a:solidFill>
                  <a:srgbClr val="FFFF00"/>
                </a:solidFill>
                <a:latin typeface="Comic Sans MS" panose="030F0902030302020204" pitchFamily="66" charset="0"/>
              </a:rPr>
              <a:t>como alternativa, la peregrinación a Roma.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Eran siete hombres decididos a consagrarse a Dios y a los demás.</a:t>
            </a:r>
            <a:endParaRPr lang="es-ES_tradnl" altLang="es-ES" sz="1800">
              <a:solidFill>
                <a:srgbClr val="FFFF00"/>
              </a:solidFill>
              <a:latin typeface="Comic Sans MS" panose="030F0902030302020204" pitchFamily="66" charset="0"/>
            </a:endParaRPr>
          </a:p>
          <a:p>
            <a:pPr eaLnBrk="1" hangingPunct="1"/>
            <a:r>
              <a:rPr lang="tr-TR" altLang="es-ES" sz="1800" i="1">
                <a:solidFill>
                  <a:srgbClr val="FFFF00"/>
                </a:solidFill>
                <a:latin typeface="Comic Sans MS" panose="030F0902030302020204" pitchFamily="66" charset="0"/>
              </a:rPr>
              <a:t>H</a:t>
            </a:r>
            <a:r>
              <a:rPr lang="es-ES_tradnl" altLang="es-ES" sz="1800" i="1">
                <a:solidFill>
                  <a:srgbClr val="FFFF00"/>
                </a:solidFill>
                <a:latin typeface="Comic Sans MS" panose="030F0902030302020204" pitchFamily="66" charset="0"/>
              </a:rPr>
              <a:t>icieron sus votos en una capilla emblemática, Montmartre (monte de los mártires).</a:t>
            </a:r>
          </a:p>
          <a:p>
            <a:pPr eaLnBrk="1" hangingPunct="1"/>
            <a:r>
              <a:rPr lang="es-ES_tradnl" altLang="es-ES" sz="1800" i="1">
                <a:solidFill>
                  <a:srgbClr val="FFFF00"/>
                </a:solidFill>
                <a:latin typeface="Comic Sans MS" panose="030F0902030302020204" pitchFamily="66" charset="0"/>
              </a:rPr>
              <a:t>La fecha  15 agosto del año 1534……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p:txBody>
      </p:sp>
      <p:pic>
        <p:nvPicPr>
          <p:cNvPr id="69635" name="Imagen 1" descr="Dòng-Tên-Inhaxiô-và-các-bạn.jpg">
            <a:extLst>
              <a:ext uri="{FF2B5EF4-FFF2-40B4-BE49-F238E27FC236}">
                <a16:creationId xmlns:a16="http://schemas.microsoft.com/office/drawing/2014/main" id="{BBD75852-FB39-1C72-56DC-9F973EE37293}"/>
              </a:ext>
            </a:extLst>
          </p:cNvPr>
          <p:cNvPicPr>
            <a:picLocks noChangeAspect="1"/>
          </p:cNvPicPr>
          <p:nvPr/>
        </p:nvPicPr>
        <p:blipFill>
          <a:blip r:embed="rId3">
            <a:extLst>
              <a:ext uri="{28A0092B-C50C-407E-A947-70E740481C1C}">
                <a14:useLocalDpi xmlns:a14="http://schemas.microsoft.com/office/drawing/2010/main" val="0"/>
              </a:ext>
            </a:extLst>
          </a:blip>
          <a:srcRect l="11214"/>
          <a:stretch>
            <a:fillRect/>
          </a:stretch>
        </p:blipFill>
        <p:spPr bwMode="auto">
          <a:xfrm>
            <a:off x="5499100" y="115888"/>
            <a:ext cx="3538538"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CuadroTexto 1">
            <a:extLst>
              <a:ext uri="{FF2B5EF4-FFF2-40B4-BE49-F238E27FC236}">
                <a16:creationId xmlns:a16="http://schemas.microsoft.com/office/drawing/2014/main" id="{9F62DC42-B2DC-52DE-8EF5-F7A969EC59B4}"/>
              </a:ext>
            </a:extLst>
          </p:cNvPr>
          <p:cNvSpPr txBox="1">
            <a:spLocks noChangeArrowheads="1"/>
          </p:cNvSpPr>
          <p:nvPr/>
        </p:nvSpPr>
        <p:spPr bwMode="auto">
          <a:xfrm>
            <a:off x="5499100" y="4975225"/>
            <a:ext cx="34702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Voto: </a:t>
            </a:r>
          </a:p>
          <a:p>
            <a:pPr algn="ctr" eaLnBrk="1" hangingPunct="1"/>
            <a:r>
              <a:rPr lang="es-ES" altLang="es-ES">
                <a:solidFill>
                  <a:srgbClr val="FF6600"/>
                </a:solidFill>
                <a:latin typeface="Comic Sans MS" panose="030F0902030302020204" pitchFamily="66" charset="0"/>
              </a:rPr>
              <a:t>pobreza</a:t>
            </a:r>
          </a:p>
          <a:p>
            <a:pPr algn="ctr" eaLnBrk="1" hangingPunct="1"/>
            <a:r>
              <a:rPr lang="es-ES" altLang="es-ES">
                <a:solidFill>
                  <a:srgbClr val="FF6600"/>
                </a:solidFill>
                <a:latin typeface="Comic Sans MS" panose="030F0902030302020204" pitchFamily="66" charset="0"/>
              </a:rPr>
              <a:t>castidad</a:t>
            </a:r>
          </a:p>
          <a:p>
            <a:pPr algn="ctr" eaLnBrk="1" hangingPunct="1"/>
            <a:r>
              <a:rPr lang="es-ES" altLang="es-ES">
                <a:solidFill>
                  <a:srgbClr val="FF6600"/>
                </a:solidFill>
                <a:latin typeface="Comic Sans MS" panose="030F0902030302020204" pitchFamily="66" charset="0"/>
              </a:rPr>
              <a:t> Jerusalén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3000"/>
                                        <p:tgtEl>
                                          <p:spTgt spid="69636"/>
                                        </p:tgtEl>
                                      </p:cBhvr>
                                    </p:animEffect>
                                    <p:anim calcmode="lin" valueType="num">
                                      <p:cBhvr>
                                        <p:cTn id="8" dur="3000" fill="hold"/>
                                        <p:tgtEl>
                                          <p:spTgt spid="69636"/>
                                        </p:tgtEl>
                                        <p:attrNameLst>
                                          <p:attrName>ppt_x</p:attrName>
                                        </p:attrNameLst>
                                      </p:cBhvr>
                                      <p:tavLst>
                                        <p:tav tm="0">
                                          <p:val>
                                            <p:strVal val="#ppt_x"/>
                                          </p:val>
                                        </p:tav>
                                        <p:tav tm="100000">
                                          <p:val>
                                            <p:strVal val="#ppt_x"/>
                                          </p:val>
                                        </p:tav>
                                      </p:tavLst>
                                    </p:anim>
                                    <p:anim calcmode="lin" valueType="num">
                                      <p:cBhvr>
                                        <p:cTn id="9" dur="3000" fill="hold"/>
                                        <p:tgtEl>
                                          <p:spTgt spid="696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FE1E39-6195-613E-78C6-CB6CF33B537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1682" name="Rectángulo 1">
            <a:extLst>
              <a:ext uri="{FF2B5EF4-FFF2-40B4-BE49-F238E27FC236}">
                <a16:creationId xmlns:a16="http://schemas.microsoft.com/office/drawing/2014/main" id="{0844E64E-73A8-350B-8516-A90B1900AF44}"/>
              </a:ext>
            </a:extLst>
          </p:cNvPr>
          <p:cNvSpPr>
            <a:spLocks noChangeArrowheads="1"/>
          </p:cNvSpPr>
          <p:nvPr/>
        </p:nvSpPr>
        <p:spPr bwMode="auto">
          <a:xfrm>
            <a:off x="133350" y="115888"/>
            <a:ext cx="505936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la capital francesa, las aguas corrían revueltas, entre las críticas de los eramistas </a:t>
            </a:r>
          </a:p>
          <a:p>
            <a:pPr eaLnBrk="1" hangingPunct="1"/>
            <a:r>
              <a:rPr lang="es-ES_tradnl" altLang="es-ES" sz="1800" i="1">
                <a:solidFill>
                  <a:srgbClr val="FFFF00"/>
                </a:solidFill>
                <a:latin typeface="Comic Sans MS" panose="030F0902030302020204" pitchFamily="66" charset="0"/>
              </a:rPr>
              <a:t>y el intento por parte de los protestantes </a:t>
            </a:r>
            <a:endParaRPr lang="es-ES_tradnl" altLang="es-ES" sz="1800">
              <a:solidFill>
                <a:srgbClr val="FFFF00"/>
              </a:solidFill>
              <a:latin typeface="Comic Sans MS" panose="030F0902030302020204" pitchFamily="66" charset="0"/>
            </a:endParaRPr>
          </a:p>
          <a:p>
            <a:pPr eaLnBrk="1" hangingPunct="1"/>
            <a:r>
              <a:rPr lang="es-ES" altLang="es-ES" sz="1800" i="1">
                <a:solidFill>
                  <a:srgbClr val="FFFF00"/>
                </a:solidFill>
                <a:latin typeface="Comic Sans MS" panose="030F0902030302020204" pitchFamily="66" charset="0"/>
              </a:rPr>
              <a:t>p</a:t>
            </a:r>
            <a:r>
              <a:rPr lang="es-ES_tradnl" altLang="es-ES" sz="1800" i="1">
                <a:solidFill>
                  <a:srgbClr val="FFFF00"/>
                </a:solidFill>
                <a:latin typeface="Comic Sans MS" panose="030F0902030302020204" pitchFamily="66" charset="0"/>
              </a:rPr>
              <a:t>or influir sobre todo en la Universidad.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El 18 de octubre París amaneció llena de panfletos contra la Misa, dando lugar </a:t>
            </a:r>
          </a:p>
          <a:p>
            <a:pPr eaLnBrk="1" hangingPunct="1"/>
            <a:r>
              <a:rPr lang="es-ES_tradnl" altLang="es-ES" sz="1800" i="1">
                <a:solidFill>
                  <a:srgbClr val="FFFF00"/>
                </a:solidFill>
                <a:latin typeface="Comic Sans MS" panose="030F0902030302020204" pitchFamily="66" charset="0"/>
              </a:rPr>
              <a:t>a una respuesta desproporcionada.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10 de noviembre murieron en la hoguera, </a:t>
            </a:r>
          </a:p>
          <a:p>
            <a:pPr eaLnBrk="1" hangingPunct="1"/>
            <a:r>
              <a:rPr lang="es-ES_tradnl" altLang="es-ES" sz="1800" i="1">
                <a:solidFill>
                  <a:srgbClr val="FFFF00"/>
                </a:solidFill>
                <a:latin typeface="Comic Sans MS" panose="030F0902030302020204" pitchFamily="66" charset="0"/>
              </a:rPr>
              <a:t>los primeros condenados por herejía. </a:t>
            </a:r>
          </a:p>
          <a:p>
            <a:pPr eaLnBrk="1" hangingPunct="1"/>
            <a:r>
              <a:rPr lang="es-ES_tradnl" altLang="es-ES" sz="1800" i="1">
                <a:solidFill>
                  <a:srgbClr val="FFFF00"/>
                </a:solidFill>
                <a:latin typeface="Comic Sans MS" panose="030F0902030302020204" pitchFamily="66" charset="0"/>
              </a:rPr>
              <a:t>	La guerra religiosa está declarada.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aquel ambiente cargado de recelos y suspicacias, los mismos Ejercicios son considerados sospechosos de herejía.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Muchos han visto en este clima de tener </a:t>
            </a:r>
          </a:p>
          <a:p>
            <a:pPr eaLnBrk="1" hangingPunct="1"/>
            <a:r>
              <a:rPr lang="es-ES_tradnl" altLang="es-ES" sz="1800" i="1">
                <a:solidFill>
                  <a:srgbClr val="FFFF00"/>
                </a:solidFill>
                <a:latin typeface="Comic Sans MS" panose="030F0902030302020204" pitchFamily="66" charset="0"/>
              </a:rPr>
              <a:t>que elegir ser católico o protestante,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origen de la meditación tan importante </a:t>
            </a:r>
          </a:p>
          <a:p>
            <a:pPr eaLnBrk="1" hangingPunct="1"/>
            <a:r>
              <a:rPr lang="es-ES" altLang="es-ES" sz="1800" i="1">
                <a:solidFill>
                  <a:srgbClr val="FFFF00"/>
                </a:solidFill>
                <a:latin typeface="Comic Sans MS" panose="030F0902030302020204" pitchFamily="66" charset="0"/>
              </a:rPr>
              <a:t>e</a:t>
            </a:r>
            <a:r>
              <a:rPr lang="es-ES_tradnl" altLang="es-ES" sz="1800" i="1">
                <a:solidFill>
                  <a:srgbClr val="FFFF00"/>
                </a:solidFill>
                <a:latin typeface="Comic Sans MS" panose="030F0902030302020204" pitchFamily="66" charset="0"/>
              </a:rPr>
              <a:t>n los Ejercicios, de los “dos binarios”.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Ignacio, de una forma explícita, </a:t>
            </a:r>
          </a:p>
          <a:p>
            <a:pPr eaLnBrk="1" hangingPunct="1"/>
            <a:r>
              <a:rPr lang="es-ES_tradnl" altLang="es-ES" sz="1800" i="1">
                <a:solidFill>
                  <a:srgbClr val="FFFF00"/>
                </a:solidFill>
                <a:latin typeface="Comic Sans MS" panose="030F0902030302020204" pitchFamily="66" charset="0"/>
              </a:rPr>
              <a:t>apuesta por la fe en la Iglesia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la que considera la </a:t>
            </a:r>
          </a:p>
          <a:p>
            <a:pPr algn="ctr" eaLnBrk="1" hangingPunct="1"/>
            <a:r>
              <a:rPr lang="es-ES_tradnl" altLang="es-ES" sz="1800" i="1">
                <a:solidFill>
                  <a:srgbClr val="FFFF00"/>
                </a:solidFill>
                <a:latin typeface="Comic Sans MS" panose="030F0902030302020204" pitchFamily="66" charset="0"/>
              </a:rPr>
              <a:t>“verdadera esposa de Jesucristo”.</a:t>
            </a:r>
            <a:endParaRPr lang="es-ES_tradnl" altLang="es-ES" sz="1800">
              <a:solidFill>
                <a:srgbClr val="FFFF00"/>
              </a:solidFill>
              <a:latin typeface="Comic Sans MS" panose="030F0902030302020204" pitchFamily="66" charset="0"/>
            </a:endParaRPr>
          </a:p>
        </p:txBody>
      </p:sp>
      <p:pic>
        <p:nvPicPr>
          <p:cNvPr id="71683" name="Imagen 3" descr="Diapositiva063.jpg">
            <a:extLst>
              <a:ext uri="{FF2B5EF4-FFF2-40B4-BE49-F238E27FC236}">
                <a16:creationId xmlns:a16="http://schemas.microsoft.com/office/drawing/2014/main" id="{AC0CDC6C-9760-3731-4035-5C72521F9E81}"/>
              </a:ext>
            </a:extLst>
          </p:cNvPr>
          <p:cNvPicPr>
            <a:picLocks noChangeAspect="1"/>
          </p:cNvPicPr>
          <p:nvPr/>
        </p:nvPicPr>
        <p:blipFill>
          <a:blip r:embed="rId3">
            <a:extLst>
              <a:ext uri="{28A0092B-C50C-407E-A947-70E740481C1C}">
                <a14:useLocalDpi xmlns:a14="http://schemas.microsoft.com/office/drawing/2010/main" val="0"/>
              </a:ext>
            </a:extLst>
          </a:blip>
          <a:srcRect l="64053" t="1689" r="1163" b="36166"/>
          <a:stretch>
            <a:fillRect/>
          </a:stretch>
        </p:blipFill>
        <p:spPr bwMode="auto">
          <a:xfrm>
            <a:off x="5856288" y="115888"/>
            <a:ext cx="3181350"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A63C1DAF-DF51-29A6-7387-5D0AAEF73A8C}"/>
              </a:ext>
            </a:extLst>
          </p:cNvPr>
          <p:cNvSpPr txBox="1">
            <a:spLocks noChangeArrowheads="1"/>
          </p:cNvSpPr>
          <p:nvPr/>
        </p:nvSpPr>
        <p:spPr bwMode="auto">
          <a:xfrm>
            <a:off x="5856288" y="4713288"/>
            <a:ext cx="3181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Es</a:t>
            </a:r>
          </a:p>
          <a:p>
            <a:pPr algn="ctr" eaLnBrk="1" hangingPunct="1"/>
            <a:r>
              <a:rPr lang="es-ES" altLang="es-ES">
                <a:solidFill>
                  <a:srgbClr val="FF6600"/>
                </a:solidFill>
                <a:latin typeface="Comic Sans MS" panose="030F0902030302020204" pitchFamily="66" charset="0"/>
              </a:rPr>
              <a:t>necesario</a:t>
            </a:r>
          </a:p>
          <a:p>
            <a:pPr algn="ctr" eaLnBrk="1" hangingPunct="1"/>
            <a:r>
              <a:rPr lang="es-ES" altLang="es-ES">
                <a:solidFill>
                  <a:srgbClr val="FF6600"/>
                </a:solidFill>
                <a:latin typeface="Comic Sans MS" panose="030F0902030302020204" pitchFamily="66" charset="0"/>
              </a:rPr>
              <a:t>elegir bien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F3E82A9-D84C-83BC-1192-586195503F12}"/>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8434" name="Rectángulo 1">
            <a:extLst>
              <a:ext uri="{FF2B5EF4-FFF2-40B4-BE49-F238E27FC236}">
                <a16:creationId xmlns:a16="http://schemas.microsoft.com/office/drawing/2014/main" id="{7CE0A472-EE55-45BC-B12F-2CCDF3D11C0E}"/>
              </a:ext>
            </a:extLst>
          </p:cNvPr>
          <p:cNvSpPr>
            <a:spLocks noChangeArrowheads="1"/>
          </p:cNvSpPr>
          <p:nvPr/>
        </p:nvSpPr>
        <p:spPr bwMode="auto">
          <a:xfrm>
            <a:off x="133350" y="115888"/>
            <a:ext cx="461803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Fueron años en los que el joven Íñigo, futuro san Ignacio de Loyola, tuvo una vida de “auténtico cortesano”, llegando además, a conocer a Fernando el Católico  a su segunda joven esposa, y a sus nietos.</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plena juventud, los líos de faldas trajeron de cabeza a Íñigo. Por un lance amoroso “ hirió a una persona”, por lo que fue acusado y encarcelado en Pamplona.</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En la guerra de los Comuneros </a:t>
            </a:r>
          </a:p>
          <a:p>
            <a:pPr eaLnBrk="1" hangingPunct="1"/>
            <a:r>
              <a:rPr lang="es-ES" altLang="es-ES" sz="1800">
                <a:solidFill>
                  <a:srgbClr val="FFFF00"/>
                </a:solidFill>
                <a:latin typeface="Comic Sans MS" panose="030F0902030302020204" pitchFamily="66" charset="0"/>
              </a:rPr>
              <a:t>e</a:t>
            </a:r>
            <a:r>
              <a:rPr lang="es-ES_tradnl" altLang="es-ES" sz="1800">
                <a:solidFill>
                  <a:srgbClr val="FFFF00"/>
                </a:solidFill>
                <a:latin typeface="Comic Sans MS" panose="030F0902030302020204" pitchFamily="66" charset="0"/>
              </a:rPr>
              <a:t>l castellano Velázquez de Cuellar, </a:t>
            </a:r>
          </a:p>
          <a:p>
            <a:pPr eaLnBrk="1" hangingPunct="1"/>
            <a:r>
              <a:rPr lang="es-ES_tradnl" altLang="es-ES" sz="1800">
                <a:solidFill>
                  <a:srgbClr val="FFFF00"/>
                </a:solidFill>
                <a:latin typeface="Comic Sans MS" panose="030F0902030302020204" pitchFamily="66" charset="0"/>
              </a:rPr>
              <a:t>se alzó en armas contra </a:t>
            </a:r>
          </a:p>
          <a:p>
            <a:pPr eaLnBrk="1" hangingPunct="1"/>
            <a:r>
              <a:rPr lang="es-ES_tradnl" altLang="es-ES" sz="1800">
                <a:solidFill>
                  <a:srgbClr val="FFFF00"/>
                </a:solidFill>
                <a:latin typeface="Comic Sans MS" panose="030F0902030302020204" pitchFamily="66" charset="0"/>
              </a:rPr>
              <a:t>el joven rey Carlos I, y al perder,</a:t>
            </a:r>
          </a:p>
          <a:p>
            <a:pPr eaLnBrk="1" hangingPunct="1"/>
            <a:r>
              <a:rPr lang="es-ES_tradnl" altLang="es-ES" sz="1800">
                <a:solidFill>
                  <a:srgbClr val="FFFF00"/>
                </a:solidFill>
                <a:latin typeface="Comic Sans MS" panose="030F0902030302020204" pitchFamily="66" charset="0"/>
              </a:rPr>
              <a:t>cayó en desgracia, viendo como su Señorío de Arévalo le era arrebatado. </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Íñigo entra como oficial de milicia, </a:t>
            </a:r>
          </a:p>
          <a:p>
            <a:pPr eaLnBrk="1" hangingPunct="1"/>
            <a:r>
              <a:rPr lang="es-ES_tradnl" altLang="es-ES" sz="1800">
                <a:solidFill>
                  <a:srgbClr val="FFFF00"/>
                </a:solidFill>
                <a:latin typeface="Comic Sans MS" panose="030F0902030302020204" pitchFamily="66" charset="0"/>
              </a:rPr>
              <a:t>en la órbita del Duque de Nájera, </a:t>
            </a:r>
          </a:p>
          <a:p>
            <a:pPr eaLnBrk="1" hangingPunct="1"/>
            <a:r>
              <a:rPr lang="es-ES_tradnl" altLang="es-ES" sz="1800">
                <a:solidFill>
                  <a:srgbClr val="FFFF00"/>
                </a:solidFill>
                <a:latin typeface="Comic Sans MS" panose="030F0902030302020204" pitchFamily="66" charset="0"/>
              </a:rPr>
              <a:t>Virrey de Navarra desde 1516.</a:t>
            </a:r>
          </a:p>
          <a:p>
            <a:pPr eaLnBrk="1" hangingPunct="1"/>
            <a:endParaRPr lang="es-ES_tradnl" altLang="es-ES" sz="1800" i="1">
              <a:solidFill>
                <a:srgbClr val="FFFF00"/>
              </a:solidFill>
              <a:latin typeface="Comic Sans MS" panose="030F0902030302020204" pitchFamily="66" charset="0"/>
            </a:endParaRPr>
          </a:p>
        </p:txBody>
      </p:sp>
      <p:pic>
        <p:nvPicPr>
          <p:cNvPr id="18435" name="Imagen 1" descr="Diapositiva007.jpg">
            <a:extLst>
              <a:ext uri="{FF2B5EF4-FFF2-40B4-BE49-F238E27FC236}">
                <a16:creationId xmlns:a16="http://schemas.microsoft.com/office/drawing/2014/main" id="{A56CED26-AE2B-C37A-743F-13E9EA87A60F}"/>
              </a:ext>
            </a:extLst>
          </p:cNvPr>
          <p:cNvPicPr>
            <a:picLocks noChangeAspect="1"/>
          </p:cNvPicPr>
          <p:nvPr/>
        </p:nvPicPr>
        <p:blipFill>
          <a:blip r:embed="rId3">
            <a:extLst>
              <a:ext uri="{28A0092B-C50C-407E-A947-70E740481C1C}">
                <a14:useLocalDpi xmlns:a14="http://schemas.microsoft.com/office/drawing/2010/main" val="0"/>
              </a:ext>
            </a:extLst>
          </a:blip>
          <a:srcRect l="54723" t="4445" r="1163" b="7036"/>
          <a:stretch>
            <a:fillRect/>
          </a:stretch>
        </p:blipFill>
        <p:spPr bwMode="auto">
          <a:xfrm>
            <a:off x="5359400" y="115888"/>
            <a:ext cx="3678238"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uadroTexto 2">
            <a:extLst>
              <a:ext uri="{FF2B5EF4-FFF2-40B4-BE49-F238E27FC236}">
                <a16:creationId xmlns:a16="http://schemas.microsoft.com/office/drawing/2014/main" id="{4D8E86EF-C154-1EC9-CEE1-6BA5D3047FE1}"/>
              </a:ext>
            </a:extLst>
          </p:cNvPr>
          <p:cNvSpPr txBox="1">
            <a:spLocks noChangeArrowheads="1"/>
          </p:cNvSpPr>
          <p:nvPr/>
        </p:nvSpPr>
        <p:spPr bwMode="auto">
          <a:xfrm>
            <a:off x="5359400" y="5122863"/>
            <a:ext cx="36782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Vida </a:t>
            </a:r>
          </a:p>
          <a:p>
            <a:pPr algn="ctr" eaLnBrk="1" hangingPunct="1"/>
            <a:r>
              <a:rPr lang="es-ES" altLang="es-ES">
                <a:solidFill>
                  <a:srgbClr val="FF6600"/>
                </a:solidFill>
                <a:latin typeface="Comic Sans MS" panose="030F0902030302020204" pitchFamily="66" charset="0"/>
              </a:rPr>
              <a:t>militar</a:t>
            </a:r>
          </a:p>
          <a:p>
            <a:pPr algn="ctr" eaLnBrk="1" hangingPunct="1"/>
            <a:r>
              <a:rPr lang="tr-TR" altLang="es-ES">
                <a:solidFill>
                  <a:srgbClr val="FF6600"/>
                </a:solidFill>
                <a:latin typeface="Comic Sans MS" panose="030F0902030302020204" pitchFamily="66" charset="0"/>
              </a:rPr>
              <a:t>Y</a:t>
            </a:r>
            <a:endParaRPr lang="es-ES" altLang="es-ES">
              <a:solidFill>
                <a:srgbClr val="FF6600"/>
              </a:solidFill>
              <a:latin typeface="Comic Sans MS" panose="030F0902030302020204" pitchFamily="66" charset="0"/>
            </a:endParaRPr>
          </a:p>
          <a:p>
            <a:pPr algn="ctr" eaLnBrk="1" hangingPunct="1"/>
            <a:r>
              <a:rPr lang="es-ES" altLang="es-ES">
                <a:solidFill>
                  <a:srgbClr val="FF6600"/>
                </a:solidFill>
                <a:latin typeface="Comic Sans MS" panose="030F0902030302020204" pitchFamily="66" charset="0"/>
              </a:rPr>
              <a:t>cortesana</a:t>
            </a:r>
          </a:p>
          <a:p>
            <a:pPr algn="ctr" eaLnBrk="1" hangingPunct="1"/>
            <a:endParaRPr lang="es-ES" altLang="es-ES">
              <a:solidFill>
                <a:srgbClr val="FFFF00"/>
              </a:solidFill>
              <a:latin typeface="Comic Sans MS" panose="030F0902030302020204"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3000"/>
                                        <p:tgtEl>
                                          <p:spTgt spid="15364"/>
                                        </p:tgtEl>
                                      </p:cBhvr>
                                    </p:animEffect>
                                    <p:anim calcmode="lin" valueType="num">
                                      <p:cBhvr>
                                        <p:cTn id="8" dur="3000" fill="hold"/>
                                        <p:tgtEl>
                                          <p:spTgt spid="15364"/>
                                        </p:tgtEl>
                                        <p:attrNameLst>
                                          <p:attrName>ppt_x</p:attrName>
                                        </p:attrNameLst>
                                      </p:cBhvr>
                                      <p:tavLst>
                                        <p:tav tm="0">
                                          <p:val>
                                            <p:strVal val="#ppt_x"/>
                                          </p:val>
                                        </p:tav>
                                        <p:tav tm="100000">
                                          <p:val>
                                            <p:strVal val="#ppt_x"/>
                                          </p:val>
                                        </p:tav>
                                      </p:tavLst>
                                    </p:anim>
                                    <p:anim calcmode="lin" valueType="num">
                                      <p:cBhvr>
                                        <p:cTn id="9" dur="3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C1EB014-8A15-5907-4F8F-19E1527039FF}"/>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3730" name="Rectángulo 1">
            <a:extLst>
              <a:ext uri="{FF2B5EF4-FFF2-40B4-BE49-F238E27FC236}">
                <a16:creationId xmlns:a16="http://schemas.microsoft.com/office/drawing/2014/main" id="{38F6B51F-6469-191B-332A-F8E91CCD3752}"/>
              </a:ext>
            </a:extLst>
          </p:cNvPr>
          <p:cNvSpPr>
            <a:spLocks noChangeArrowheads="1"/>
          </p:cNvSpPr>
          <p:nvPr/>
        </p:nvSpPr>
        <p:spPr bwMode="auto">
          <a:xfrm>
            <a:off x="133350" y="115888"/>
            <a:ext cx="4868863" cy="75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la primavera de 1535, se despide </a:t>
            </a:r>
          </a:p>
          <a:p>
            <a:pPr eaLnBrk="1" hangingPunct="1"/>
            <a:r>
              <a:rPr lang="es-ES_tradnl" altLang="es-ES" sz="1800" i="1">
                <a:solidFill>
                  <a:srgbClr val="FFFF00"/>
                </a:solidFill>
                <a:latin typeface="Comic Sans MS" panose="030F0902030302020204" pitchFamily="66" charset="0"/>
              </a:rPr>
              <a:t>de sus compañeros, citándose con ellos en Venecia, para la peregrinación a Jerusalén. </a:t>
            </a:r>
          </a:p>
          <a:p>
            <a:pPr eaLnBrk="1" hangingPunct="1"/>
            <a:r>
              <a:rPr lang="es-ES_tradnl" altLang="es-ES" sz="1800" i="1">
                <a:solidFill>
                  <a:srgbClr val="FFFF00"/>
                </a:solidFill>
                <a:latin typeface="Comic Sans MS" panose="030F0902030302020204" pitchFamily="66" charset="0"/>
              </a:rPr>
              <a:t>	Allí dedicó especialmente su tiempo de espera,  dando Ejercicios y despertando cierto recelo, al Obispo Carafa, </a:t>
            </a:r>
          </a:p>
          <a:p>
            <a:pPr eaLnBrk="1" hangingPunct="1"/>
            <a:r>
              <a:rPr lang="es-ES_tradnl" altLang="es-ES" sz="1800" i="1">
                <a:solidFill>
                  <a:srgbClr val="FFFF00"/>
                </a:solidFill>
                <a:latin typeface="Comic Sans MS" panose="030F0902030302020204" pitchFamily="66" charset="0"/>
              </a:rPr>
              <a:t>que con el tiempo sería Paulo IV.</a:t>
            </a:r>
            <a:endParaRPr lang="es-ES_tradnl" altLang="es-ES" sz="14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Entre tanto los del grupo de Paris, tuvieron que pasar por zonas ya bajo la influencia protestante, viéndose sometidos </a:t>
            </a:r>
          </a:p>
          <a:p>
            <a:pPr eaLnBrk="1" hangingPunct="1"/>
            <a:r>
              <a:rPr lang="es-ES_tradnl" altLang="es-ES" sz="1800" i="1">
                <a:solidFill>
                  <a:srgbClr val="FFFF00"/>
                </a:solidFill>
                <a:latin typeface="Comic Sans MS" panose="030F0902030302020204" pitchFamily="66" charset="0"/>
              </a:rPr>
              <a:t>a toda clase de burlas y desprecios.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Por fin el encuentro con Ignacio, </a:t>
            </a:r>
          </a:p>
          <a:p>
            <a:pPr eaLnBrk="1" hangingPunct="1"/>
            <a:r>
              <a:rPr lang="es-ES_tradnl" altLang="es-ES" sz="1800" i="1">
                <a:solidFill>
                  <a:srgbClr val="FFFF00"/>
                </a:solidFill>
                <a:latin typeface="Comic Sans MS" panose="030F0902030302020204" pitchFamily="66" charset="0"/>
              </a:rPr>
              <a:t>el 8-1-1537, les produjo inmenso gozo.</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Mientras aguardaban los permisos para trasladarse todos en grupo a Tierra Santa,</a:t>
            </a:r>
          </a:p>
          <a:p>
            <a:pPr eaLnBrk="1" hangingPunct="1"/>
            <a:r>
              <a:rPr lang="es-ES_tradnl" altLang="es-ES" sz="1800" i="1">
                <a:solidFill>
                  <a:srgbClr val="FFFF00"/>
                </a:solidFill>
                <a:latin typeface="Comic Sans MS" panose="030F0902030302020204" pitchFamily="66" charset="0"/>
              </a:rPr>
              <a:t>se distribuyeron en los hospitales y durante la espera se dedicaron a los más humildes menesteres con los enfermos.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Así complementarían las alturas de las ciencias teológicas, con el servicio a los hermanos más necesitados. Fue un período </a:t>
            </a:r>
          </a:p>
          <a:p>
            <a:pPr eaLnBrk="1" hangingPunct="1"/>
            <a:r>
              <a:rPr lang="es-ES_tradnl" altLang="es-ES" sz="1800" i="1">
                <a:solidFill>
                  <a:srgbClr val="FFFF00"/>
                </a:solidFill>
                <a:latin typeface="Comic Sans MS" panose="030F0902030302020204" pitchFamily="66" charset="0"/>
              </a:rPr>
              <a:t>de heroicidad desnuda y a la vez brillante.  </a:t>
            </a:r>
          </a:p>
          <a:p>
            <a:pPr eaLnBrk="1" hangingPunct="1"/>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p>
        </p:txBody>
      </p:sp>
      <p:pic>
        <p:nvPicPr>
          <p:cNvPr id="73731" name="Imagen 1" descr="Diapositiva050.jpg">
            <a:extLst>
              <a:ext uri="{FF2B5EF4-FFF2-40B4-BE49-F238E27FC236}">
                <a16:creationId xmlns:a16="http://schemas.microsoft.com/office/drawing/2014/main" id="{5294C472-4597-372E-A157-6A2C959D8C73}"/>
              </a:ext>
            </a:extLst>
          </p:cNvPr>
          <p:cNvPicPr>
            <a:picLocks noChangeAspect="1"/>
          </p:cNvPicPr>
          <p:nvPr/>
        </p:nvPicPr>
        <p:blipFill>
          <a:blip r:embed="rId3">
            <a:extLst>
              <a:ext uri="{28A0092B-C50C-407E-A947-70E740481C1C}">
                <a14:useLocalDpi xmlns:a14="http://schemas.microsoft.com/office/drawing/2010/main" val="0"/>
              </a:ext>
            </a:extLst>
          </a:blip>
          <a:srcRect l="62378" t="1726" r="1163" b="45921"/>
          <a:stretch>
            <a:fillRect/>
          </a:stretch>
        </p:blipFill>
        <p:spPr bwMode="auto">
          <a:xfrm>
            <a:off x="5703888" y="115888"/>
            <a:ext cx="3333750"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D5ECD310-5326-CD18-7F6B-B8D85FC0AE7C}"/>
              </a:ext>
            </a:extLst>
          </p:cNvPr>
          <p:cNvSpPr txBox="1">
            <a:spLocks noChangeArrowheads="1"/>
          </p:cNvSpPr>
          <p:nvPr/>
        </p:nvSpPr>
        <p:spPr bwMode="auto">
          <a:xfrm>
            <a:off x="5703888" y="4051300"/>
            <a:ext cx="33337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Tiempo</a:t>
            </a:r>
          </a:p>
          <a:p>
            <a:pPr algn="ctr" eaLnBrk="1" hangingPunct="1"/>
            <a:r>
              <a:rPr lang="es-ES" altLang="es-ES">
                <a:solidFill>
                  <a:srgbClr val="FF6600"/>
                </a:solidFill>
                <a:latin typeface="Comic Sans MS" panose="030F0902030302020204" pitchFamily="66" charset="0"/>
              </a:rPr>
              <a:t>de espera</a:t>
            </a:r>
          </a:p>
          <a:p>
            <a:pPr algn="ctr" eaLnBrk="1" hangingPunct="1"/>
            <a:r>
              <a:rPr lang="es-ES" altLang="es-ES">
                <a:solidFill>
                  <a:srgbClr val="FF6600"/>
                </a:solidFill>
                <a:latin typeface="Comic Sans MS" panose="030F0902030302020204" pitchFamily="66" charset="0"/>
              </a:rPr>
              <a:t>tiempo </a:t>
            </a:r>
          </a:p>
          <a:p>
            <a:pPr algn="ctr" eaLnBrk="1" hangingPunct="1"/>
            <a:r>
              <a:rPr lang="es-ES" altLang="es-ES">
                <a:solidFill>
                  <a:srgbClr val="FF6600"/>
                </a:solidFill>
                <a:latin typeface="Comic Sans MS" panose="030F0902030302020204" pitchFamily="66" charset="0"/>
              </a:rPr>
              <a:t>de servicio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5B13AEA-481A-E0D9-14EA-39712DE3960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5778" name="Rectángulo 1">
            <a:extLst>
              <a:ext uri="{FF2B5EF4-FFF2-40B4-BE49-F238E27FC236}">
                <a16:creationId xmlns:a16="http://schemas.microsoft.com/office/drawing/2014/main" id="{7969E9BE-299F-6C26-6E2A-4491AE692227}"/>
              </a:ext>
            </a:extLst>
          </p:cNvPr>
          <p:cNvSpPr>
            <a:spLocks noChangeArrowheads="1"/>
          </p:cNvSpPr>
          <p:nvPr/>
        </p:nvSpPr>
        <p:spPr bwMode="auto">
          <a:xfrm>
            <a:off x="133350" y="115888"/>
            <a:ext cx="5284788"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Por fin llegaron los salvoconductos y los medios para el tan deseado viaje a Tierra Santa de todo el grupo, pero un cambio en la política del Dogo arruinó toda esperanza de poder realizarlo.</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Lejos de desanimarse tomaron la determinación de dedicar el tiempo del viaje a predicar por las ciudades cercanas de dos en dos y prepararse espiritualmente para la ordenación sacerdotal.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Sólo Ignacio demoró celebrar su 1ª Misa.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Formaban un grupo bastante compacto </a:t>
            </a:r>
          </a:p>
          <a:p>
            <a:pPr eaLnBrk="1" hangingPunct="1"/>
            <a:r>
              <a:rPr lang="es-ES_tradnl" altLang="es-ES" sz="1800" i="1">
                <a:solidFill>
                  <a:srgbClr val="FFFF00"/>
                </a:solidFill>
                <a:latin typeface="Comic Sans MS" panose="030F0902030302020204" pitchFamily="66" charset="0"/>
              </a:rPr>
              <a:t>una verdadera fraternidad, donde todos se sentían libres y dirigido sin duda por el que todos reconocían como líder o maestro.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Son sin duda “la Compañía de Jesús”,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pero pisando sobre las huellas de Ignacio.</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mediados de octubre 1538, se dirigen a Roma.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La oscuridad se hace presente </a:t>
            </a:r>
          </a:p>
          <a:p>
            <a:pPr algn="ctr" eaLnBrk="1" hangingPunct="1"/>
            <a:r>
              <a:rPr lang="es-ES_tradnl" altLang="es-ES" sz="1800" i="1">
                <a:solidFill>
                  <a:srgbClr val="FFFF00"/>
                </a:solidFill>
                <a:latin typeface="Comic Sans MS" panose="030F0902030302020204" pitchFamily="66" charset="0"/>
              </a:rPr>
              <a:t>en el interior de Ignacio, </a:t>
            </a:r>
          </a:p>
          <a:p>
            <a:pPr algn="ctr" eaLnBrk="1" hangingPunct="1"/>
            <a:r>
              <a:rPr lang="es-ES_tradnl" altLang="es-ES" sz="1800" i="1">
                <a:solidFill>
                  <a:srgbClr val="FFFF00"/>
                </a:solidFill>
                <a:latin typeface="Comic Sans MS" panose="030F0902030302020204" pitchFamily="66" charset="0"/>
              </a:rPr>
              <a:t>¿Cuál será el futuro del pequeño grupo?</a:t>
            </a:r>
            <a:r>
              <a:rPr lang="es-ES_tradnl" altLang="es-ES" sz="1800">
                <a:solidFill>
                  <a:srgbClr val="FFFF00"/>
                </a:solidFill>
                <a:latin typeface="Comic Sans MS" panose="030F0902030302020204" pitchFamily="66" charset="0"/>
              </a:rPr>
              <a:t>  </a:t>
            </a:r>
          </a:p>
          <a:p>
            <a:pPr algn="ctr" eaLnBrk="1" hangingPunct="1"/>
            <a:r>
              <a:rPr lang="es-ES_tradnl" altLang="es-ES" sz="1800" i="1">
                <a:solidFill>
                  <a:srgbClr val="FFFF00"/>
                </a:solidFill>
                <a:latin typeface="Comic Sans MS" panose="030F0902030302020204" pitchFamily="66" charset="0"/>
              </a:rPr>
              <a:t>¿Qué querrá Dios para ellos?</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i="1"/>
              <a:t> </a:t>
            </a:r>
            <a:endParaRPr lang="es-ES_tradnl" altLang="es-ES" sz="1800"/>
          </a:p>
          <a:p>
            <a:pPr eaLnBrk="1" hangingPunct="1"/>
            <a:r>
              <a:rPr lang="es-ES_tradnl" altLang="es-ES" sz="1800" i="1"/>
              <a:t> </a:t>
            </a:r>
            <a:endParaRPr lang="es-ES_tradnl" altLang="es-ES" sz="1800"/>
          </a:p>
        </p:txBody>
      </p:sp>
      <p:pic>
        <p:nvPicPr>
          <p:cNvPr id="75779" name="Imagen 1" descr="vita035.jpg">
            <a:extLst>
              <a:ext uri="{FF2B5EF4-FFF2-40B4-BE49-F238E27FC236}">
                <a16:creationId xmlns:a16="http://schemas.microsoft.com/office/drawing/2014/main" id="{E2E0E367-4C49-A1AC-C54B-AAA02A9C4E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5888"/>
            <a:ext cx="28368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628E659F-3E1C-2F30-B585-3C5D4974826E}"/>
              </a:ext>
            </a:extLst>
          </p:cNvPr>
          <p:cNvSpPr txBox="1">
            <a:spLocks noChangeArrowheads="1"/>
          </p:cNvSpPr>
          <p:nvPr/>
        </p:nvSpPr>
        <p:spPr bwMode="auto">
          <a:xfrm>
            <a:off x="6096000" y="4943475"/>
            <a:ext cx="2941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Id</a:t>
            </a:r>
          </a:p>
          <a:p>
            <a:pPr algn="ctr" eaLnBrk="1" hangingPunct="1"/>
            <a:r>
              <a:rPr lang="tr-TR" altLang="es-ES">
                <a:solidFill>
                  <a:srgbClr val="FF6600"/>
                </a:solidFill>
                <a:latin typeface="Comic Sans MS" panose="030F0902030302020204" pitchFamily="66" charset="0"/>
              </a:rPr>
              <a:t>y</a:t>
            </a:r>
            <a:r>
              <a:rPr lang="es-ES" altLang="es-ES">
                <a:solidFill>
                  <a:srgbClr val="FF6600"/>
                </a:solidFill>
                <a:latin typeface="Comic Sans MS" panose="030F0902030302020204" pitchFamily="66" charset="0"/>
              </a:rPr>
              <a:t> predicad</a:t>
            </a:r>
          </a:p>
          <a:p>
            <a:pPr algn="ctr" eaLnBrk="1" hangingPunct="1"/>
            <a:r>
              <a:rPr lang="es-ES" altLang="es-ES">
                <a:solidFill>
                  <a:srgbClr val="FF6600"/>
                </a:solidFill>
                <a:latin typeface="Comic Sans MS" panose="030F0902030302020204" pitchFamily="66" charset="0"/>
              </a:rPr>
              <a:t>de dos en dos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5AFADDF-04E2-2258-D231-ED168FF32D92}"/>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7826" name="Rectángulo 2">
            <a:extLst>
              <a:ext uri="{FF2B5EF4-FFF2-40B4-BE49-F238E27FC236}">
                <a16:creationId xmlns:a16="http://schemas.microsoft.com/office/drawing/2014/main" id="{4F5776CF-1919-3979-F52C-93F785AF3F2F}"/>
              </a:ext>
            </a:extLst>
          </p:cNvPr>
          <p:cNvSpPr>
            <a:spLocks noChangeArrowheads="1"/>
          </p:cNvSpPr>
          <p:nvPr/>
        </p:nvSpPr>
        <p:spPr bwMode="auto">
          <a:xfrm>
            <a:off x="133350" y="115888"/>
            <a:ext cx="503078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sz="1800" i="1">
                <a:solidFill>
                  <a:srgbClr val="FFFF00"/>
                </a:solidFill>
                <a:latin typeface="Comic Sans MS" panose="030F0902030302020204" pitchFamily="66" charset="0"/>
              </a:rPr>
              <a:t>Cercanos ya a Roma </a:t>
            </a:r>
          </a:p>
          <a:p>
            <a:pPr algn="ctr" eaLnBrk="1" hangingPunct="1"/>
            <a:r>
              <a:rPr lang="es-ES_tradnl" altLang="es-ES" sz="1800" i="1">
                <a:solidFill>
                  <a:srgbClr val="FFFF00"/>
                </a:solidFill>
                <a:latin typeface="Comic Sans MS" panose="030F0902030302020204" pitchFamily="66" charset="0"/>
              </a:rPr>
              <a:t>se refugian en una pequeña capilla </a:t>
            </a:r>
          </a:p>
          <a:p>
            <a:pPr algn="ctr" eaLnBrk="1" hangingPunct="1"/>
            <a:r>
              <a:rPr lang="es-ES_tradnl" altLang="es-ES" sz="1800" i="1">
                <a:solidFill>
                  <a:srgbClr val="FFFF00"/>
                </a:solidFill>
                <a:latin typeface="Comic Sans MS" panose="030F0902030302020204" pitchFamily="66" charset="0"/>
              </a:rPr>
              <a:t>para pasar la noche </a:t>
            </a:r>
          </a:p>
          <a:p>
            <a:pPr algn="ctr" eaLnBrk="1" hangingPunct="1"/>
            <a:r>
              <a:rPr lang="es-ES_tradnl" altLang="es-ES" sz="1800" i="1">
                <a:solidFill>
                  <a:srgbClr val="FFFF00"/>
                </a:solidFill>
                <a:latin typeface="Comic Sans MS" panose="030F0902030302020204" pitchFamily="66" charset="0"/>
              </a:rPr>
              <a:t>“La Storta”. </a:t>
            </a:r>
          </a:p>
          <a:p>
            <a:pPr algn="ctr" eaLnBrk="1" hangingPunct="1"/>
            <a:r>
              <a:rPr lang="es-ES_tradnl" altLang="es-ES" sz="1800" i="1">
                <a:solidFill>
                  <a:srgbClr val="FFFF00"/>
                </a:solidFill>
                <a:latin typeface="Comic Sans MS" panose="030F0902030302020204" pitchFamily="66" charset="0"/>
              </a:rPr>
              <a:t>Y estando en oración, ante  una imagen </a:t>
            </a:r>
          </a:p>
          <a:p>
            <a:pPr algn="ctr" eaLnBrk="1" hangingPunct="1"/>
            <a:r>
              <a:rPr lang="es-ES_tradnl" altLang="es-ES" sz="1800" i="1">
                <a:solidFill>
                  <a:srgbClr val="FFFF00"/>
                </a:solidFill>
                <a:latin typeface="Comic Sans MS" panose="030F0902030302020204" pitchFamily="66" charset="0"/>
              </a:rPr>
              <a:t>de Jesús con la cruz a cuestas, </a:t>
            </a:r>
          </a:p>
          <a:p>
            <a:pPr algn="ct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sintió la mudanza en su ánima </a:t>
            </a:r>
          </a:p>
          <a:p>
            <a:pPr algn="ctr" eaLnBrk="1" hangingPunct="1"/>
            <a:r>
              <a:rPr lang="es-ES_tradnl" altLang="es-ES" sz="1800" i="1">
                <a:solidFill>
                  <a:srgbClr val="FFFF00"/>
                </a:solidFill>
                <a:latin typeface="Comic Sans MS" panose="030F0902030302020204" pitchFamily="66" charset="0"/>
              </a:rPr>
              <a:t>y vio tan claro que el mismo Señor le decía: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“Yo os seré propicio en Roma”. </a:t>
            </a:r>
          </a:p>
          <a:p>
            <a:pPr algn="ctr" eaLnBrk="1" hangingPunct="1"/>
            <a:r>
              <a:rPr lang="es-ES_tradnl" altLang="es-ES" sz="1800" i="1">
                <a:solidFill>
                  <a:srgbClr val="FFFF00"/>
                </a:solidFill>
                <a:latin typeface="Comic Sans MS" panose="030F0902030302020204" pitchFamily="66" charset="0"/>
              </a:rPr>
              <a:t>Pero esto ¿qué quería decir?</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a:t>
            </a:r>
          </a:p>
          <a:p>
            <a:pPr algn="ctr" eaLnBrk="1" hangingPunct="1"/>
            <a:r>
              <a:rPr lang="es-ES_tradnl" altLang="es-ES" sz="1800" i="1">
                <a:solidFill>
                  <a:srgbClr val="FFFF00"/>
                </a:solidFill>
                <a:latin typeface="Comic Sans MS" panose="030F0902030302020204" pitchFamily="66" charset="0"/>
              </a:rPr>
              <a:t>En medio de la duda , una cosa esta clara: </a:t>
            </a:r>
          </a:p>
          <a:p>
            <a:pPr eaLnBrk="1" hangingPunct="1"/>
            <a:r>
              <a:rPr lang="es-ES_tradnl" altLang="es-ES" sz="1800" i="1">
                <a:solidFill>
                  <a:srgbClr val="FFFF00"/>
                </a:solidFill>
                <a:latin typeface="Comic Sans MS" panose="030F0902030302020204" pitchFamily="66" charset="0"/>
              </a:rPr>
              <a:t>La flecha del futuro del grupo,</a:t>
            </a:r>
          </a:p>
          <a:p>
            <a:pPr eaLnBrk="1" hangingPunct="1"/>
            <a:r>
              <a:rPr lang="es-ES_tradnl" altLang="es-ES" sz="1800" i="1">
                <a:solidFill>
                  <a:srgbClr val="FFFF00"/>
                </a:solidFill>
                <a:latin typeface="Comic Sans MS" panose="030F0902030302020204" pitchFamily="66" charset="0"/>
              </a:rPr>
              <a:t>deja de mirar a Jerusalén e indicaba </a:t>
            </a:r>
          </a:p>
          <a:p>
            <a:pPr eaLnBrk="1" hangingPunct="1"/>
            <a:r>
              <a:rPr lang="es-ES_tradnl" altLang="es-ES" sz="1800" i="1">
                <a:solidFill>
                  <a:srgbClr val="FFFF00"/>
                </a:solidFill>
                <a:latin typeface="Comic Sans MS" panose="030F0902030302020204" pitchFamily="66" charset="0"/>
              </a:rPr>
              <a:t>con toda claridad la ciudad santa, Roma. </a:t>
            </a:r>
          </a:p>
          <a:p>
            <a:pPr eaLnBrk="1" hangingPunct="1"/>
            <a:r>
              <a:rPr lang="es-ES_tradnl" altLang="es-ES" sz="1800" i="1">
                <a:solidFill>
                  <a:srgbClr val="FFFF00"/>
                </a:solidFill>
                <a:latin typeface="Comic Sans MS" panose="030F0902030302020204" pitchFamily="66" charset="0"/>
              </a:rPr>
              <a:t>	Ésta sería su Jerusalén, y en ella permanecería hasta su muerte.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Ante la imposibilidad de celebrar su primera Misa, en Belén, como había sido su deseo, Ignacio decide celebrarla ante las reliquias del Pesebre, en la basílica de Santa María la Mayor, en la noche de Navidad.</a:t>
            </a:r>
            <a:r>
              <a:rPr lang="es-ES_tradnl" altLang="es-ES" sz="1800">
                <a:solidFill>
                  <a:srgbClr val="FFFF00"/>
                </a:solidFill>
                <a:latin typeface="Comic Sans MS" panose="030F0902030302020204" pitchFamily="66" charset="0"/>
              </a:rPr>
              <a:t> </a:t>
            </a:r>
            <a:endParaRPr lang="es-ES" altLang="es-ES" sz="1800">
              <a:solidFill>
                <a:srgbClr val="FFFF00"/>
              </a:solidFill>
              <a:latin typeface="Comic Sans MS" panose="030F0902030302020204" pitchFamily="66" charset="0"/>
            </a:endParaRPr>
          </a:p>
        </p:txBody>
      </p:sp>
      <p:pic>
        <p:nvPicPr>
          <p:cNvPr id="77827" name="Imagen 1" descr="San Ignacio de Loyola oracion 2.jpg">
            <a:extLst>
              <a:ext uri="{FF2B5EF4-FFF2-40B4-BE49-F238E27FC236}">
                <a16:creationId xmlns:a16="http://schemas.microsoft.com/office/drawing/2014/main" id="{EFC9B8D7-6B96-7744-053E-06E74FE771FC}"/>
              </a:ext>
            </a:extLst>
          </p:cNvPr>
          <p:cNvPicPr>
            <a:picLocks noChangeAspect="1"/>
          </p:cNvPicPr>
          <p:nvPr/>
        </p:nvPicPr>
        <p:blipFill>
          <a:blip r:embed="rId3">
            <a:extLst>
              <a:ext uri="{28A0092B-C50C-407E-A947-70E740481C1C}">
                <a14:useLocalDpi xmlns:a14="http://schemas.microsoft.com/office/drawing/2010/main" val="0"/>
              </a:ext>
            </a:extLst>
          </a:blip>
          <a:srcRect l="53099" t="1689" r="2457" b="2153"/>
          <a:stretch>
            <a:fillRect/>
          </a:stretch>
        </p:blipFill>
        <p:spPr bwMode="auto">
          <a:xfrm>
            <a:off x="6022975" y="115888"/>
            <a:ext cx="3014663"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D6DDFFC6-D06A-DFB0-E996-A6BE852B3400}"/>
              </a:ext>
            </a:extLst>
          </p:cNvPr>
          <p:cNvSpPr txBox="1">
            <a:spLocks noChangeArrowheads="1"/>
          </p:cNvSpPr>
          <p:nvPr/>
        </p:nvSpPr>
        <p:spPr bwMode="auto">
          <a:xfrm>
            <a:off x="6022975" y="5143500"/>
            <a:ext cx="2979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Yo</a:t>
            </a:r>
          </a:p>
          <a:p>
            <a:pPr algn="ctr" eaLnBrk="1" hangingPunct="1"/>
            <a:r>
              <a:rPr lang="es-ES" altLang="es-ES">
                <a:solidFill>
                  <a:srgbClr val="FF6600"/>
                </a:solidFill>
                <a:latin typeface="Comic Sans MS" panose="030F0902030302020204" pitchFamily="66" charset="0"/>
              </a:rPr>
              <a:t>os seré propicio </a:t>
            </a:r>
          </a:p>
          <a:p>
            <a:pPr algn="ctr" eaLnBrk="1" hangingPunct="1"/>
            <a:r>
              <a:rPr lang="es-ES" altLang="es-ES">
                <a:solidFill>
                  <a:srgbClr val="FF6600"/>
                </a:solidFill>
                <a:latin typeface="Comic Sans MS" panose="030F0902030302020204" pitchFamily="66" charset="0"/>
              </a:rPr>
              <a:t>en Roma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A380F6-22A6-F5B2-8B03-7BE2D4FD9D64}"/>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79874" name="Rectángulo 1">
            <a:extLst>
              <a:ext uri="{FF2B5EF4-FFF2-40B4-BE49-F238E27FC236}">
                <a16:creationId xmlns:a16="http://schemas.microsoft.com/office/drawing/2014/main" id="{5674CBCF-E9A8-A594-700B-98FEB36CACB9}"/>
              </a:ext>
            </a:extLst>
          </p:cNvPr>
          <p:cNvSpPr>
            <a:spLocks noChangeArrowheads="1"/>
          </p:cNvSpPr>
          <p:nvPr/>
        </p:nvSpPr>
        <p:spPr bwMode="auto">
          <a:xfrm>
            <a:off x="133350" y="115888"/>
            <a:ext cx="524351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FF"/>
                </a:solidFill>
              </a:rPr>
              <a:t> </a:t>
            </a:r>
            <a:r>
              <a:rPr lang="es-ES_tradnl" altLang="es-ES" sz="1800" i="1">
                <a:solidFill>
                  <a:srgbClr val="FFFF00"/>
                </a:solidFill>
                <a:latin typeface="Comic Sans MS" panose="030F0902030302020204" pitchFamily="66" charset="0"/>
              </a:rPr>
              <a:t>Preparados para todo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Vivian juntos, en medio de una Roma sacudida por un invierno espantoso, de hambrunas y frio, tratando de poner remedio en la medida de lo posible, a tantas desgracias.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sus espaldas trasportaban los alimentos </a:t>
            </a:r>
          </a:p>
          <a:p>
            <a:pPr eaLnBrk="1" hangingPunct="1"/>
            <a:r>
              <a:rPr lang="es-ES_tradnl" altLang="es-ES" sz="1800" i="1">
                <a:solidFill>
                  <a:srgbClr val="FFFF00"/>
                </a:solidFill>
                <a:latin typeface="Comic Sans MS" panose="030F0902030302020204" pitchFamily="66" charset="0"/>
              </a:rPr>
              <a:t>para los necesitados, y a veces a los mismos enfermos, para llevarlos a su residencia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que no muriesen en las calles.</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Fue un inesperado noviciado que les mereció </a:t>
            </a:r>
          </a:p>
          <a:p>
            <a:pPr eaLnBrk="1" hangingPunct="1"/>
            <a:r>
              <a:rPr lang="es-ES_tradnl" altLang="es-ES" sz="1800" i="1">
                <a:solidFill>
                  <a:srgbClr val="FFFF00"/>
                </a:solidFill>
                <a:latin typeface="Comic Sans MS" panose="030F0902030302020204" pitchFamily="66" charset="0"/>
              </a:rPr>
              <a:t>el respeto y la admiración de la ciudad. </a:t>
            </a:r>
          </a:p>
          <a:p>
            <a:pPr eaLnBrk="1" hangingPunct="1"/>
            <a:r>
              <a:rPr lang="es-ES_tradnl" altLang="es-ES" sz="1800" i="1">
                <a:solidFill>
                  <a:srgbClr val="FFFF00"/>
                </a:solidFill>
                <a:latin typeface="Comic Sans MS" panose="030F0902030302020204" pitchFamily="66" charset="0"/>
              </a:rPr>
              <a:t>Pronto llegaron la solicitudes para que </a:t>
            </a:r>
          </a:p>
          <a:p>
            <a:pPr eaLnBrk="1" hangingPunct="1"/>
            <a:r>
              <a:rPr lang="es-ES_tradnl" altLang="es-ES" sz="1800" i="1">
                <a:solidFill>
                  <a:srgbClr val="FFFF00"/>
                </a:solidFill>
                <a:latin typeface="Comic Sans MS" panose="030F0902030302020204" pitchFamily="66" charset="0"/>
              </a:rPr>
              <a:t>iniciaran su obra en otros lugares.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Era necesario consolidar la estructuras de la Compañía de Jesús, antes de que la obediencia  al Papa, los dispersase por todo el mundo.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Se decidía la suerte del grupo. </a:t>
            </a:r>
          </a:p>
          <a:p>
            <a:pPr algn="ctr" eaLnBrk="1" hangingPunct="1"/>
            <a:r>
              <a:rPr lang="es-ES_tradnl" altLang="es-ES" sz="1800" i="1">
                <a:solidFill>
                  <a:srgbClr val="FFFF00"/>
                </a:solidFill>
                <a:latin typeface="Comic Sans MS" panose="030F0902030302020204" pitchFamily="66" charset="0"/>
              </a:rPr>
              <a:t>¿Fundarían una nueva congregación Religiosa?</a:t>
            </a:r>
            <a:endParaRPr lang="es-ES_tradnl" altLang="es-ES" sz="1800">
              <a:solidFill>
                <a:srgbClr val="FFFF00"/>
              </a:solidFill>
              <a:latin typeface="Comic Sans MS" panose="030F0902030302020204" pitchFamily="66" charset="0"/>
            </a:endParaRPr>
          </a:p>
        </p:txBody>
      </p:sp>
      <p:pic>
        <p:nvPicPr>
          <p:cNvPr id="79875" name="Imagen 1" descr="ignacio + exorcismo.jpg">
            <a:extLst>
              <a:ext uri="{FF2B5EF4-FFF2-40B4-BE49-F238E27FC236}">
                <a16:creationId xmlns:a16="http://schemas.microsoft.com/office/drawing/2014/main" id="{3370A0BA-66FA-8244-B1A5-566ED12A1C7A}"/>
              </a:ext>
            </a:extLst>
          </p:cNvPr>
          <p:cNvPicPr>
            <a:picLocks noChangeAspect="1"/>
          </p:cNvPicPr>
          <p:nvPr/>
        </p:nvPicPr>
        <p:blipFill>
          <a:blip r:embed="rId3">
            <a:extLst>
              <a:ext uri="{28A0092B-C50C-407E-A947-70E740481C1C}">
                <a14:useLocalDpi xmlns:a14="http://schemas.microsoft.com/office/drawing/2010/main" val="0"/>
              </a:ext>
            </a:extLst>
          </a:blip>
          <a:srcRect r="12331"/>
          <a:stretch>
            <a:fillRect/>
          </a:stretch>
        </p:blipFill>
        <p:spPr bwMode="auto">
          <a:xfrm>
            <a:off x="6215063" y="115888"/>
            <a:ext cx="2822575"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CB53D373-0FA4-1A24-E462-C515AA4FB963}"/>
              </a:ext>
            </a:extLst>
          </p:cNvPr>
          <p:cNvSpPr txBox="1">
            <a:spLocks noChangeArrowheads="1"/>
          </p:cNvSpPr>
          <p:nvPr/>
        </p:nvSpPr>
        <p:spPr bwMode="auto">
          <a:xfrm>
            <a:off x="6215063" y="5364163"/>
            <a:ext cx="2822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Preparados</a:t>
            </a:r>
          </a:p>
          <a:p>
            <a:pPr algn="ctr" eaLnBrk="1" hangingPunct="1"/>
            <a:r>
              <a:rPr lang="es-ES" altLang="es-ES">
                <a:solidFill>
                  <a:srgbClr val="FF6600"/>
                </a:solidFill>
                <a:latin typeface="Comic Sans MS" panose="030F0902030302020204" pitchFamily="66" charset="0"/>
              </a:rPr>
              <a:t>para todo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3000"/>
                                        <p:tgtEl>
                                          <p:spTgt spid="79874"/>
                                        </p:tgtEl>
                                      </p:cBhvr>
                                    </p:animEffect>
                                  </p:childTnLst>
                                </p:cTn>
                              </p:par>
                            </p:childTnLst>
                          </p:cTn>
                        </p:par>
                        <p:par>
                          <p:cTn id="8" fill="hold" nodeType="afterGroup">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anim calcmode="lin" valueType="num">
                                      <p:cBhvr>
                                        <p:cTn id="12" dur="3000" fill="hold"/>
                                        <p:tgtEl>
                                          <p:spTgt spid="2"/>
                                        </p:tgtEl>
                                        <p:attrNameLst>
                                          <p:attrName>ppt_x</p:attrName>
                                        </p:attrNameLst>
                                      </p:cBhvr>
                                      <p:tavLst>
                                        <p:tav tm="0">
                                          <p:val>
                                            <p:strVal val="#ppt_x"/>
                                          </p:val>
                                        </p:tav>
                                        <p:tav tm="100000">
                                          <p:val>
                                            <p:strVal val="#ppt_x"/>
                                          </p:val>
                                        </p:tav>
                                      </p:tavLst>
                                    </p:anim>
                                    <p:anim calcmode="lin" valueType="num">
                                      <p:cBhvr>
                                        <p:cTn id="13"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7231DB6-1006-A376-B29E-D6D3C839B970}"/>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81922" name="Rectángulo 2">
            <a:extLst>
              <a:ext uri="{FF2B5EF4-FFF2-40B4-BE49-F238E27FC236}">
                <a16:creationId xmlns:a16="http://schemas.microsoft.com/office/drawing/2014/main" id="{80A73B08-070C-0408-66D5-864C9A211DD1}"/>
              </a:ext>
            </a:extLst>
          </p:cNvPr>
          <p:cNvSpPr>
            <a:spLocks noChangeArrowheads="1"/>
          </p:cNvSpPr>
          <p:nvPr/>
        </p:nvSpPr>
        <p:spPr bwMode="auto">
          <a:xfrm>
            <a:off x="133350" y="115888"/>
            <a:ext cx="54991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Después de sopesar los pros y los contras, </a:t>
            </a:r>
          </a:p>
          <a:p>
            <a:pPr eaLnBrk="1" hangingPunct="1"/>
            <a:r>
              <a:rPr lang="es-ES_tradnl" altLang="es-ES" sz="1800">
                <a:solidFill>
                  <a:srgbClr val="FFFF00"/>
                </a:solidFill>
                <a:latin typeface="Comic Sans MS" panose="030F0902030302020204" pitchFamily="66" charset="0"/>
              </a:rPr>
              <a:t>el grupo fundador, los once, optaron por la obediencia a uno de ellos y al Papa, </a:t>
            </a:r>
          </a:p>
          <a:p>
            <a:pPr eaLnBrk="1" hangingPunct="1"/>
            <a:r>
              <a:rPr lang="es-ES_tradnl" altLang="es-ES" sz="1800">
                <a:solidFill>
                  <a:srgbClr val="FFFF00"/>
                </a:solidFill>
                <a:latin typeface="Comic Sans MS" panose="030F0902030302020204" pitchFamily="66" charset="0"/>
              </a:rPr>
              <a:t>y se ofrecían para ir allí donde Cristo, </a:t>
            </a:r>
          </a:p>
          <a:p>
            <a:pPr eaLnBrk="1" hangingPunct="1"/>
            <a:r>
              <a:rPr lang="es-ES_tradnl" altLang="es-ES" sz="1800">
                <a:solidFill>
                  <a:srgbClr val="FFFF00"/>
                </a:solidFill>
                <a:latin typeface="Comic Sans MS" panose="030F0902030302020204" pitchFamily="66" charset="0"/>
              </a:rPr>
              <a:t>por boca del Sumo Pontífice “dispusiere”, </a:t>
            </a:r>
          </a:p>
          <a:p>
            <a:pPr eaLnBrk="1" hangingPunct="1"/>
            <a:r>
              <a:rPr lang="es-ES_tradnl" altLang="es-ES" sz="1800">
                <a:solidFill>
                  <a:srgbClr val="FFFF00"/>
                </a:solidFill>
                <a:latin typeface="Comic Sans MS" panose="030F0902030302020204" pitchFamily="66" charset="0"/>
              </a:rPr>
              <a:t>además de pobreza y castidad. También </a:t>
            </a:r>
          </a:p>
          <a:p>
            <a:pPr eaLnBrk="1" hangingPunct="1"/>
            <a:r>
              <a:rPr lang="es-ES_tradnl" altLang="es-ES" sz="1800">
                <a:solidFill>
                  <a:srgbClr val="FFFF00"/>
                </a:solidFill>
                <a:latin typeface="Comic Sans MS" panose="030F0902030302020204" pitchFamily="66" charset="0"/>
              </a:rPr>
              <a:t>el compromiso de asistencia a los hospitales </a:t>
            </a:r>
          </a:p>
          <a:p>
            <a:pPr eaLnBrk="1" hangingPunct="1"/>
            <a:r>
              <a:rPr lang="es-ES_tradnl" altLang="es-ES" sz="1800">
                <a:solidFill>
                  <a:srgbClr val="FFFF00"/>
                </a:solidFill>
                <a:latin typeface="Comic Sans MS" panose="030F0902030302020204" pitchFamily="66" charset="0"/>
              </a:rPr>
              <a:t>y la enseñanza de la doctrina a los niños. </a:t>
            </a:r>
          </a:p>
          <a:p>
            <a:pPr eaLnBrk="1" hangingPunct="1"/>
            <a:r>
              <a:rPr lang="es-ES_tradnl" altLang="es-ES" sz="1800">
                <a:solidFill>
                  <a:srgbClr val="FFFF00"/>
                </a:solidFill>
                <a:latin typeface="Comic Sans MS" panose="030F0902030302020204" pitchFamily="66" charset="0"/>
              </a:rPr>
              <a:t> 	Como novedad en la vida religiosa </a:t>
            </a:r>
          </a:p>
          <a:p>
            <a:pPr eaLnBrk="1" hangingPunct="1"/>
            <a:r>
              <a:rPr lang="es-ES_tradnl" altLang="es-ES" sz="1800">
                <a:solidFill>
                  <a:srgbClr val="FFFF00"/>
                </a:solidFill>
                <a:latin typeface="Comic Sans MS" panose="030F0902030302020204" pitchFamily="66" charset="0"/>
              </a:rPr>
              <a:t>el ”prelado” elegido, sería por vida, </a:t>
            </a:r>
          </a:p>
          <a:p>
            <a:pPr eaLnBrk="1" hangingPunct="1"/>
            <a:r>
              <a:rPr lang="es-ES_tradnl" altLang="es-ES" sz="1800">
                <a:solidFill>
                  <a:srgbClr val="FFFF00"/>
                </a:solidFill>
                <a:latin typeface="Comic Sans MS" panose="030F0902030302020204" pitchFamily="66" charset="0"/>
              </a:rPr>
              <a:t>y se dispensaba de tener en común </a:t>
            </a:r>
          </a:p>
          <a:p>
            <a:pPr eaLnBrk="1" hangingPunct="1"/>
            <a:r>
              <a:rPr lang="es-ES_tradnl" altLang="es-ES" sz="1800">
                <a:solidFill>
                  <a:srgbClr val="FFFF00"/>
                </a:solidFill>
                <a:latin typeface="Comic Sans MS" panose="030F0902030302020204" pitchFamily="66" charset="0"/>
              </a:rPr>
              <a:t>la oración de coro.</a:t>
            </a:r>
          </a:p>
          <a:p>
            <a:pPr eaLnBrk="1" hangingPunct="1"/>
            <a:r>
              <a:rPr lang="es-ES_tradnl" altLang="es-ES" sz="1800">
                <a:solidFill>
                  <a:srgbClr val="FFFF00"/>
                </a:solidFill>
                <a:latin typeface="Comic Sans MS" panose="030F0902030302020204" pitchFamily="66" charset="0"/>
              </a:rPr>
              <a:t>	Ignacio, el empedernido caminante, quedaba en Roma,  secuestrado por su misma obra, </a:t>
            </a:r>
          </a:p>
          <a:p>
            <a:pPr eaLnBrk="1" hangingPunct="1"/>
            <a:r>
              <a:rPr lang="es-ES_tradnl" altLang="es-ES" sz="1800">
                <a:solidFill>
                  <a:srgbClr val="FFFF00"/>
                </a:solidFill>
                <a:latin typeface="Comic Sans MS" panose="030F0902030302020204" pitchFamily="66" charset="0"/>
              </a:rPr>
              <a:t>a la que tenían que dar una estructura definitiva. Rara vez saldría de la ciudad.</a:t>
            </a:r>
          </a:p>
          <a:p>
            <a:pPr eaLnBrk="1" hangingPunct="1"/>
            <a:r>
              <a:rPr lang="es-ES_tradnl" altLang="es-ES" sz="1800">
                <a:solidFill>
                  <a:srgbClr val="FFFF00"/>
                </a:solidFill>
                <a:latin typeface="Comic Sans MS" panose="030F0902030302020204" pitchFamily="66" charset="0"/>
              </a:rPr>
              <a:t> 	Al leer los nuevos estatutos, el Papa </a:t>
            </a:r>
          </a:p>
          <a:p>
            <a:pPr eaLnBrk="1" hangingPunct="1"/>
            <a:r>
              <a:rPr lang="es-ES_tradnl" altLang="es-ES" sz="1800">
                <a:solidFill>
                  <a:srgbClr val="FFFF00"/>
                </a:solidFill>
                <a:latin typeface="Comic Sans MS" panose="030F0902030302020204" pitchFamily="66" charset="0"/>
              </a:rPr>
              <a:t>Paulo III dijo:</a:t>
            </a:r>
            <a:r>
              <a:rPr lang="es-ES_tradnl" altLang="es-ES" sz="1800" i="1">
                <a:solidFill>
                  <a:srgbClr val="FFFF00"/>
                </a:solidFill>
                <a:latin typeface="Comic Sans MS" panose="030F0902030302020204" pitchFamily="66" charset="0"/>
              </a:rPr>
              <a:t>” Aquí está el dedo de Dios”. </a:t>
            </a:r>
          </a:p>
          <a:p>
            <a:pPr eaLnBrk="1" hangingPunct="1"/>
            <a:r>
              <a:rPr lang="es-ES_tradnl" altLang="es-ES" sz="1800">
                <a:solidFill>
                  <a:srgbClr val="FFFF00"/>
                </a:solidFill>
                <a:latin typeface="Comic Sans MS" panose="030F0902030302020204" pitchFamily="66" charset="0"/>
              </a:rPr>
              <a:t>	A los pocos meses eligieron a Ignacio </a:t>
            </a:r>
          </a:p>
          <a:p>
            <a:pPr algn="ctr" eaLnBrk="1" hangingPunct="1"/>
            <a:r>
              <a:rPr lang="es-ES_tradnl" altLang="es-ES" sz="1800">
                <a:solidFill>
                  <a:srgbClr val="FFFF00"/>
                </a:solidFill>
                <a:latin typeface="Comic Sans MS" panose="030F0902030302020204" pitchFamily="66" charset="0"/>
              </a:rPr>
              <a:t>como primer general de este extraño ejército. Haciendo todos profesión solemne en la basílica de S. Pablo. La aspiración compartida por todos: </a:t>
            </a:r>
            <a:r>
              <a:rPr lang="es-ES_tradnl" altLang="es-ES" sz="1800" i="1">
                <a:solidFill>
                  <a:srgbClr val="FFFF00"/>
                </a:solidFill>
                <a:latin typeface="Comic Sans MS" panose="030F0902030302020204" pitchFamily="66" charset="0"/>
              </a:rPr>
              <a:t>“Ayudar a las ánimas y servir </a:t>
            </a:r>
          </a:p>
          <a:p>
            <a:pPr algn="ctr" eaLnBrk="1" hangingPunct="1"/>
            <a:r>
              <a:rPr lang="es-ES_tradnl" altLang="es-ES" sz="1800" i="1">
                <a:solidFill>
                  <a:srgbClr val="FFFF00"/>
                </a:solidFill>
                <a:latin typeface="Comic Sans MS" panose="030F0902030302020204" pitchFamily="66" charset="0"/>
              </a:rPr>
              <a:t>a la mayor gloria de Dios”. </a:t>
            </a:r>
            <a:endParaRPr lang="es-ES" altLang="es-ES" sz="1800" i="1">
              <a:solidFill>
                <a:srgbClr val="FFFF00"/>
              </a:solidFill>
              <a:latin typeface="Comic Sans MS" panose="030F0902030302020204" pitchFamily="66" charset="0"/>
            </a:endParaRPr>
          </a:p>
        </p:txBody>
      </p:sp>
      <p:pic>
        <p:nvPicPr>
          <p:cNvPr id="81923" name="Imagen 1" descr="Paul III.jpg">
            <a:extLst>
              <a:ext uri="{FF2B5EF4-FFF2-40B4-BE49-F238E27FC236}">
                <a16:creationId xmlns:a16="http://schemas.microsoft.com/office/drawing/2014/main" id="{7B9C9083-E2D5-319E-1FAE-6EC4CE48E94E}"/>
              </a:ext>
            </a:extLst>
          </p:cNvPr>
          <p:cNvPicPr>
            <a:picLocks noChangeAspect="1"/>
          </p:cNvPicPr>
          <p:nvPr/>
        </p:nvPicPr>
        <p:blipFill>
          <a:blip r:embed="rId3">
            <a:extLst>
              <a:ext uri="{28A0092B-C50C-407E-A947-70E740481C1C}">
                <a14:useLocalDpi xmlns:a14="http://schemas.microsoft.com/office/drawing/2010/main" val="0"/>
              </a:ext>
            </a:extLst>
          </a:blip>
          <a:srcRect l="19147" t="7040" r="12701" b="2196"/>
          <a:stretch>
            <a:fillRect/>
          </a:stretch>
        </p:blipFill>
        <p:spPr bwMode="auto">
          <a:xfrm>
            <a:off x="6242050" y="115888"/>
            <a:ext cx="2795588"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3ED8F578-84FE-5904-E9F6-8C65248858C8}"/>
              </a:ext>
            </a:extLst>
          </p:cNvPr>
          <p:cNvSpPr txBox="1">
            <a:spLocks noChangeArrowheads="1"/>
          </p:cNvSpPr>
          <p:nvPr/>
        </p:nvSpPr>
        <p:spPr bwMode="auto">
          <a:xfrm>
            <a:off x="6135688" y="5341938"/>
            <a:ext cx="2901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“Aquí está</a:t>
            </a:r>
          </a:p>
          <a:p>
            <a:pPr algn="ctr" eaLnBrk="1" hangingPunct="1"/>
            <a:r>
              <a:rPr lang="es-ES" altLang="es-ES">
                <a:solidFill>
                  <a:srgbClr val="FF6600"/>
                </a:solidFill>
                <a:latin typeface="Comic Sans MS" panose="030F0902030302020204" pitchFamily="66" charset="0"/>
              </a:rPr>
              <a:t>el dedo de Dios”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D73173-13EA-595E-9A95-B2F91193DFF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83970" name="Rectángulo 2">
            <a:extLst>
              <a:ext uri="{FF2B5EF4-FFF2-40B4-BE49-F238E27FC236}">
                <a16:creationId xmlns:a16="http://schemas.microsoft.com/office/drawing/2014/main" id="{6FE40458-02FB-668E-3051-533C86BA3B63}"/>
              </a:ext>
            </a:extLst>
          </p:cNvPr>
          <p:cNvSpPr>
            <a:spLocks noChangeArrowheads="1"/>
          </p:cNvSpPr>
          <p:nvPr/>
        </p:nvSpPr>
        <p:spPr bwMode="auto">
          <a:xfrm>
            <a:off x="133350" y="115888"/>
            <a:ext cx="504507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Pronto llegaron las solicitudes. </a:t>
            </a:r>
          </a:p>
          <a:p>
            <a:pPr eaLnBrk="1" hangingPunct="1"/>
            <a:r>
              <a:rPr lang="es-ES_tradnl" altLang="es-ES" sz="1800" i="1">
                <a:solidFill>
                  <a:srgbClr val="FFFF00"/>
                </a:solidFill>
                <a:latin typeface="Comic Sans MS" panose="030F0902030302020204" pitchFamily="66" charset="0"/>
              </a:rPr>
              <a:t>Portugal pidió de inmediato,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seis misioneros para las Indias lejanas.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respuesta de Ignacio fue: </a:t>
            </a: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Si de diez, van seis a las Indias, </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¿qué deja Vd. para el resto del mundo”?.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Tan sólo pudo disponer de dos,  </a:t>
            </a:r>
          </a:p>
          <a:p>
            <a:pPr eaLnBrk="1" hangingPunct="1"/>
            <a:r>
              <a:rPr lang="es-ES_tradnl" altLang="es-ES" sz="1800" i="1">
                <a:solidFill>
                  <a:srgbClr val="FFFF00"/>
                </a:solidFill>
                <a:latin typeface="Comic Sans MS" panose="030F0902030302020204" pitchFamily="66" charset="0"/>
              </a:rPr>
              <a:t>Rodrígues y Javier.</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Dirigiéndose a Francisco le dijo Ignacio: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”Dios quiere servirse de vos en esto, </a:t>
            </a:r>
          </a:p>
          <a:p>
            <a:pPr algn="ctr" eaLnBrk="1" hangingPunct="1"/>
            <a:r>
              <a:rPr lang="es-ES_tradnl" altLang="es-ES" sz="1800" i="1">
                <a:solidFill>
                  <a:srgbClr val="FFFF00"/>
                </a:solidFill>
                <a:latin typeface="Comic Sans MS" panose="030F0902030302020204" pitchFamily="66" charset="0"/>
              </a:rPr>
              <a:t>a vos os toca esta misión”.</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Respondió Javier: “Aquí estoy, padre;  </a:t>
            </a:r>
          </a:p>
          <a:p>
            <a:pPr algn="ctr" eaLnBrk="1" hangingPunct="1"/>
            <a:r>
              <a:rPr lang="es-ES_tradnl" altLang="es-ES" sz="1800" i="1">
                <a:solidFill>
                  <a:srgbClr val="FFFF00"/>
                </a:solidFill>
                <a:latin typeface="Comic Sans MS" panose="030F0902030302020204" pitchFamily="66" charset="0"/>
              </a:rPr>
              <a:t>yo estoy dispuesto”.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Al día siguiente salía con el embajador, </a:t>
            </a:r>
          </a:p>
          <a:p>
            <a:pPr eaLnBrk="1" hangingPunct="1"/>
            <a:r>
              <a:rPr lang="es-ES_tradnl" altLang="es-ES" sz="1800" i="1">
                <a:solidFill>
                  <a:srgbClr val="FFFF00"/>
                </a:solidFill>
                <a:latin typeface="Comic Sans MS" panose="030F0902030302020204" pitchFamily="66" charset="0"/>
              </a:rPr>
              <a:t>camino de Lisboa para embarcar.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El 7 de abril 1541 zarpaba.  Ya no volverían a verse más.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Tras una penosa navegación llegaron a Goa</a:t>
            </a:r>
            <a:r>
              <a:rPr lang="is-IS" altLang="es-ES" sz="1800" i="1">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en la primavera 1542.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Pronto se convertiría en ejemplo </a:t>
            </a:r>
          </a:p>
          <a:p>
            <a:pPr eaLnBrk="1" hangingPunct="1"/>
            <a:r>
              <a:rPr lang="es-ES_tradnl" altLang="es-ES" sz="1800" i="1">
                <a:solidFill>
                  <a:srgbClr val="FFFF00"/>
                </a:solidFill>
                <a:latin typeface="Comic Sans MS" panose="030F0902030302020204" pitchFamily="66" charset="0"/>
              </a:rPr>
              <a:t>para los demás misioneros</a:t>
            </a:r>
            <a:endParaRPr lang="es-ES_tradnl" altLang="es-ES" sz="1800">
              <a:solidFill>
                <a:srgbClr val="FFFF00"/>
              </a:solidFill>
              <a:latin typeface="Comic Sans MS" panose="030F0902030302020204" pitchFamily="66" charset="0"/>
            </a:endParaRPr>
          </a:p>
        </p:txBody>
      </p:sp>
      <p:pic>
        <p:nvPicPr>
          <p:cNvPr id="83971" name="Imagen 1" descr="IG Y JAV.jpg">
            <a:extLst>
              <a:ext uri="{FF2B5EF4-FFF2-40B4-BE49-F238E27FC236}">
                <a16:creationId xmlns:a16="http://schemas.microsoft.com/office/drawing/2014/main" id="{96908011-C17F-EBAE-EB0D-9A58A0EB6482}"/>
              </a:ext>
            </a:extLst>
          </p:cNvPr>
          <p:cNvPicPr>
            <a:picLocks noChangeAspect="1"/>
          </p:cNvPicPr>
          <p:nvPr/>
        </p:nvPicPr>
        <p:blipFill>
          <a:blip r:embed="rId3">
            <a:extLst>
              <a:ext uri="{28A0092B-C50C-407E-A947-70E740481C1C}">
                <a14:useLocalDpi xmlns:a14="http://schemas.microsoft.com/office/drawing/2010/main" val="0"/>
              </a:ext>
            </a:extLst>
          </a:blip>
          <a:srcRect l="21075"/>
          <a:stretch>
            <a:fillRect/>
          </a:stretch>
        </p:blipFill>
        <p:spPr bwMode="auto">
          <a:xfrm>
            <a:off x="5776913" y="115888"/>
            <a:ext cx="326072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CuadroTexto 1">
            <a:extLst>
              <a:ext uri="{FF2B5EF4-FFF2-40B4-BE49-F238E27FC236}">
                <a16:creationId xmlns:a16="http://schemas.microsoft.com/office/drawing/2014/main" id="{94757C8C-3AC6-36CA-0DF2-F4295F795742}"/>
              </a:ext>
            </a:extLst>
          </p:cNvPr>
          <p:cNvSpPr txBox="1">
            <a:spLocks noChangeArrowheads="1"/>
          </p:cNvSpPr>
          <p:nvPr/>
        </p:nvSpPr>
        <p:spPr bwMode="auto">
          <a:xfrm>
            <a:off x="5776913" y="5259388"/>
            <a:ext cx="3260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¿qué me deja</a:t>
            </a:r>
          </a:p>
          <a:p>
            <a:pPr algn="ctr" eaLnBrk="1" hangingPunct="1"/>
            <a:r>
              <a:rPr lang="es-ES" altLang="es-ES">
                <a:solidFill>
                  <a:srgbClr val="FF6600"/>
                </a:solidFill>
                <a:latin typeface="Comic Sans MS" panose="030F0902030302020204" pitchFamily="66" charset="0"/>
              </a:rPr>
              <a:t>para el resto</a:t>
            </a:r>
          </a:p>
          <a:p>
            <a:pPr algn="ctr" eaLnBrk="1" hangingPunct="1"/>
            <a:r>
              <a:rPr lang="es-ES" altLang="es-ES">
                <a:solidFill>
                  <a:srgbClr val="FF6600"/>
                </a:solidFill>
                <a:latin typeface="Comic Sans MS" panose="030F0902030302020204" pitchFamily="66" charset="0"/>
              </a:rPr>
              <a:t>del mundo?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fade">
                                      <p:cBhvr>
                                        <p:cTn id="7" dur="3000"/>
                                        <p:tgtEl>
                                          <p:spTgt spid="83972"/>
                                        </p:tgtEl>
                                      </p:cBhvr>
                                    </p:animEffect>
                                    <p:anim calcmode="lin" valueType="num">
                                      <p:cBhvr>
                                        <p:cTn id="8" dur="3000" fill="hold"/>
                                        <p:tgtEl>
                                          <p:spTgt spid="83972"/>
                                        </p:tgtEl>
                                        <p:attrNameLst>
                                          <p:attrName>ppt_x</p:attrName>
                                        </p:attrNameLst>
                                      </p:cBhvr>
                                      <p:tavLst>
                                        <p:tav tm="0">
                                          <p:val>
                                            <p:strVal val="#ppt_x"/>
                                          </p:val>
                                        </p:tav>
                                        <p:tav tm="100000">
                                          <p:val>
                                            <p:strVal val="#ppt_x"/>
                                          </p:val>
                                        </p:tav>
                                      </p:tavLst>
                                    </p:anim>
                                    <p:anim calcmode="lin" valueType="num">
                                      <p:cBhvr>
                                        <p:cTn id="9" dur="3000" fill="hold"/>
                                        <p:tgtEl>
                                          <p:spTgt spid="839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E0DB039-8609-FE5C-1F7F-3B44673CC31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86018" name="Rectángulo 1">
            <a:extLst>
              <a:ext uri="{FF2B5EF4-FFF2-40B4-BE49-F238E27FC236}">
                <a16:creationId xmlns:a16="http://schemas.microsoft.com/office/drawing/2014/main" id="{F9AFD624-5186-5EA4-92EA-076560DF8480}"/>
              </a:ext>
            </a:extLst>
          </p:cNvPr>
          <p:cNvSpPr>
            <a:spLocks noChangeArrowheads="1"/>
          </p:cNvSpPr>
          <p:nvPr/>
        </p:nvSpPr>
        <p:spPr bwMode="auto">
          <a:xfrm>
            <a:off x="133350" y="115888"/>
            <a:ext cx="4484688"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i="1">
              <a:solidFill>
                <a:schemeClr val="bg1"/>
              </a:solidFill>
            </a:endParaRPr>
          </a:p>
          <a:p>
            <a:pPr eaLnBrk="1" hangingPunct="1"/>
            <a:r>
              <a:rPr lang="es-ES_tradnl" altLang="es-ES" sz="1800" i="1">
                <a:solidFill>
                  <a:srgbClr val="FFFF00"/>
                </a:solidFill>
                <a:latin typeface="Comic Sans MS" panose="030F0902030302020204" pitchFamily="66" charset="0"/>
              </a:rPr>
              <a:t>En su afán por “ayudar a las ánimas”, Ignacio se enfrentó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los problemas de la gran ciudad, </a:t>
            </a:r>
          </a:p>
          <a:p>
            <a:pPr eaLnBrk="1" hangingPunct="1"/>
            <a:r>
              <a:rPr lang="es-ES_tradnl" altLang="es-ES" sz="1800" i="1">
                <a:solidFill>
                  <a:srgbClr val="FFFF00"/>
                </a:solidFill>
                <a:latin typeface="Comic Sans MS" panose="030F0902030302020204" pitchFamily="66" charset="0"/>
              </a:rPr>
              <a:t>y trató de remediar en la medida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 lo posible temas tan complejos </a:t>
            </a:r>
          </a:p>
          <a:p>
            <a:pPr eaLnBrk="1" hangingPunct="1"/>
            <a:r>
              <a:rPr lang="es-ES_tradnl" altLang="es-ES" sz="1800" i="1">
                <a:solidFill>
                  <a:srgbClr val="FFFF00"/>
                </a:solidFill>
                <a:latin typeface="Comic Sans MS" panose="030F0902030302020204" pitchFamily="66" charset="0"/>
              </a:rPr>
              <a:t>y delicados como el de la prostitución, implicando a muchos, en acoger a las “arrepentidas” y ayudarles a buscar la forma de sobrevivir en el futuro.</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Otro campo conflictivo en el que </a:t>
            </a:r>
          </a:p>
          <a:p>
            <a:pPr eaLnBrk="1" hangingPunct="1"/>
            <a:r>
              <a:rPr lang="es-ES_tradnl" altLang="es-ES" sz="1800" i="1">
                <a:solidFill>
                  <a:srgbClr val="FFFF00"/>
                </a:solidFill>
                <a:latin typeface="Comic Sans MS" panose="030F0902030302020204" pitchFamily="66" charset="0"/>
              </a:rPr>
              <a:t>también trabajó con tesón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fue la aceptación de los judíos, socialmente rechazados,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sin embargo él, cristiano viejo, </a:t>
            </a:r>
          </a:p>
          <a:p>
            <a:pPr eaLnBrk="1" hangingPunct="1"/>
            <a:r>
              <a:rPr lang="es-ES_tradnl" altLang="es-ES" sz="1800" i="1">
                <a:solidFill>
                  <a:srgbClr val="FFFF00"/>
                </a:solidFill>
                <a:latin typeface="Comic Sans MS" panose="030F0902030302020204" pitchFamily="66" charset="0"/>
              </a:rPr>
              <a:t>no tuvo dificultad en rodearse de ellos.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También apoyó la creación de colegios para niños huérfanos.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Eran respuestas vivas a problemas vivos y a veces acuciantes.</a:t>
            </a:r>
            <a:endParaRPr lang="es-ES_tradnl" altLang="es-ES" sz="1800">
              <a:solidFill>
                <a:srgbClr val="FFFF00"/>
              </a:solidFill>
              <a:latin typeface="Comic Sans MS" panose="030F0902030302020204" pitchFamily="66" charset="0"/>
            </a:endParaRPr>
          </a:p>
        </p:txBody>
      </p:sp>
      <p:pic>
        <p:nvPicPr>
          <p:cNvPr id="86019" name="Imagen 2" descr="La Storta.jpg">
            <a:extLst>
              <a:ext uri="{FF2B5EF4-FFF2-40B4-BE49-F238E27FC236}">
                <a16:creationId xmlns:a16="http://schemas.microsoft.com/office/drawing/2014/main" id="{9E5AFA02-22E2-EA47-90F9-5375731A3595}"/>
              </a:ext>
            </a:extLst>
          </p:cNvPr>
          <p:cNvPicPr>
            <a:picLocks noChangeAspect="1"/>
          </p:cNvPicPr>
          <p:nvPr/>
        </p:nvPicPr>
        <p:blipFill>
          <a:blip r:embed="rId3">
            <a:extLst>
              <a:ext uri="{28A0092B-C50C-407E-A947-70E740481C1C}">
                <a14:useLocalDpi xmlns:a14="http://schemas.microsoft.com/office/drawing/2010/main" val="0"/>
              </a:ext>
            </a:extLst>
          </a:blip>
          <a:srcRect l="6161" r="8990" b="2684"/>
          <a:stretch>
            <a:fillRect/>
          </a:stretch>
        </p:blipFill>
        <p:spPr bwMode="auto">
          <a:xfrm>
            <a:off x="5851525" y="115888"/>
            <a:ext cx="3186113"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3C1E4F97-2114-565D-6C74-301D014171CA}"/>
              </a:ext>
            </a:extLst>
          </p:cNvPr>
          <p:cNvSpPr txBox="1">
            <a:spLocks noChangeArrowheads="1"/>
          </p:cNvSpPr>
          <p:nvPr/>
        </p:nvSpPr>
        <p:spPr bwMode="auto">
          <a:xfrm>
            <a:off x="5851525" y="5248275"/>
            <a:ext cx="3186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Respuestas vivas</a:t>
            </a:r>
          </a:p>
          <a:p>
            <a:pPr algn="ctr" eaLnBrk="1" hangingPunct="1"/>
            <a:r>
              <a:rPr lang="es-ES" altLang="es-ES">
                <a:solidFill>
                  <a:srgbClr val="FF6600"/>
                </a:solidFill>
                <a:latin typeface="Comic Sans MS" panose="030F0902030302020204" pitchFamily="66" charset="0"/>
              </a:rPr>
              <a:t>a</a:t>
            </a:r>
          </a:p>
          <a:p>
            <a:pPr algn="ctr" eaLnBrk="1" hangingPunct="1"/>
            <a:r>
              <a:rPr lang="es-ES" altLang="es-ES">
                <a:solidFill>
                  <a:srgbClr val="FF6600"/>
                </a:solidFill>
                <a:latin typeface="Comic Sans MS" panose="030F0902030302020204" pitchFamily="66" charset="0"/>
              </a:rPr>
              <a:t>problemas vivos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1B28E1C-5093-D535-AC03-92C5D6CF94B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88066" name="Rectángulo 1">
            <a:extLst>
              <a:ext uri="{FF2B5EF4-FFF2-40B4-BE49-F238E27FC236}">
                <a16:creationId xmlns:a16="http://schemas.microsoft.com/office/drawing/2014/main" id="{669713AE-D513-4861-3266-0A9DB1013653}"/>
              </a:ext>
            </a:extLst>
          </p:cNvPr>
          <p:cNvSpPr>
            <a:spLocks noChangeArrowheads="1"/>
          </p:cNvSpPr>
          <p:nvPr/>
        </p:nvSpPr>
        <p:spPr bwMode="auto">
          <a:xfrm>
            <a:off x="133350" y="115888"/>
            <a:ext cx="544036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De 1540 a 1556 , la Compañía pasa </a:t>
            </a:r>
          </a:p>
          <a:p>
            <a:pPr eaLnBrk="1" hangingPunct="1"/>
            <a:r>
              <a:rPr lang="es-ES_tradnl" altLang="es-ES" sz="1800" i="1">
                <a:solidFill>
                  <a:srgbClr val="FFFF00"/>
                </a:solidFill>
                <a:latin typeface="Comic Sans MS" panose="030F0902030302020204" pitchFamily="66" charset="0"/>
              </a:rPr>
              <a:t>de doce, a cerca de mil. ¿Cuál es el secreto </a:t>
            </a:r>
          </a:p>
          <a:p>
            <a:pPr eaLnBrk="1" hangingPunct="1"/>
            <a:r>
              <a:rPr lang="es-ES_tradnl" altLang="es-ES" sz="1800" i="1">
                <a:solidFill>
                  <a:srgbClr val="FFFF00"/>
                </a:solidFill>
                <a:latin typeface="Comic Sans MS" panose="030F0902030302020204" pitchFamily="66" charset="0"/>
              </a:rPr>
              <a:t>de esta multiplicación tan prodigiosa?.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Sin duda contribuyó la “modernidad” </a:t>
            </a:r>
          </a:p>
          <a:p>
            <a:pPr eaLnBrk="1" hangingPunct="1"/>
            <a:r>
              <a:rPr lang="es-ES_tradnl" altLang="es-ES" sz="1800" i="1">
                <a:solidFill>
                  <a:srgbClr val="FFFF00"/>
                </a:solidFill>
                <a:latin typeface="Comic Sans MS" panose="030F0902030302020204" pitchFamily="66" charset="0"/>
              </a:rPr>
              <a:t>en su forma de vida religiosa, </a:t>
            </a:r>
          </a:p>
          <a:p>
            <a:pPr eaLnBrk="1" hangingPunct="1"/>
            <a:r>
              <a:rPr lang="es-ES_tradnl" altLang="es-ES" sz="1800" i="1">
                <a:solidFill>
                  <a:srgbClr val="FFFF00"/>
                </a:solidFill>
                <a:latin typeface="Comic Sans MS" panose="030F0902030302020204" pitchFamily="66" charset="0"/>
              </a:rPr>
              <a:t>su vida disciplinada y exigente,  </a:t>
            </a:r>
          </a:p>
          <a:p>
            <a:pPr eaLnBrk="1" hangingPunct="1"/>
            <a:r>
              <a:rPr lang="es-ES_tradnl" altLang="es-ES" sz="1800" i="1">
                <a:solidFill>
                  <a:srgbClr val="FFFF00"/>
                </a:solidFill>
                <a:latin typeface="Comic Sans MS" panose="030F0902030302020204" pitchFamily="66" charset="0"/>
              </a:rPr>
              <a:t>su inclinación a la acción, </a:t>
            </a:r>
          </a:p>
          <a:p>
            <a:pPr eaLnBrk="1" hangingPunct="1"/>
            <a:r>
              <a:rPr lang="es-ES_tradnl" altLang="es-ES" sz="1800" i="1">
                <a:solidFill>
                  <a:srgbClr val="FFFF00"/>
                </a:solidFill>
                <a:latin typeface="Comic Sans MS" panose="030F0902030302020204" pitchFamily="66" charset="0"/>
              </a:rPr>
              <a:t>y no sólo contemplación.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Su espíritu recio y hasta heroico, </a:t>
            </a:r>
          </a:p>
          <a:p>
            <a:pPr eaLnBrk="1" hangingPunct="1"/>
            <a:r>
              <a:rPr lang="es-ES_tradnl" altLang="es-ES" sz="1800" i="1">
                <a:solidFill>
                  <a:srgbClr val="FFFF00"/>
                </a:solidFill>
                <a:latin typeface="Comic Sans MS" panose="030F0902030302020204" pitchFamily="66" charset="0"/>
              </a:rPr>
              <a:t>el afán del seguimiento de Cristo y de servicio.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No buscaba genios, sino gente recta y </a:t>
            </a:r>
          </a:p>
          <a:p>
            <a:pPr eaLnBrk="1" hangingPunct="1"/>
            <a:r>
              <a:rPr lang="es-ES_tradnl" altLang="es-ES" sz="1800" i="1">
                <a:solidFill>
                  <a:srgbClr val="FFFF00"/>
                </a:solidFill>
                <a:latin typeface="Comic Sans MS" panose="030F0902030302020204" pitchFamily="66" charset="0"/>
              </a:rPr>
              <a:t>decidida, conquistada por un ideal.</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era un gran conocedor y forjador de hombres. Su principal método era ganarles </a:t>
            </a:r>
          </a:p>
          <a:p>
            <a:pPr eaLnBrk="1" hangingPunct="1"/>
            <a:r>
              <a:rPr lang="es-ES_tradnl" altLang="es-ES" sz="1800" i="1">
                <a:solidFill>
                  <a:srgbClr val="FFFF00"/>
                </a:solidFill>
                <a:latin typeface="Comic Sans MS" panose="030F0902030302020204" pitchFamily="66" charset="0"/>
              </a:rPr>
              <a:t>el corazón y hacer confianza en ellos.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Sin embargo era igualmente rotundo </a:t>
            </a:r>
          </a:p>
          <a:p>
            <a:pPr eaLnBrk="1" hangingPunct="1"/>
            <a:r>
              <a:rPr lang="es-ES_tradnl" altLang="es-ES" sz="1800" i="1">
                <a:solidFill>
                  <a:srgbClr val="FFFF00"/>
                </a:solidFill>
                <a:latin typeface="Comic Sans MS" panose="030F0902030302020204" pitchFamily="66" charset="0"/>
              </a:rPr>
              <a:t>cuando creía que  tenia que decir NO.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 las mujeres en la compañía.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 los  jesuitas obispos.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 un hábito específico.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al oficio coral.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No a la oración prolongada más de una hora.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Era necesario convertir la oración en acción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y la acción en oración.</a:t>
            </a:r>
            <a:endParaRPr lang="es-ES_tradnl" altLang="es-ES" sz="1800">
              <a:solidFill>
                <a:srgbClr val="FFFF00"/>
              </a:solidFill>
              <a:latin typeface="Comic Sans MS" panose="030F0902030302020204" pitchFamily="66" charset="0"/>
            </a:endParaRPr>
          </a:p>
        </p:txBody>
      </p:sp>
      <p:pic>
        <p:nvPicPr>
          <p:cNvPr id="88067" name="Imagen 1" descr="ignnnacccio.jpg">
            <a:extLst>
              <a:ext uri="{FF2B5EF4-FFF2-40B4-BE49-F238E27FC236}">
                <a16:creationId xmlns:a16="http://schemas.microsoft.com/office/drawing/2014/main" id="{B8C7C95A-9F11-F69B-C7DF-372982ED12D1}"/>
              </a:ext>
            </a:extLst>
          </p:cNvPr>
          <p:cNvPicPr>
            <a:picLocks noChangeAspect="1"/>
          </p:cNvPicPr>
          <p:nvPr/>
        </p:nvPicPr>
        <p:blipFill>
          <a:blip r:embed="rId3">
            <a:extLst>
              <a:ext uri="{28A0092B-C50C-407E-A947-70E740481C1C}">
                <a14:useLocalDpi xmlns:a14="http://schemas.microsoft.com/office/drawing/2010/main" val="0"/>
              </a:ext>
            </a:extLst>
          </a:blip>
          <a:srcRect l="2786" t="4161" r="3328" b="5341"/>
          <a:stretch>
            <a:fillRect/>
          </a:stretch>
        </p:blipFill>
        <p:spPr bwMode="auto">
          <a:xfrm>
            <a:off x="5911850" y="115888"/>
            <a:ext cx="3125788"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0E71E2A5-EF7C-9D03-D09A-8598EF97B765}"/>
              </a:ext>
            </a:extLst>
          </p:cNvPr>
          <p:cNvSpPr txBox="1">
            <a:spLocks noChangeArrowheads="1"/>
          </p:cNvSpPr>
          <p:nvPr/>
        </p:nvSpPr>
        <p:spPr bwMode="auto">
          <a:xfrm>
            <a:off x="5911850" y="5048250"/>
            <a:ext cx="30908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Convertir</a:t>
            </a:r>
          </a:p>
          <a:p>
            <a:pPr algn="ctr" eaLnBrk="1" hangingPunct="1"/>
            <a:r>
              <a:rPr lang="es-ES" altLang="es-ES">
                <a:solidFill>
                  <a:srgbClr val="FF6600"/>
                </a:solidFill>
                <a:latin typeface="Comic Sans MS" panose="030F0902030302020204" pitchFamily="66" charset="0"/>
              </a:rPr>
              <a:t>la oración</a:t>
            </a:r>
          </a:p>
          <a:p>
            <a:pPr algn="ctr" eaLnBrk="1" hangingPunct="1"/>
            <a:r>
              <a:rPr lang="es-ES" altLang="es-ES">
                <a:solidFill>
                  <a:srgbClr val="FF6600"/>
                </a:solidFill>
                <a:latin typeface="Comic Sans MS" panose="030F0902030302020204" pitchFamily="66" charset="0"/>
              </a:rPr>
              <a:t>en </a:t>
            </a:r>
          </a:p>
          <a:p>
            <a:pPr algn="ctr" eaLnBrk="1" hangingPunct="1"/>
            <a:r>
              <a:rPr lang="es-ES" altLang="es-ES">
                <a:solidFill>
                  <a:srgbClr val="FF6600"/>
                </a:solidFill>
                <a:latin typeface="Comic Sans MS" panose="030F0902030302020204" pitchFamily="66" charset="0"/>
              </a:rPr>
              <a:t>acción.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59B7936-97E8-AD53-7DF0-CBC15977D92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0114" name="Rectángulo 1">
            <a:extLst>
              <a:ext uri="{FF2B5EF4-FFF2-40B4-BE49-F238E27FC236}">
                <a16:creationId xmlns:a16="http://schemas.microsoft.com/office/drawing/2014/main" id="{0B21FA9B-CE51-773F-3F02-2EA8EC41FB85}"/>
              </a:ext>
            </a:extLst>
          </p:cNvPr>
          <p:cNvSpPr>
            <a:spLocks noChangeArrowheads="1"/>
          </p:cNvSpPr>
          <p:nvPr/>
        </p:nvSpPr>
        <p:spPr bwMode="auto">
          <a:xfrm>
            <a:off x="133350" y="115888"/>
            <a:ext cx="484187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A Laínez y Salmerón designados, </a:t>
            </a:r>
          </a:p>
          <a:p>
            <a:pPr eaLnBrk="1" hangingPunct="1"/>
            <a:r>
              <a:rPr lang="es-ES" altLang="es-ES" sz="1800" i="1">
                <a:solidFill>
                  <a:srgbClr val="FFFF00"/>
                </a:solidFill>
                <a:latin typeface="Comic Sans MS" panose="030F0902030302020204" pitchFamily="66" charset="0"/>
              </a:rPr>
              <a:t>p</a:t>
            </a:r>
            <a:r>
              <a:rPr lang="es-ES_tradnl" altLang="es-ES" sz="1800" i="1">
                <a:solidFill>
                  <a:srgbClr val="FFFF00"/>
                </a:solidFill>
                <a:latin typeface="Comic Sans MS" panose="030F0902030302020204" pitchFamily="66" charset="0"/>
              </a:rPr>
              <a:t>ara el concilio de Trento </a:t>
            </a:r>
          </a:p>
          <a:p>
            <a:pPr eaLnBrk="1" hangingPunct="1"/>
            <a:r>
              <a:rPr lang="es-ES_tradnl" altLang="es-ES" sz="1800" i="1">
                <a:solidFill>
                  <a:srgbClr val="FFFF00"/>
                </a:solidFill>
                <a:latin typeface="Comic Sans MS" panose="030F0902030302020204" pitchFamily="66" charset="0"/>
              </a:rPr>
              <a:t>les recomienda,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más que participar en la Asamblea, </a:t>
            </a:r>
          </a:p>
          <a:p>
            <a:pPr eaLnBrk="1" hangingPunct="1"/>
            <a:r>
              <a:rPr lang="es-ES_tradnl" altLang="es-ES" sz="1800" i="1">
                <a:solidFill>
                  <a:srgbClr val="FFFF00"/>
                </a:solidFill>
                <a:latin typeface="Comic Sans MS" panose="030F0902030302020204" pitchFamily="66" charset="0"/>
              </a:rPr>
              <a:t>estar presentes en la ciudad,</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visitar los hospitales, predicar, confesar </a:t>
            </a:r>
          </a:p>
          <a:p>
            <a:pPr eaLnBrk="1" hangingPunct="1"/>
            <a:r>
              <a:rPr lang="tr-TR" altLang="es-ES" sz="1800" i="1">
                <a:solidFill>
                  <a:srgbClr val="FFFF00"/>
                </a:solidFill>
                <a:latin typeface="Comic Sans MS" panose="030F0902030302020204" pitchFamily="66" charset="0"/>
              </a:rPr>
              <a:t>y</a:t>
            </a:r>
            <a:r>
              <a:rPr lang="es-ES_tradnl" altLang="es-ES" sz="1800" i="1">
                <a:solidFill>
                  <a:srgbClr val="FFFF00"/>
                </a:solidFill>
                <a:latin typeface="Comic Sans MS" panose="030F0902030302020204" pitchFamily="66" charset="0"/>
              </a:rPr>
              <a:t> exhortar a la oración por el Concilio, </a:t>
            </a:r>
          </a:p>
          <a:p>
            <a:pPr eaLnBrk="1" hangingPunct="1"/>
            <a:r>
              <a:rPr lang="es-ES_tradnl" altLang="es-ES" sz="1800" i="1">
                <a:solidFill>
                  <a:srgbClr val="FFFF00"/>
                </a:solidFill>
                <a:latin typeface="Comic Sans MS" panose="030F0902030302020204" pitchFamily="66" charset="0"/>
              </a:rPr>
              <a:t>dando buen ejemplo.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No obstante fueron incluidos </a:t>
            </a:r>
          </a:p>
          <a:p>
            <a:pPr eaLnBrk="1" hangingPunct="1"/>
            <a:r>
              <a:rPr lang="es-ES_tradnl" altLang="es-ES" sz="1800" i="1">
                <a:solidFill>
                  <a:srgbClr val="FFFF00"/>
                </a:solidFill>
                <a:latin typeface="Comic Sans MS" panose="030F0902030302020204" pitchFamily="66" charset="0"/>
              </a:rPr>
              <a:t>como teólogos pontificios, brillando </a:t>
            </a:r>
          </a:p>
          <a:p>
            <a:pPr eaLnBrk="1" hangingPunct="1"/>
            <a:r>
              <a:rPr lang="es-ES_tradnl" altLang="es-ES" sz="1800" i="1">
                <a:solidFill>
                  <a:srgbClr val="FFFF00"/>
                </a:solidFill>
                <a:latin typeface="Comic Sans MS" panose="030F0902030302020204" pitchFamily="66" charset="0"/>
              </a:rPr>
              <a:t>con luz propia en la segunda fase del Concilio (1551-52),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siendo motivo de que lo obispos asistentes conocieran la Compañía, y solicitasen su implantación en muchas diócesis.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Su gran aportación: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La renovación de la vida </a:t>
            </a:r>
          </a:p>
          <a:p>
            <a:pPr algn="ctr" eaLnBrk="1" hangingPunct="1"/>
            <a:r>
              <a:rPr lang="es-ES_tradnl" altLang="es-ES" sz="1800" i="1">
                <a:solidFill>
                  <a:srgbClr val="FFFF00"/>
                </a:solidFill>
                <a:latin typeface="Comic Sans MS" panose="030F0902030302020204" pitchFamily="66" charset="0"/>
              </a:rPr>
              <a:t>a todo el pueblo cristiano,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desechando los vicios y pecados,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y fomentando la virtud </a:t>
            </a:r>
          </a:p>
          <a:p>
            <a:pPr algn="ctr" eaLnBrk="1" hangingPunct="1"/>
            <a:r>
              <a:rPr lang="es-ES" altLang="es-ES" sz="1800" i="1">
                <a:solidFill>
                  <a:srgbClr val="FFFF00"/>
                </a:solidFill>
                <a:latin typeface="Comic Sans MS" panose="030F0902030302020204" pitchFamily="66" charset="0"/>
              </a:rPr>
              <a:t>m</a:t>
            </a:r>
            <a:r>
              <a:rPr lang="es-ES_tradnl" altLang="es-ES" sz="1800" i="1">
                <a:solidFill>
                  <a:srgbClr val="FFFF00"/>
                </a:solidFill>
                <a:latin typeface="Comic Sans MS" panose="030F0902030302020204" pitchFamily="66" charset="0"/>
              </a:rPr>
              <a:t>ediante los sacramentos.</a:t>
            </a:r>
            <a:endParaRPr lang="es-ES_tradnl" altLang="es-ES" sz="1800">
              <a:solidFill>
                <a:srgbClr val="FFFF00"/>
              </a:solidFill>
              <a:latin typeface="Comic Sans MS" panose="030F0902030302020204" pitchFamily="66" charset="0"/>
            </a:endParaRPr>
          </a:p>
        </p:txBody>
      </p:sp>
      <p:pic>
        <p:nvPicPr>
          <p:cNvPr id="90115" name="Imagen 1" descr="Diapositiva076.jpg">
            <a:extLst>
              <a:ext uri="{FF2B5EF4-FFF2-40B4-BE49-F238E27FC236}">
                <a16:creationId xmlns:a16="http://schemas.microsoft.com/office/drawing/2014/main" id="{DEB365A5-1746-81FB-A84D-4CB73F309C2A}"/>
              </a:ext>
            </a:extLst>
          </p:cNvPr>
          <p:cNvPicPr>
            <a:picLocks noChangeAspect="1"/>
          </p:cNvPicPr>
          <p:nvPr/>
        </p:nvPicPr>
        <p:blipFill>
          <a:blip r:embed="rId3">
            <a:extLst>
              <a:ext uri="{28A0092B-C50C-407E-A947-70E740481C1C}">
                <a14:useLocalDpi xmlns:a14="http://schemas.microsoft.com/office/drawing/2010/main" val="0"/>
              </a:ext>
            </a:extLst>
          </a:blip>
          <a:srcRect l="57190" t="52071" r="1163" b="2153"/>
          <a:stretch>
            <a:fillRect/>
          </a:stretch>
        </p:blipFill>
        <p:spPr bwMode="auto">
          <a:xfrm>
            <a:off x="5229225" y="115888"/>
            <a:ext cx="380841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A0D6079E-8643-16A2-6D7C-ED92BD1C783E}"/>
              </a:ext>
            </a:extLst>
          </p:cNvPr>
          <p:cNvSpPr txBox="1">
            <a:spLocks noChangeArrowheads="1"/>
          </p:cNvSpPr>
          <p:nvPr/>
        </p:nvSpPr>
        <p:spPr bwMode="auto">
          <a:xfrm>
            <a:off x="5229225" y="4619625"/>
            <a:ext cx="38084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Consejo:</a:t>
            </a:r>
          </a:p>
          <a:p>
            <a:pPr algn="ctr" eaLnBrk="1" hangingPunct="1"/>
            <a:r>
              <a:rPr lang="es-ES" altLang="es-ES">
                <a:solidFill>
                  <a:srgbClr val="FF6600"/>
                </a:solidFill>
                <a:latin typeface="Comic Sans MS" panose="030F0902030302020204" pitchFamily="66" charset="0"/>
              </a:rPr>
              <a:t>En Trento</a:t>
            </a:r>
          </a:p>
          <a:p>
            <a:pPr algn="ctr" eaLnBrk="1" hangingPunct="1"/>
            <a:r>
              <a:rPr lang="es-ES" altLang="es-ES">
                <a:solidFill>
                  <a:srgbClr val="FF6600"/>
                </a:solidFill>
                <a:latin typeface="Comic Sans MS" panose="030F0902030302020204" pitchFamily="66" charset="0"/>
              </a:rPr>
              <a:t>más  que discutir</a:t>
            </a:r>
          </a:p>
          <a:p>
            <a:pPr algn="ctr" eaLnBrk="1" hangingPunct="1"/>
            <a:r>
              <a:rPr lang="es-ES" altLang="es-ES">
                <a:solidFill>
                  <a:srgbClr val="FF6600"/>
                </a:solidFill>
                <a:latin typeface="Comic Sans MS" panose="030F0902030302020204" pitchFamily="66" charset="0"/>
              </a:rPr>
              <a:t>dar buen ejemplo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nodeType="afterGroup">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anim calcmode="lin" valueType="num">
                                      <p:cBhvr>
                                        <p:cTn id="12" dur="3000" fill="hold"/>
                                        <p:tgtEl>
                                          <p:spTgt spid="2"/>
                                        </p:tgtEl>
                                        <p:attrNameLst>
                                          <p:attrName>ppt_x</p:attrName>
                                        </p:attrNameLst>
                                      </p:cBhvr>
                                      <p:tavLst>
                                        <p:tav tm="0">
                                          <p:val>
                                            <p:strVal val="#ppt_x"/>
                                          </p:val>
                                        </p:tav>
                                        <p:tav tm="100000">
                                          <p:val>
                                            <p:strVal val="#ppt_x"/>
                                          </p:val>
                                        </p:tav>
                                      </p:tavLst>
                                    </p:anim>
                                    <p:anim calcmode="lin" valueType="num">
                                      <p:cBhvr>
                                        <p:cTn id="13"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53E2AA1-A311-4F48-0661-D1077010494C}"/>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2162" name="Rectángulo 1">
            <a:extLst>
              <a:ext uri="{FF2B5EF4-FFF2-40B4-BE49-F238E27FC236}">
                <a16:creationId xmlns:a16="http://schemas.microsoft.com/office/drawing/2014/main" id="{83CBDD11-D45F-0C53-B0FC-D97D8C4A353C}"/>
              </a:ext>
            </a:extLst>
          </p:cNvPr>
          <p:cNvSpPr>
            <a:spLocks noChangeArrowheads="1"/>
          </p:cNvSpPr>
          <p:nvPr/>
        </p:nvSpPr>
        <p:spPr bwMode="auto">
          <a:xfrm>
            <a:off x="133350" y="115888"/>
            <a:ext cx="5030788"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600" i="1">
                <a:solidFill>
                  <a:srgbClr val="FFFF00"/>
                </a:solidFill>
                <a:latin typeface="Comic Sans MS" panose="030F0902030302020204" pitchFamily="66" charset="0"/>
              </a:rPr>
              <a:t>Su época está llena de grandezas </a:t>
            </a:r>
          </a:p>
          <a:p>
            <a:pPr eaLnBrk="1" hangingPunct="1"/>
            <a:r>
              <a:rPr lang="es-ES_tradnl" altLang="es-ES" sz="1600" i="1">
                <a:solidFill>
                  <a:srgbClr val="FFFF00"/>
                </a:solidFill>
                <a:latin typeface="Comic Sans MS" panose="030F0902030302020204" pitchFamily="66" charset="0"/>
              </a:rPr>
              <a:t>y de miserias: El emperador Carlos, Lutero, los Papas .. Todo eso convulsiona y divide </a:t>
            </a:r>
          </a:p>
          <a:p>
            <a:pPr eaLnBrk="1" hangingPunct="1"/>
            <a:r>
              <a:rPr lang="es-ES_tradnl" altLang="es-ES" sz="1600" i="1">
                <a:solidFill>
                  <a:srgbClr val="FFFF00"/>
                </a:solidFill>
                <a:latin typeface="Comic Sans MS" panose="030F0902030302020204" pitchFamily="66" charset="0"/>
              </a:rPr>
              <a:t>a la Iglesia y a Europa. </a:t>
            </a:r>
          </a:p>
          <a:p>
            <a:pPr eaLnBrk="1" hangingPunct="1"/>
            <a:r>
              <a:rPr lang="es-ES_tradnl" altLang="es-ES" sz="1600" i="1">
                <a:solidFill>
                  <a:srgbClr val="FFFF00"/>
                </a:solidFill>
                <a:latin typeface="Comic Sans MS" panose="030F0902030302020204" pitchFamily="66" charset="0"/>
              </a:rPr>
              <a:t>	Algunos encuentran cierto parecido entre Lutero e Íñigo.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Los dos son vehementes, héroes solitarios, </a:t>
            </a:r>
          </a:p>
          <a:p>
            <a:pPr eaLnBrk="1" hangingPunct="1"/>
            <a:r>
              <a:rPr lang="es-ES_tradnl" altLang="es-ES" sz="1600" i="1">
                <a:solidFill>
                  <a:srgbClr val="FFFF00"/>
                </a:solidFill>
                <a:latin typeface="Comic Sans MS" panose="030F0902030302020204" pitchFamily="66" charset="0"/>
              </a:rPr>
              <a:t>los dos seducidos y atormentados por </a:t>
            </a:r>
          </a:p>
          <a:p>
            <a:pPr eaLnBrk="1" hangingPunct="1"/>
            <a:r>
              <a:rPr lang="es-ES_tradnl" altLang="es-ES" sz="1600" i="1">
                <a:solidFill>
                  <a:srgbClr val="FFFF00"/>
                </a:solidFill>
                <a:latin typeface="Comic Sans MS" panose="030F0902030302020204" pitchFamily="66" charset="0"/>
              </a:rPr>
              <a:t>su experiencia personal;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los dos se han sentido presa de la carne </a:t>
            </a:r>
          </a:p>
          <a:p>
            <a:pPr eaLnBrk="1" hangingPunct="1"/>
            <a:r>
              <a:rPr lang="es-ES_tradnl" altLang="es-ES" sz="1600" i="1">
                <a:solidFill>
                  <a:srgbClr val="FFFF00"/>
                </a:solidFill>
                <a:latin typeface="Comic Sans MS" panose="030F0902030302020204" pitchFamily="66" charset="0"/>
              </a:rPr>
              <a:t>y añoran un fuego devorador que los purifique.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Los dos están persuadidos de que es </a:t>
            </a:r>
          </a:p>
          <a:p>
            <a:pPr eaLnBrk="1" hangingPunct="1"/>
            <a:r>
              <a:rPr lang="es-ES_tradnl" altLang="es-ES" sz="1600" i="1">
                <a:solidFill>
                  <a:srgbClr val="FFFF00"/>
                </a:solidFill>
                <a:latin typeface="Comic Sans MS" panose="030F0902030302020204" pitchFamily="66" charset="0"/>
              </a:rPr>
              <a:t>en el corazón del hombre donde se riñen </a:t>
            </a:r>
          </a:p>
          <a:p>
            <a:pPr eaLnBrk="1" hangingPunct="1"/>
            <a:r>
              <a:rPr lang="es-ES_tradnl" altLang="es-ES" sz="1600" i="1">
                <a:solidFill>
                  <a:srgbClr val="FFFF00"/>
                </a:solidFill>
                <a:latin typeface="Comic Sans MS" panose="030F0902030302020204" pitchFamily="66" charset="0"/>
              </a:rPr>
              <a:t>las batallas definitivas.</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	Pero Loyola es la antítesis de un Lutero </a:t>
            </a:r>
          </a:p>
          <a:p>
            <a:pPr eaLnBrk="1" hangingPunct="1"/>
            <a:r>
              <a:rPr lang="es-ES" altLang="es-ES" sz="1600" i="1">
                <a:solidFill>
                  <a:srgbClr val="FFFF00"/>
                </a:solidFill>
                <a:latin typeface="Comic Sans MS" panose="030F0902030302020204" pitchFamily="66" charset="0"/>
              </a:rPr>
              <a:t>e</a:t>
            </a:r>
            <a:r>
              <a:rPr lang="es-ES_tradnl" altLang="es-ES" sz="1600" i="1">
                <a:solidFill>
                  <a:srgbClr val="FFFF00"/>
                </a:solidFill>
                <a:latin typeface="Comic Sans MS" panose="030F0902030302020204" pitchFamily="66" charset="0"/>
              </a:rPr>
              <a:t>mpeñado en ridiculizar los votos religiosos </a:t>
            </a:r>
          </a:p>
          <a:p>
            <a:pPr eaLnBrk="1" hangingPunct="1"/>
            <a:r>
              <a:rPr lang="es-ES_tradnl" altLang="es-ES" sz="1600" i="1">
                <a:solidFill>
                  <a:srgbClr val="FFFF00"/>
                </a:solidFill>
                <a:latin typeface="Comic Sans MS" panose="030F0902030302020204" pitchFamily="66" charset="0"/>
              </a:rPr>
              <a:t>y la piedad popular.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	Íñigo encuentra el alimento para su fe, </a:t>
            </a:r>
          </a:p>
          <a:p>
            <a:pPr eaLnBrk="1" hangingPunct="1"/>
            <a:r>
              <a:rPr lang="es-ES_tradnl" altLang="es-ES" sz="1600" i="1">
                <a:solidFill>
                  <a:srgbClr val="FFFF00"/>
                </a:solidFill>
                <a:latin typeface="Comic Sans MS" panose="030F0902030302020204" pitchFamily="66" charset="0"/>
              </a:rPr>
              <a:t>en la meditación de la vida de los santos, </a:t>
            </a:r>
          </a:p>
          <a:p>
            <a:pPr eaLnBrk="1" hangingPunct="1"/>
            <a:r>
              <a:rPr lang="es-ES_tradnl" altLang="es-ES" sz="1600" i="1">
                <a:solidFill>
                  <a:srgbClr val="FFFF00"/>
                </a:solidFill>
                <a:latin typeface="Comic Sans MS" panose="030F0902030302020204" pitchFamily="66" charset="0"/>
              </a:rPr>
              <a:t>y en la peregrinación a los santuarios. </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	No pretende como Lutero reformar </a:t>
            </a:r>
          </a:p>
          <a:p>
            <a:pPr eaLnBrk="1" hangingPunct="1"/>
            <a:r>
              <a:rPr lang="es-ES_tradnl" altLang="es-ES" sz="1600" i="1">
                <a:solidFill>
                  <a:srgbClr val="FFFF00"/>
                </a:solidFill>
                <a:latin typeface="Comic Sans MS" panose="030F0902030302020204" pitchFamily="66" charset="0"/>
              </a:rPr>
              <a:t>la iglesia, sino reformarse.  </a:t>
            </a:r>
          </a:p>
          <a:p>
            <a:pPr eaLnBrk="1" hangingPunct="1"/>
            <a:r>
              <a:rPr lang="es-ES_tradnl" altLang="es-ES" sz="1600" i="1">
                <a:solidFill>
                  <a:srgbClr val="FFFF00"/>
                </a:solidFill>
                <a:latin typeface="Comic Sans MS" panose="030F0902030302020204" pitchFamily="66" charset="0"/>
              </a:rPr>
              <a:t>	Lutero creyó que la salvación, </a:t>
            </a:r>
          </a:p>
          <a:p>
            <a:pPr eaLnBrk="1" hangingPunct="1"/>
            <a:r>
              <a:rPr lang="es-ES_tradnl" altLang="es-ES" sz="1600" i="1">
                <a:solidFill>
                  <a:srgbClr val="FFFF00"/>
                </a:solidFill>
                <a:latin typeface="Comic Sans MS" panose="030F0902030302020204" pitchFamily="66" charset="0"/>
              </a:rPr>
              <a:t>sólo dependía de la fe en Cristo.</a:t>
            </a:r>
            <a:endParaRPr lang="es-ES_tradnl" altLang="es-ES" sz="1600">
              <a:solidFill>
                <a:srgbClr val="FFFF00"/>
              </a:solidFill>
              <a:latin typeface="Comic Sans MS" panose="030F0902030302020204" pitchFamily="66" charset="0"/>
            </a:endParaRPr>
          </a:p>
          <a:p>
            <a:pPr eaLnBrk="1" hangingPunct="1"/>
            <a:r>
              <a:rPr lang="es-ES_tradnl" altLang="es-ES" sz="1600" i="1">
                <a:solidFill>
                  <a:srgbClr val="FFFF00"/>
                </a:solidFill>
                <a:latin typeface="Comic Sans MS" panose="030F0902030302020204" pitchFamily="66" charset="0"/>
              </a:rPr>
              <a:t>Íñigo pensaba que la fe tenía que ir acompañada</a:t>
            </a:r>
          </a:p>
          <a:p>
            <a:pPr eaLnBrk="1" hangingPunct="1"/>
            <a:r>
              <a:rPr lang="es-ES_tradnl" altLang="es-ES" sz="1600" i="1">
                <a:solidFill>
                  <a:srgbClr val="FFFF00"/>
                </a:solidFill>
                <a:latin typeface="Comic Sans MS" panose="030F0902030302020204" pitchFamily="66" charset="0"/>
              </a:rPr>
              <a:t>de la imitación a Jesús y del servicio al hermano</a:t>
            </a:r>
            <a:r>
              <a:rPr lang="es-ES_tradnl" altLang="es-ES" sz="1800" i="1">
                <a:solidFill>
                  <a:srgbClr val="FFFF00"/>
                </a:solidFill>
                <a:latin typeface="Comic Sans MS" panose="030F0902030302020204" pitchFamily="66" charset="0"/>
              </a:rPr>
              <a:t>.</a:t>
            </a:r>
            <a:endParaRPr lang="es-ES_tradnl" altLang="es-ES" sz="1800">
              <a:solidFill>
                <a:srgbClr val="FFFF00"/>
              </a:solidFill>
              <a:latin typeface="Comic Sans MS" panose="030F0902030302020204" pitchFamily="66" charset="0"/>
            </a:endParaRPr>
          </a:p>
        </p:txBody>
      </p:sp>
      <p:pic>
        <p:nvPicPr>
          <p:cNvPr id="92163" name="Imagen 2" descr="martin-lutero_1347x2000_d252f759.jpg">
            <a:extLst>
              <a:ext uri="{FF2B5EF4-FFF2-40B4-BE49-F238E27FC236}">
                <a16:creationId xmlns:a16="http://schemas.microsoft.com/office/drawing/2014/main" id="{E85C04F0-734A-73FC-5E6C-9BEF0C28A9A4}"/>
              </a:ext>
            </a:extLst>
          </p:cNvPr>
          <p:cNvPicPr>
            <a:picLocks noChangeAspect="1"/>
          </p:cNvPicPr>
          <p:nvPr/>
        </p:nvPicPr>
        <p:blipFill>
          <a:blip r:embed="rId3">
            <a:extLst>
              <a:ext uri="{28A0092B-C50C-407E-A947-70E740481C1C}">
                <a14:useLocalDpi xmlns:a14="http://schemas.microsoft.com/office/drawing/2010/main" val="0"/>
              </a:ext>
            </a:extLst>
          </a:blip>
          <a:srcRect b="18504"/>
          <a:stretch>
            <a:fillRect/>
          </a:stretch>
        </p:blipFill>
        <p:spPr bwMode="auto">
          <a:xfrm>
            <a:off x="6299200" y="115888"/>
            <a:ext cx="27384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Imagen 5" descr=" ignnnnas.jpg">
            <a:extLst>
              <a:ext uri="{FF2B5EF4-FFF2-40B4-BE49-F238E27FC236}">
                <a16:creationId xmlns:a16="http://schemas.microsoft.com/office/drawing/2014/main" id="{72F91578-7EAA-C458-E3B4-3A625CD9E3AA}"/>
              </a:ext>
            </a:extLst>
          </p:cNvPr>
          <p:cNvPicPr>
            <a:picLocks noChangeAspect="1"/>
          </p:cNvPicPr>
          <p:nvPr/>
        </p:nvPicPr>
        <p:blipFill>
          <a:blip r:embed="rId4">
            <a:extLst>
              <a:ext uri="{28A0092B-C50C-407E-A947-70E740481C1C}">
                <a14:useLocalDpi xmlns:a14="http://schemas.microsoft.com/office/drawing/2010/main" val="0"/>
              </a:ext>
            </a:extLst>
          </a:blip>
          <a:srcRect b="17592"/>
          <a:stretch>
            <a:fillRect/>
          </a:stretch>
        </p:blipFill>
        <p:spPr bwMode="auto">
          <a:xfrm>
            <a:off x="6299200" y="3357563"/>
            <a:ext cx="2738438"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CuadroTexto 1">
            <a:extLst>
              <a:ext uri="{FF2B5EF4-FFF2-40B4-BE49-F238E27FC236}">
                <a16:creationId xmlns:a16="http://schemas.microsoft.com/office/drawing/2014/main" id="{9FAEB076-910D-1051-CD86-442074D016CD}"/>
              </a:ext>
            </a:extLst>
          </p:cNvPr>
          <p:cNvSpPr txBox="1">
            <a:spLocks noChangeArrowheads="1"/>
          </p:cNvSpPr>
          <p:nvPr/>
        </p:nvSpPr>
        <p:spPr bwMode="auto">
          <a:xfrm>
            <a:off x="7493000" y="30226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a:p>
        </p:txBody>
      </p:sp>
      <p:sp>
        <p:nvSpPr>
          <p:cNvPr id="92166" name="CuadroTexto 2">
            <a:extLst>
              <a:ext uri="{FF2B5EF4-FFF2-40B4-BE49-F238E27FC236}">
                <a16:creationId xmlns:a16="http://schemas.microsoft.com/office/drawing/2014/main" id="{1D3C817C-1E5C-6E7D-161B-2D185AD87975}"/>
              </a:ext>
            </a:extLst>
          </p:cNvPr>
          <p:cNvSpPr txBox="1">
            <a:spLocks noChangeArrowheads="1"/>
          </p:cNvSpPr>
          <p:nvPr/>
        </p:nvSpPr>
        <p:spPr bwMode="auto">
          <a:xfrm>
            <a:off x="7797800" y="30543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a:p>
        </p:txBody>
      </p:sp>
      <p:sp>
        <p:nvSpPr>
          <p:cNvPr id="92167" name="CuadroTexto 1">
            <a:extLst>
              <a:ext uri="{FF2B5EF4-FFF2-40B4-BE49-F238E27FC236}">
                <a16:creationId xmlns:a16="http://schemas.microsoft.com/office/drawing/2014/main" id="{E54BE1E2-AC50-B92C-6CF0-4D2395303C9A}"/>
              </a:ext>
            </a:extLst>
          </p:cNvPr>
          <p:cNvSpPr txBox="1">
            <a:spLocks noChangeArrowheads="1"/>
          </p:cNvSpPr>
          <p:nvPr/>
        </p:nvSpPr>
        <p:spPr bwMode="auto">
          <a:xfrm>
            <a:off x="6299200" y="2833688"/>
            <a:ext cx="2738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1483- 1546</a:t>
            </a:r>
          </a:p>
        </p:txBody>
      </p:sp>
      <p:sp>
        <p:nvSpPr>
          <p:cNvPr id="92168" name="CuadroTexto 2">
            <a:extLst>
              <a:ext uri="{FF2B5EF4-FFF2-40B4-BE49-F238E27FC236}">
                <a16:creationId xmlns:a16="http://schemas.microsoft.com/office/drawing/2014/main" id="{CDAE7A6D-9521-E53F-CBE2-065ADBE016FA}"/>
              </a:ext>
            </a:extLst>
          </p:cNvPr>
          <p:cNvSpPr txBox="1">
            <a:spLocks noChangeArrowheads="1"/>
          </p:cNvSpPr>
          <p:nvPr/>
        </p:nvSpPr>
        <p:spPr bwMode="auto">
          <a:xfrm>
            <a:off x="6299200" y="6108700"/>
            <a:ext cx="308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1491- 1556</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fade">
                                      <p:cBhvr>
                                        <p:cTn id="7" dur="5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F50350A-9413-1F4B-9874-3C96BC4C6D3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0482" name="Rectángulo 2">
            <a:extLst>
              <a:ext uri="{FF2B5EF4-FFF2-40B4-BE49-F238E27FC236}">
                <a16:creationId xmlns:a16="http://schemas.microsoft.com/office/drawing/2014/main" id="{4FDBAEFD-DDFC-04DA-AEC8-3A85E43FBE65}"/>
              </a:ext>
            </a:extLst>
          </p:cNvPr>
          <p:cNvSpPr>
            <a:spLocks noChangeArrowheads="1"/>
          </p:cNvSpPr>
          <p:nvPr/>
        </p:nvSpPr>
        <p:spPr bwMode="auto">
          <a:xfrm>
            <a:off x="133350" y="206375"/>
            <a:ext cx="52197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1520, Íñigo participó en el combate </a:t>
            </a:r>
          </a:p>
          <a:p>
            <a:pPr eaLnBrk="1" hangingPunct="1"/>
            <a:r>
              <a:rPr lang="es-ES_tradnl" altLang="es-ES" sz="1800" i="1">
                <a:solidFill>
                  <a:srgbClr val="FFFF00"/>
                </a:solidFill>
                <a:latin typeface="Comic Sans MS" panose="030F0902030302020204" pitchFamily="66" charset="0"/>
              </a:rPr>
              <a:t>de Nájera contra los campesinos rebeldes</a:t>
            </a:r>
          </a:p>
          <a:p>
            <a:pPr eaLnBrk="1" hangingPunct="1"/>
            <a:r>
              <a:rPr lang="es-ES_tradnl" altLang="es-ES" sz="1800" i="1">
                <a:solidFill>
                  <a:srgbClr val="FFFF00"/>
                </a:solidFill>
                <a:latin typeface="Comic Sans MS" panose="030F0902030302020204" pitchFamily="66" charset="0"/>
              </a:rPr>
              <a:t>contra el Duque, pero no quiso participar  </a:t>
            </a:r>
          </a:p>
          <a:p>
            <a:pPr eaLnBrk="1" hangingPunct="1"/>
            <a:r>
              <a:rPr lang="es-ES_tradnl" altLang="es-ES" sz="1800" i="1">
                <a:solidFill>
                  <a:srgbClr val="FFFF00"/>
                </a:solidFill>
                <a:latin typeface="Comic Sans MS" panose="030F0902030302020204" pitchFamily="66" charset="0"/>
              </a:rPr>
              <a:t>en el saqueo; un gesto que le honra,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pero sin duda este episodio quedó </a:t>
            </a:r>
          </a:p>
          <a:p>
            <a:pPr eaLnBrk="1" hangingPunct="1"/>
            <a:r>
              <a:rPr lang="es-ES_tradnl" altLang="es-ES" sz="1800" i="1">
                <a:solidFill>
                  <a:srgbClr val="FFFF00"/>
                </a:solidFill>
                <a:latin typeface="Comic Sans MS" panose="030F0902030302020204" pitchFamily="66" charset="0"/>
              </a:rPr>
              <a:t>grabado en su alma.</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1521. Un puñado de soldados veteranos, </a:t>
            </a:r>
          </a:p>
          <a:p>
            <a:pPr eaLnBrk="1" hangingPunct="1"/>
            <a:r>
              <a:rPr lang="es-ES_tradnl" altLang="es-ES" sz="1800" i="1">
                <a:solidFill>
                  <a:srgbClr val="FFFF00"/>
                </a:solidFill>
                <a:latin typeface="Comic Sans MS" panose="030F0902030302020204" pitchFamily="66" charset="0"/>
              </a:rPr>
              <a:t>trata de enfrentarse en Pamplona</a:t>
            </a:r>
          </a:p>
          <a:p>
            <a:pPr eaLnBrk="1" hangingPunct="1"/>
            <a:r>
              <a:rPr lang="es-ES_tradnl" altLang="es-ES" sz="1800" i="1">
                <a:solidFill>
                  <a:srgbClr val="FFFF00"/>
                </a:solidFill>
                <a:latin typeface="Comic Sans MS" panose="030F0902030302020204" pitchFamily="66" charset="0"/>
              </a:rPr>
              <a:t>al ejército francés invasor.</a:t>
            </a:r>
            <a:r>
              <a:rPr lang="es-ES_tradnl" altLang="es-ES" sz="1800">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El Duque de Nájera huyó con su familia. </a:t>
            </a:r>
          </a:p>
          <a:p>
            <a:pPr eaLnBrk="1" hangingPunct="1"/>
            <a:r>
              <a:rPr lang="es-ES_tradnl" altLang="es-ES" sz="1800" i="1">
                <a:solidFill>
                  <a:srgbClr val="FFFF00"/>
                </a:solidFill>
                <a:latin typeface="Comic Sans MS" panose="030F0902030302020204" pitchFamily="66" charset="0"/>
              </a:rPr>
              <a:t>	En esas circunstancias Íñigo, </a:t>
            </a: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juzgando cosa ignominiosa el retirarse,</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sintiendo vergüenza de sí mismo,</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entró en la fortaleza, para defenderla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con los pocos que en ella estaban”</a:t>
            </a:r>
            <a:r>
              <a:rPr lang="es-ES_tradnl" altLang="ja-JP" sz="1800" i="1">
                <a:solidFill>
                  <a:srgbClr val="FFFF00"/>
                </a:solidFill>
                <a:latin typeface="Comic Sans MS" panose="030F0902030302020204" pitchFamily="66" charset="0"/>
              </a:rPr>
              <a:t>.</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Reunidos en consejo, todos fueron </a:t>
            </a:r>
          </a:p>
          <a:p>
            <a:pPr eaLnBrk="1" hangingPunct="1"/>
            <a:r>
              <a:rPr lang="es-ES" altLang="es-ES" sz="1800" i="1">
                <a:solidFill>
                  <a:srgbClr val="FFFF00"/>
                </a:solidFill>
                <a:latin typeface="Comic Sans MS" panose="030F0902030302020204" pitchFamily="66" charset="0"/>
              </a:rPr>
              <a:t>p</a:t>
            </a:r>
            <a:r>
              <a:rPr lang="es-ES_tradnl" altLang="es-ES" sz="1800" i="1">
                <a:solidFill>
                  <a:srgbClr val="FFFF00"/>
                </a:solidFill>
                <a:latin typeface="Comic Sans MS" panose="030F0902030302020204" pitchFamily="66" charset="0"/>
              </a:rPr>
              <a:t>artidiarios de entregar la Fortaleza, </a:t>
            </a:r>
          </a:p>
          <a:p>
            <a:pPr eaLnBrk="1" hangingPunct="1"/>
            <a:r>
              <a:rPr lang="es-ES_tradnl" altLang="es-ES" sz="1800" i="1">
                <a:solidFill>
                  <a:srgbClr val="FFFF00"/>
                </a:solidFill>
                <a:latin typeface="Comic Sans MS" panose="030F0902030302020204" pitchFamily="66" charset="0"/>
              </a:rPr>
              <a:t>por ser imposible su defensa.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Todos, menos Íñigo, </a:t>
            </a:r>
          </a:p>
          <a:p>
            <a:pPr algn="ctr" eaLnBrk="1" hangingPunct="1"/>
            <a:r>
              <a:rPr lang="es-ES_tradnl" altLang="es-ES" sz="1800" i="1">
                <a:solidFill>
                  <a:srgbClr val="FFFF00"/>
                </a:solidFill>
                <a:latin typeface="Comic Sans MS" panose="030F0902030302020204" pitchFamily="66" charset="0"/>
              </a:rPr>
              <a:t>que  dio por parecer, </a:t>
            </a:r>
            <a:endParaRPr lang="es-ES_tradnl" altLang="es-ES" sz="1800">
              <a:solidFill>
                <a:srgbClr val="FFFF00"/>
              </a:solidFill>
              <a:latin typeface="Comic Sans MS" panose="030F0902030302020204" pitchFamily="66" charset="0"/>
            </a:endParaRPr>
          </a:p>
          <a:p>
            <a:pPr algn="ctr" eaLnBrk="1" hangingPunct="1"/>
            <a:r>
              <a:rPr lang="es-ES" altLang="es-ES" sz="1800" i="1">
                <a:solidFill>
                  <a:srgbClr val="FFFF00"/>
                </a:solidFill>
                <a:latin typeface="Comic Sans MS" panose="030F0902030302020204" pitchFamily="66" charset="0"/>
              </a:rPr>
              <a:t>“d</a:t>
            </a:r>
            <a:r>
              <a:rPr lang="es-ES_tradnl" altLang="es-ES" sz="1800" i="1">
                <a:solidFill>
                  <a:srgbClr val="FFFF00"/>
                </a:solidFill>
                <a:latin typeface="Comic Sans MS" panose="030F0902030302020204" pitchFamily="66" charset="0"/>
              </a:rPr>
              <a:t>efenderla o muerte”.</a:t>
            </a:r>
            <a:endParaRPr lang="es-ES_tradnl" altLang="es-ES" sz="1800">
              <a:solidFill>
                <a:srgbClr val="FFFF00"/>
              </a:solidFill>
              <a:latin typeface="Comic Sans MS" panose="030F0902030302020204" pitchFamily="66" charset="0"/>
            </a:endParaRPr>
          </a:p>
          <a:p>
            <a:pPr eaLnBrk="1" hangingPunct="1"/>
            <a:endParaRPr lang="es-ES_tradnl" altLang="es-ES" sz="1800"/>
          </a:p>
          <a:p>
            <a:pPr eaLnBrk="1" hangingPunct="1"/>
            <a:endParaRPr lang="es-ES_tradnl" altLang="es-ES" sz="1800">
              <a:solidFill>
                <a:srgbClr val="FFFFFF"/>
              </a:solidFill>
            </a:endParaRPr>
          </a:p>
        </p:txBody>
      </p:sp>
      <p:pic>
        <p:nvPicPr>
          <p:cNvPr id="20483" name="Imagen 1" descr="Diapositiva010.jpg">
            <a:extLst>
              <a:ext uri="{FF2B5EF4-FFF2-40B4-BE49-F238E27FC236}">
                <a16:creationId xmlns:a16="http://schemas.microsoft.com/office/drawing/2014/main" id="{1C3463BE-7E9D-CD24-6E18-3F166E22ADD8}"/>
              </a:ext>
            </a:extLst>
          </p:cNvPr>
          <p:cNvPicPr>
            <a:picLocks noChangeAspect="1"/>
          </p:cNvPicPr>
          <p:nvPr/>
        </p:nvPicPr>
        <p:blipFill>
          <a:blip r:embed="rId3">
            <a:extLst>
              <a:ext uri="{28A0092B-C50C-407E-A947-70E740481C1C}">
                <a14:useLocalDpi xmlns:a14="http://schemas.microsoft.com/office/drawing/2010/main" val="0"/>
              </a:ext>
            </a:extLst>
          </a:blip>
          <a:srcRect l="58543" t="3011" r="3612" b="42221"/>
          <a:stretch>
            <a:fillRect/>
          </a:stretch>
        </p:blipFill>
        <p:spPr bwMode="auto">
          <a:xfrm>
            <a:off x="5353050" y="206375"/>
            <a:ext cx="368458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uadroTexto 2">
            <a:extLst>
              <a:ext uri="{FF2B5EF4-FFF2-40B4-BE49-F238E27FC236}">
                <a16:creationId xmlns:a16="http://schemas.microsoft.com/office/drawing/2014/main" id="{54C24460-22D4-9FE8-D499-4317A280514F}"/>
              </a:ext>
            </a:extLst>
          </p:cNvPr>
          <p:cNvSpPr txBox="1">
            <a:spLocks noChangeArrowheads="1"/>
          </p:cNvSpPr>
          <p:nvPr/>
        </p:nvSpPr>
        <p:spPr bwMode="auto">
          <a:xfrm>
            <a:off x="5353050" y="4902200"/>
            <a:ext cx="3684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1521</a:t>
            </a:r>
          </a:p>
          <a:p>
            <a:pPr algn="ctr" eaLnBrk="1" hangingPunct="1"/>
            <a:r>
              <a:rPr lang="es-ES" altLang="es-ES">
                <a:solidFill>
                  <a:srgbClr val="FF6600"/>
                </a:solidFill>
                <a:latin typeface="Comic Sans MS" panose="030F0902030302020204" pitchFamily="66" charset="0"/>
              </a:rPr>
              <a:t>Pamplona</a:t>
            </a:r>
          </a:p>
          <a:p>
            <a:pPr algn="ctr" eaLnBrk="1" hangingPunct="1"/>
            <a:endParaRPr lang="es-ES" altLang="es-ES">
              <a:solidFill>
                <a:srgbClr val="FFFF00"/>
              </a:solidFill>
              <a:latin typeface="Comic Sans MS" panose="030F0902030302020204"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3000"/>
                                        <p:tgtEl>
                                          <p:spTgt spid="16388"/>
                                        </p:tgtEl>
                                      </p:cBhvr>
                                    </p:animEffect>
                                    <p:anim calcmode="lin" valueType="num">
                                      <p:cBhvr>
                                        <p:cTn id="8" dur="3000" fill="hold"/>
                                        <p:tgtEl>
                                          <p:spTgt spid="16388"/>
                                        </p:tgtEl>
                                        <p:attrNameLst>
                                          <p:attrName>ppt_x</p:attrName>
                                        </p:attrNameLst>
                                      </p:cBhvr>
                                      <p:tavLst>
                                        <p:tav tm="0">
                                          <p:val>
                                            <p:strVal val="#ppt_x"/>
                                          </p:val>
                                        </p:tav>
                                        <p:tav tm="100000">
                                          <p:val>
                                            <p:strVal val="#ppt_x"/>
                                          </p:val>
                                        </p:tav>
                                      </p:tavLst>
                                    </p:anim>
                                    <p:anim calcmode="lin" valueType="num">
                                      <p:cBhvr>
                                        <p:cTn id="9" dur="3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1CD05E5-FF1B-FA94-F9E4-040A0884455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4210" name="Rectángulo 1">
            <a:extLst>
              <a:ext uri="{FF2B5EF4-FFF2-40B4-BE49-F238E27FC236}">
                <a16:creationId xmlns:a16="http://schemas.microsoft.com/office/drawing/2014/main" id="{199FF7EC-33C9-621A-F041-5592673861E6}"/>
              </a:ext>
            </a:extLst>
          </p:cNvPr>
          <p:cNvSpPr>
            <a:spLocks noChangeArrowheads="1"/>
          </p:cNvSpPr>
          <p:nvPr/>
        </p:nvSpPr>
        <p:spPr bwMode="auto">
          <a:xfrm>
            <a:off x="133350" y="115888"/>
            <a:ext cx="52197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FF"/>
                </a:solidFill>
              </a:rPr>
              <a:t> </a:t>
            </a:r>
            <a:r>
              <a:rPr lang="es-ES_tradnl" altLang="es-ES" sz="1800" i="1">
                <a:solidFill>
                  <a:srgbClr val="FFFF00"/>
                </a:solidFill>
                <a:latin typeface="Comic Sans MS" panose="030F0902030302020204" pitchFamily="66" charset="0"/>
              </a:rPr>
              <a:t>A Javier, que camino de la India, recibe carta de su apreciado Maestro, le corroe el alma, al ver que en adelante, “tan sólo podrían comunicarse valiéndose de cartas”. </a:t>
            </a:r>
          </a:p>
          <a:p>
            <a:pPr eaLnBrk="1" hangingPunct="1"/>
            <a:r>
              <a:rPr lang="es-ES_tradnl" altLang="es-ES" sz="1800" i="1">
                <a:solidFill>
                  <a:srgbClr val="FFFF00"/>
                </a:solidFill>
                <a:latin typeface="Comic Sans MS" panose="030F0902030302020204" pitchFamily="66" charset="0"/>
              </a:rPr>
              <a:t>	En la contestación le suplicaría que le hablase de todos sus compañeros.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Sólo el correo podría hacer el milagro de mantener vivas tantas ligaduras y tantos afectos. El conocimiento  y noticias de las actividades de los demás los mantendría unidos en el afecto y en la tarea común.</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Ignacio consciente de todo ello, se impuso la obligación de contestar y de escribir incesantemente. Se conservan unas 7</a:t>
            </a:r>
            <a:r>
              <a:rPr lang="es-ES_tradnl" altLang="es-ES" sz="1400" i="1">
                <a:solidFill>
                  <a:srgbClr val="FFFF00"/>
                </a:solidFill>
                <a:latin typeface="Comic Sans MS" panose="030F0902030302020204" pitchFamily="66" charset="0"/>
              </a:rPr>
              <a:t>000</a:t>
            </a:r>
            <a:r>
              <a:rPr lang="es-ES_tradnl" altLang="es-ES" sz="1800" i="1">
                <a:solidFill>
                  <a:srgbClr val="FFFF00"/>
                </a:solidFill>
                <a:latin typeface="Comic Sans MS" panose="030F0902030302020204" pitchFamily="66" charset="0"/>
              </a:rPr>
              <a:t> cartas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Para conocer a Ignacio, no basta con conocer los Ejercicios, es necesario también conocer sus cartas. En ellas se nos muestra como un hombre cuidadoso, todo entero;</a:t>
            </a:r>
          </a:p>
          <a:p>
            <a:pPr eaLnBrk="1" hangingPunct="1"/>
            <a:r>
              <a:rPr lang="es-ES_tradnl" altLang="es-ES" sz="1800" i="1">
                <a:solidFill>
                  <a:srgbClr val="FFFF00"/>
                </a:solidFill>
                <a:latin typeface="Comic Sans MS" panose="030F0902030302020204" pitchFamily="66" charset="0"/>
              </a:rPr>
              <a:t>desvela sus motivaciones más íntimas, </a:t>
            </a:r>
          </a:p>
          <a:p>
            <a:pPr eaLnBrk="1" hangingPunct="1"/>
            <a:r>
              <a:rPr lang="es-ES_tradnl" altLang="es-ES" sz="1800" i="1">
                <a:solidFill>
                  <a:srgbClr val="FFFF00"/>
                </a:solidFill>
                <a:latin typeface="Comic Sans MS" panose="030F0902030302020204" pitchFamily="66" charset="0"/>
              </a:rPr>
              <a:t>en definitiva su alma.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Como respuesta, a la pequeña mesita de su despacho llegaba el latir de todo el mundo.</a:t>
            </a:r>
            <a:endParaRPr lang="es-ES_tradnl" altLang="es-ES" sz="1800">
              <a:solidFill>
                <a:srgbClr val="FFFF00"/>
              </a:solidFill>
              <a:latin typeface="Comic Sans MS" panose="030F0902030302020204" pitchFamily="66" charset="0"/>
            </a:endParaRPr>
          </a:p>
        </p:txBody>
      </p:sp>
      <p:pic>
        <p:nvPicPr>
          <p:cNvPr id="94211" name="Imagen 1" descr="Francis_Xavier_-milagro _Google_Art_Project.jpg">
            <a:extLst>
              <a:ext uri="{FF2B5EF4-FFF2-40B4-BE49-F238E27FC236}">
                <a16:creationId xmlns:a16="http://schemas.microsoft.com/office/drawing/2014/main" id="{A18CE2D1-FEE8-ECBB-18C2-D8E42C1C6D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5838" y="115888"/>
            <a:ext cx="29718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C1C923A0-1C3B-964E-31C8-BDA4F84B9451}"/>
              </a:ext>
            </a:extLst>
          </p:cNvPr>
          <p:cNvSpPr txBox="1">
            <a:spLocks noChangeArrowheads="1"/>
          </p:cNvSpPr>
          <p:nvPr/>
        </p:nvSpPr>
        <p:spPr bwMode="auto">
          <a:xfrm>
            <a:off x="6065838" y="4629150"/>
            <a:ext cx="2971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Sólo el correo</a:t>
            </a:r>
          </a:p>
          <a:p>
            <a:pPr algn="ctr" eaLnBrk="1" hangingPunct="1"/>
            <a:r>
              <a:rPr lang="es-ES" altLang="es-ES">
                <a:solidFill>
                  <a:srgbClr val="FF6600"/>
                </a:solidFill>
                <a:latin typeface="Comic Sans MS" panose="030F0902030302020204" pitchFamily="66" charset="0"/>
              </a:rPr>
              <a:t>mantendría</a:t>
            </a:r>
          </a:p>
          <a:p>
            <a:pPr algn="ctr" eaLnBrk="1" hangingPunct="1"/>
            <a:r>
              <a:rPr lang="es-ES" altLang="es-ES">
                <a:solidFill>
                  <a:srgbClr val="FF6600"/>
                </a:solidFill>
                <a:latin typeface="Comic Sans MS" panose="030F0902030302020204" pitchFamily="66" charset="0"/>
              </a:rPr>
              <a:t>viva</a:t>
            </a:r>
          </a:p>
          <a:p>
            <a:pPr algn="ctr" eaLnBrk="1" hangingPunct="1"/>
            <a:r>
              <a:rPr lang="es-ES" altLang="es-ES">
                <a:solidFill>
                  <a:srgbClr val="FF6600"/>
                </a:solidFill>
                <a:latin typeface="Comic Sans MS" panose="030F0902030302020204" pitchFamily="66" charset="0"/>
              </a:rPr>
              <a:t>tanta amistad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BCC983C-779B-C235-0F04-78E2908A2D27}"/>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6258" name="Rectángulo 1">
            <a:extLst>
              <a:ext uri="{FF2B5EF4-FFF2-40B4-BE49-F238E27FC236}">
                <a16:creationId xmlns:a16="http://schemas.microsoft.com/office/drawing/2014/main" id="{82F01048-FA22-3065-EEB2-8EEC50F1D65A}"/>
              </a:ext>
            </a:extLst>
          </p:cNvPr>
          <p:cNvSpPr>
            <a:spLocks noChangeArrowheads="1"/>
          </p:cNvSpPr>
          <p:nvPr/>
        </p:nvSpPr>
        <p:spPr bwMode="auto">
          <a:xfrm>
            <a:off x="133350" y="185738"/>
            <a:ext cx="563403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1552,teniendo Ignacio 61 años, </a:t>
            </a:r>
          </a:p>
          <a:p>
            <a:pPr eaLnBrk="1" hangingPunct="1"/>
            <a:r>
              <a:rPr lang="es-ES_tradnl" altLang="es-ES" sz="1800" i="1">
                <a:solidFill>
                  <a:srgbClr val="FFFF00"/>
                </a:solidFill>
                <a:latin typeface="Comic Sans MS" panose="030F0902030302020204" pitchFamily="66" charset="0"/>
              </a:rPr>
              <a:t>se entrecruzan dos cartas.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Javier  escribe para Ignacio,</a:t>
            </a:r>
          </a:p>
          <a:p>
            <a:pPr eaLnBrk="1" hangingPunct="1"/>
            <a:r>
              <a:rPr lang="es-ES_tradnl" altLang="es-ES" sz="1800" i="1">
                <a:solidFill>
                  <a:srgbClr val="FFFF00"/>
                </a:solidFill>
                <a:latin typeface="Comic Sans MS" panose="030F0902030302020204" pitchFamily="66" charset="0"/>
              </a:rPr>
              <a:t>hablándole de sus pesadumbres </a:t>
            </a:r>
          </a:p>
          <a:p>
            <a:pPr eaLnBrk="1" hangingPunct="1"/>
            <a:r>
              <a:rPr lang="es-ES_tradnl" altLang="es-ES" sz="1800" i="1">
                <a:solidFill>
                  <a:srgbClr val="FFFF00"/>
                </a:solidFill>
                <a:latin typeface="Comic Sans MS" panose="030F0902030302020204" pitchFamily="66" charset="0"/>
              </a:rPr>
              <a:t>y nostalgias desde China.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Es necesario que vengan más misioneros. </a:t>
            </a:r>
          </a:p>
          <a:p>
            <a:pPr eaLnBrk="1" hangingPunct="1"/>
            <a:r>
              <a:rPr lang="es-ES_tradnl" altLang="es-ES" sz="1800" i="1">
                <a:solidFill>
                  <a:srgbClr val="FFFF00"/>
                </a:solidFill>
                <a:latin typeface="Comic Sans MS" panose="030F0902030302020204" pitchFamily="66" charset="0"/>
              </a:rPr>
              <a:t>Yo ya estoy lleno de canas, ya pasó el tiempo </a:t>
            </a:r>
          </a:p>
          <a:p>
            <a:pPr eaLnBrk="1" hangingPunct="1"/>
            <a:r>
              <a:rPr lang="es-ES_tradnl" altLang="es-ES" sz="1800" i="1">
                <a:solidFill>
                  <a:srgbClr val="FFFF00"/>
                </a:solidFill>
                <a:latin typeface="Comic Sans MS" panose="030F0902030302020204" pitchFamily="66" charset="0"/>
              </a:rPr>
              <a:t>en que desee vivir más que ahora”.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dice a Javier, en una carta </a:t>
            </a:r>
          </a:p>
          <a:p>
            <a:pPr eaLnBrk="1" hangingPunct="1"/>
            <a:r>
              <a:rPr lang="es-ES_tradnl" altLang="es-ES" sz="1800" i="1">
                <a:solidFill>
                  <a:srgbClr val="FFFF00"/>
                </a:solidFill>
                <a:latin typeface="Comic Sans MS" panose="030F0902030302020204" pitchFamily="66" charset="0"/>
              </a:rPr>
              <a:t>dictada por él, una pequeña nota con su firma… </a:t>
            </a:r>
          </a:p>
          <a:p>
            <a:pPr algn="ct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para que veas que estoy vivo,  </a:t>
            </a:r>
          </a:p>
          <a:p>
            <a:pPr algn="ctr" eaLnBrk="1" hangingPunct="1"/>
            <a:r>
              <a:rPr lang="es-ES_tradnl" altLang="es-ES" sz="1800" i="1">
                <a:solidFill>
                  <a:srgbClr val="FFFF00"/>
                </a:solidFill>
                <a:latin typeface="Comic Sans MS" panose="030F0902030302020204" pitchFamily="66" charset="0"/>
              </a:rPr>
              <a:t>en la miseria de la triste vida”.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imagen que nos queda de Ignacio </a:t>
            </a:r>
          </a:p>
          <a:p>
            <a:pPr eaLnBrk="1" hangingPunct="1"/>
            <a:r>
              <a:rPr lang="es-ES_tradnl" altLang="es-ES" sz="1800" i="1">
                <a:solidFill>
                  <a:srgbClr val="FFFF00"/>
                </a:solidFill>
                <a:latin typeface="Comic Sans MS" panose="030F0902030302020204" pitchFamily="66" charset="0"/>
              </a:rPr>
              <a:t>en estos últimos 15 años 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de un contemplativo, solitario </a:t>
            </a:r>
          </a:p>
          <a:p>
            <a:pPr eaLnBrk="1" hangingPunct="1"/>
            <a:r>
              <a:rPr lang="es-ES_tradnl" altLang="es-ES" sz="1800" i="1">
                <a:solidFill>
                  <a:srgbClr val="FFFF00"/>
                </a:solidFill>
                <a:latin typeface="Comic Sans MS" panose="030F0902030302020204" pitchFamily="66" charset="0"/>
              </a:rPr>
              <a:t>aunque rodeado de gente,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al que gusta pasear por el huerto, </a:t>
            </a:r>
          </a:p>
          <a:p>
            <a:pPr eaLnBrk="1" hangingPunct="1"/>
            <a:r>
              <a:rPr lang="es-ES_tradnl" altLang="es-ES" sz="1800" i="1">
                <a:solidFill>
                  <a:srgbClr val="FFFF00"/>
                </a:solidFill>
                <a:latin typeface="Comic Sans MS" panose="030F0902030302020204" pitchFamily="66" charset="0"/>
              </a:rPr>
              <a:t>en medio de sus achaques,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que de vez en cuando se detiene, </a:t>
            </a:r>
          </a:p>
          <a:p>
            <a:pPr eaLnBrk="1" hangingPunct="1"/>
            <a:r>
              <a:rPr lang="es-ES_tradnl" altLang="es-ES" sz="1800" i="1">
                <a:solidFill>
                  <a:srgbClr val="FFFF00"/>
                </a:solidFill>
                <a:latin typeface="Comic Sans MS" panose="030F0902030302020204" pitchFamily="66" charset="0"/>
              </a:rPr>
              <a:t>levanta la mirada y dice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“cuanto más miro la tierra , más ansío el cielo. </a:t>
            </a:r>
            <a:endParaRPr lang="es-ES" altLang="es-ES" sz="1800">
              <a:solidFill>
                <a:srgbClr val="FFFF00"/>
              </a:solidFill>
              <a:latin typeface="Comic Sans MS" panose="030F0902030302020204" pitchFamily="66" charset="0"/>
            </a:endParaRPr>
          </a:p>
        </p:txBody>
      </p:sp>
      <p:pic>
        <p:nvPicPr>
          <p:cNvPr id="96259" name="Imagen 1" descr="jav 25 KB.jpg">
            <a:extLst>
              <a:ext uri="{FF2B5EF4-FFF2-40B4-BE49-F238E27FC236}">
                <a16:creationId xmlns:a16="http://schemas.microsoft.com/office/drawing/2014/main" id="{48B4E7E5-D6F8-D7CB-E60B-75B4103381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67388" y="185738"/>
            <a:ext cx="327025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374F950D-EF84-03D6-464A-DA183DD08AC8}"/>
              </a:ext>
            </a:extLst>
          </p:cNvPr>
          <p:cNvSpPr txBox="1">
            <a:spLocks noChangeArrowheads="1"/>
          </p:cNvSpPr>
          <p:nvPr/>
        </p:nvSpPr>
        <p:spPr bwMode="auto">
          <a:xfrm>
            <a:off x="5767388" y="5200650"/>
            <a:ext cx="32702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Es necesario</a:t>
            </a:r>
          </a:p>
          <a:p>
            <a:pPr algn="ctr" eaLnBrk="1" hangingPunct="1"/>
            <a:r>
              <a:rPr lang="fr-FR" altLang="es-ES">
                <a:solidFill>
                  <a:srgbClr val="FF6600"/>
                </a:solidFill>
                <a:latin typeface="Comic Sans MS" panose="030F0902030302020204" pitchFamily="66" charset="0"/>
              </a:rPr>
              <a:t>q</a:t>
            </a:r>
            <a:r>
              <a:rPr lang="es-ES" altLang="es-ES">
                <a:solidFill>
                  <a:srgbClr val="FF6600"/>
                </a:solidFill>
                <a:latin typeface="Comic Sans MS" panose="030F0902030302020204" pitchFamily="66" charset="0"/>
              </a:rPr>
              <a:t>ue vengan</a:t>
            </a:r>
          </a:p>
          <a:p>
            <a:pPr algn="ctr" eaLnBrk="1" hangingPunct="1"/>
            <a:r>
              <a:rPr lang="es-ES" altLang="es-ES">
                <a:solidFill>
                  <a:srgbClr val="FF6600"/>
                </a:solidFill>
                <a:latin typeface="Comic Sans MS" panose="030F0902030302020204" pitchFamily="66" charset="0"/>
              </a:rPr>
              <a:t>más misioneros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533AD4-13CF-7B79-41F7-F8437F63A684}"/>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98306" name="Rectángulo 1">
            <a:extLst>
              <a:ext uri="{FF2B5EF4-FFF2-40B4-BE49-F238E27FC236}">
                <a16:creationId xmlns:a16="http://schemas.microsoft.com/office/drawing/2014/main" id="{395C6F59-807E-0AC4-7276-3DD916530191}"/>
              </a:ext>
            </a:extLst>
          </p:cNvPr>
          <p:cNvSpPr>
            <a:spLocks noChangeArrowheads="1"/>
          </p:cNvSpPr>
          <p:nvPr/>
        </p:nvSpPr>
        <p:spPr bwMode="auto">
          <a:xfrm>
            <a:off x="133350" y="185738"/>
            <a:ext cx="5634038"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En 1552,teniendo Ignacio 61 años, </a:t>
            </a:r>
          </a:p>
          <a:p>
            <a:pPr eaLnBrk="1" hangingPunct="1"/>
            <a:r>
              <a:rPr lang="es-ES_tradnl" altLang="es-ES" sz="1800" i="1">
                <a:solidFill>
                  <a:srgbClr val="FFFF00"/>
                </a:solidFill>
                <a:latin typeface="Comic Sans MS" panose="030F0902030302020204" pitchFamily="66" charset="0"/>
              </a:rPr>
              <a:t>se entrecruzan dos cartas.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Javier  escribe para Ignacio,</a:t>
            </a:r>
          </a:p>
          <a:p>
            <a:pPr eaLnBrk="1" hangingPunct="1"/>
            <a:r>
              <a:rPr lang="es-ES_tradnl" altLang="es-ES" sz="1800" i="1">
                <a:solidFill>
                  <a:srgbClr val="FFFF00"/>
                </a:solidFill>
                <a:latin typeface="Comic Sans MS" panose="030F0902030302020204" pitchFamily="66" charset="0"/>
              </a:rPr>
              <a:t>hablándole de sus pesadumbres </a:t>
            </a:r>
          </a:p>
          <a:p>
            <a:pPr eaLnBrk="1" hangingPunct="1"/>
            <a:r>
              <a:rPr lang="es-ES_tradnl" altLang="es-ES" sz="1800" i="1">
                <a:solidFill>
                  <a:srgbClr val="FFFF00"/>
                </a:solidFill>
                <a:latin typeface="Comic Sans MS" panose="030F0902030302020204" pitchFamily="66" charset="0"/>
              </a:rPr>
              <a:t>y nostalgias desde China.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Es necesario que vengan más misioneros. </a:t>
            </a:r>
          </a:p>
          <a:p>
            <a:pPr eaLnBrk="1" hangingPunct="1"/>
            <a:r>
              <a:rPr lang="es-ES_tradnl" altLang="es-ES" sz="1800" i="1">
                <a:solidFill>
                  <a:srgbClr val="FFFF00"/>
                </a:solidFill>
                <a:latin typeface="Comic Sans MS" panose="030F0902030302020204" pitchFamily="66" charset="0"/>
              </a:rPr>
              <a:t>Yo ya estoy lleno de canas, ya pasó el tiempo </a:t>
            </a:r>
          </a:p>
          <a:p>
            <a:pPr eaLnBrk="1" hangingPunct="1"/>
            <a:r>
              <a:rPr lang="es-ES_tradnl" altLang="es-ES" sz="1800" i="1">
                <a:solidFill>
                  <a:srgbClr val="FFFF00"/>
                </a:solidFill>
                <a:latin typeface="Comic Sans MS" panose="030F0902030302020204" pitchFamily="66" charset="0"/>
              </a:rPr>
              <a:t>en que desee vivir más que ahora”.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dice a Javier, en una carta </a:t>
            </a:r>
          </a:p>
          <a:p>
            <a:pPr eaLnBrk="1" hangingPunct="1"/>
            <a:r>
              <a:rPr lang="es-ES_tradnl" altLang="es-ES" sz="1800" i="1">
                <a:solidFill>
                  <a:srgbClr val="FFFF00"/>
                </a:solidFill>
                <a:latin typeface="Comic Sans MS" panose="030F0902030302020204" pitchFamily="66" charset="0"/>
              </a:rPr>
              <a:t>dictada por él, una pequeña nota con su firma… </a:t>
            </a:r>
          </a:p>
          <a:p>
            <a:pPr algn="ct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para que veas que estoy vivo,  </a:t>
            </a:r>
          </a:p>
          <a:p>
            <a:pPr algn="ctr" eaLnBrk="1" hangingPunct="1"/>
            <a:r>
              <a:rPr lang="es-ES_tradnl" altLang="es-ES" sz="1800" i="1">
                <a:solidFill>
                  <a:srgbClr val="FFFF00"/>
                </a:solidFill>
                <a:latin typeface="Comic Sans MS" panose="030F0902030302020204" pitchFamily="66" charset="0"/>
              </a:rPr>
              <a:t>en la miseria de la triste vida”.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imagen que nos queda de Ignacio </a:t>
            </a:r>
          </a:p>
          <a:p>
            <a:pPr eaLnBrk="1" hangingPunct="1"/>
            <a:r>
              <a:rPr lang="es-ES_tradnl" altLang="es-ES" sz="1800" i="1">
                <a:solidFill>
                  <a:srgbClr val="FFFF00"/>
                </a:solidFill>
                <a:latin typeface="Comic Sans MS" panose="030F0902030302020204" pitchFamily="66" charset="0"/>
              </a:rPr>
              <a:t>en estos últimos 15 años 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la de un contemplativo, solitario </a:t>
            </a:r>
          </a:p>
          <a:p>
            <a:pPr eaLnBrk="1" hangingPunct="1"/>
            <a:r>
              <a:rPr lang="es-ES_tradnl" altLang="es-ES" sz="1800" i="1">
                <a:solidFill>
                  <a:srgbClr val="FFFF00"/>
                </a:solidFill>
                <a:latin typeface="Comic Sans MS" panose="030F0902030302020204" pitchFamily="66" charset="0"/>
              </a:rPr>
              <a:t>aunque rodeado de gente,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al que gusta pasear por el huerto, </a:t>
            </a:r>
          </a:p>
          <a:p>
            <a:pPr eaLnBrk="1" hangingPunct="1"/>
            <a:r>
              <a:rPr lang="es-ES_tradnl" altLang="es-ES" sz="1800" i="1">
                <a:solidFill>
                  <a:srgbClr val="FFFF00"/>
                </a:solidFill>
                <a:latin typeface="Comic Sans MS" panose="030F0902030302020204" pitchFamily="66" charset="0"/>
              </a:rPr>
              <a:t>en medio de sus achaques,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que de vez en cuando se detiene, </a:t>
            </a:r>
          </a:p>
          <a:p>
            <a:pPr eaLnBrk="1" hangingPunct="1"/>
            <a:r>
              <a:rPr lang="es-ES_tradnl" altLang="es-ES" sz="1800" i="1">
                <a:solidFill>
                  <a:srgbClr val="FFFF00"/>
                </a:solidFill>
                <a:latin typeface="Comic Sans MS" panose="030F0902030302020204" pitchFamily="66" charset="0"/>
              </a:rPr>
              <a:t>levanta la mirada y dice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“cuanto más miro la tierra , más ansío el cielo. </a:t>
            </a:r>
            <a:endParaRPr lang="es-ES" altLang="es-ES" sz="1800">
              <a:solidFill>
                <a:srgbClr val="FFFF00"/>
              </a:solidFill>
              <a:latin typeface="Comic Sans MS" panose="030F0902030302020204" pitchFamily="66" charset="0"/>
            </a:endParaRPr>
          </a:p>
        </p:txBody>
      </p:sp>
      <p:pic>
        <p:nvPicPr>
          <p:cNvPr id="98307" name="Imagen 1" descr="jav 25 KB.jpg">
            <a:extLst>
              <a:ext uri="{FF2B5EF4-FFF2-40B4-BE49-F238E27FC236}">
                <a16:creationId xmlns:a16="http://schemas.microsoft.com/office/drawing/2014/main" id="{67C58ADC-103A-A43C-334E-BAE8055566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67388" y="185738"/>
            <a:ext cx="327025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00">
    <p:fade/>
    <p:sndAc>
      <p:end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2710005-3822-407F-A5B8-478689597AB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0354" name="Rectángulo 1">
            <a:extLst>
              <a:ext uri="{FF2B5EF4-FFF2-40B4-BE49-F238E27FC236}">
                <a16:creationId xmlns:a16="http://schemas.microsoft.com/office/drawing/2014/main" id="{C4C9DCCA-E5DF-3352-6C2F-818BE12F120D}"/>
              </a:ext>
            </a:extLst>
          </p:cNvPr>
          <p:cNvSpPr>
            <a:spLocks noChangeArrowheads="1"/>
          </p:cNvSpPr>
          <p:nvPr/>
        </p:nvSpPr>
        <p:spPr bwMode="auto">
          <a:xfrm>
            <a:off x="133350" y="115888"/>
            <a:ext cx="486251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Sin duda que el mejor retrato de Ignacio, nos lo ofrece él mismo, cuando </a:t>
            </a:r>
          </a:p>
          <a:p>
            <a:pPr eaLnBrk="1" hangingPunct="1"/>
            <a:r>
              <a:rPr lang="es-ES_tradnl" altLang="es-ES" sz="1800" i="1">
                <a:solidFill>
                  <a:srgbClr val="FFFF00"/>
                </a:solidFill>
                <a:latin typeface="Comic Sans MS" panose="030F0902030302020204" pitchFamily="66" charset="0"/>
              </a:rPr>
              <a:t>al describir cómo ha de ser el Prepósito General afirma: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“Su primera cualidad es que sea muy unido con Dios y familiar en todas sus acciones”. 	</a:t>
            </a:r>
            <a:r>
              <a:rPr lang="es-ES_tradnl" altLang="ja-JP" sz="1800" i="1">
                <a:solidFill>
                  <a:srgbClr val="FFFF00"/>
                </a:solidFill>
                <a:latin typeface="Comic Sans MS" panose="030F0902030302020204" pitchFamily="66" charset="0"/>
              </a:rPr>
              <a:t>Debe ser ejemplar, sobre todo en el amor a los demás y humilde.</a:t>
            </a:r>
            <a:endParaRPr lang="es-ES_tradnl" altLang="ja-JP"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Dueño de sus pasiones, de juicio sereno </a:t>
            </a:r>
          </a:p>
          <a:p>
            <a:pPr algn="ctr" eaLnBrk="1" hangingPunct="1"/>
            <a:r>
              <a:rPr lang="es-ES_tradnl" altLang="es-ES" sz="1800" i="1">
                <a:solidFill>
                  <a:srgbClr val="FFFF00"/>
                </a:solidFill>
                <a:latin typeface="Comic Sans MS" panose="030F0902030302020204" pitchFamily="66" charset="0"/>
              </a:rPr>
              <a:t>y concertado en el hablar.</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Ha de saber mezclar rectitud </a:t>
            </a:r>
          </a:p>
          <a:p>
            <a:pPr algn="ctr" eaLnBrk="1" hangingPunct="1"/>
            <a:r>
              <a:rPr lang="es-ES_tradnl" altLang="es-ES" sz="1800" i="1">
                <a:solidFill>
                  <a:srgbClr val="FFFF00"/>
                </a:solidFill>
                <a:latin typeface="Comic Sans MS" panose="030F0902030302020204" pitchFamily="66" charset="0"/>
              </a:rPr>
              <a:t>y severidad con la compasión. </a:t>
            </a:r>
          </a:p>
          <a:p>
            <a:pPr algn="ctr" eaLnBrk="1" hangingPunct="1"/>
            <a:r>
              <a:rPr lang="es-ES_tradnl" altLang="es-ES" sz="1800" i="1">
                <a:solidFill>
                  <a:srgbClr val="FFFF00"/>
                </a:solidFill>
                <a:latin typeface="Comic Sans MS" panose="030F0902030302020204" pitchFamily="66" charset="0"/>
              </a:rPr>
              <a:t>	Ha de ser fuerte para sufrir </a:t>
            </a:r>
          </a:p>
          <a:p>
            <a:pPr algn="ctr" eaLnBrk="1" hangingPunct="1"/>
            <a:r>
              <a:rPr lang="es-ES_tradnl" altLang="es-ES" sz="1800" i="1">
                <a:solidFill>
                  <a:srgbClr val="FFFF00"/>
                </a:solidFill>
                <a:latin typeface="Comic Sans MS" panose="030F0902030302020204" pitchFamily="66" charset="0"/>
              </a:rPr>
              <a:t>las flaquezas, sin caer en el orgullo.</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Ha de saber compaginar el mucho entendimiento y la prudencia,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con el discernimiento y el consejo.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De todas formas lo que piensa Ignacio de sí mismo, ya anciano, queda reflejado en una frase que repetía con frecuencia: </a:t>
            </a:r>
          </a:p>
          <a:p>
            <a:pPr algn="ctr" eaLnBrk="1" hangingPunct="1"/>
            <a:r>
              <a:rPr lang="es-ES_tradnl" altLang="es-ES" sz="1800" i="1">
                <a:solidFill>
                  <a:srgbClr val="FFFF00"/>
                </a:solidFill>
                <a:latin typeface="Comic Sans MS" panose="030F0902030302020204" pitchFamily="66" charset="0"/>
              </a:rPr>
              <a:t>”Soy todo impedimento”. </a:t>
            </a:r>
          </a:p>
          <a:p>
            <a:pPr eaLnBrk="1" hangingPunct="1"/>
            <a:r>
              <a:rPr lang="es-ES_tradnl" altLang="es-ES" sz="1800" i="1">
                <a:solidFill>
                  <a:srgbClr val="FFFF00"/>
                </a:solidFill>
                <a:latin typeface="Comic Sans MS" panose="030F0902030302020204" pitchFamily="66" charset="0"/>
              </a:rPr>
              <a:t>Y en su intento en 1551 de renunciar a ser General: “Yo deseo que sea otro que mejor, o no tan mal, hiciere el oficio que yo tengo”.</a:t>
            </a:r>
            <a:endParaRPr lang="es-ES_tradnl" altLang="es-ES" sz="1800">
              <a:solidFill>
                <a:srgbClr val="FFFF00"/>
              </a:solidFill>
              <a:latin typeface="Comic Sans MS" panose="030F0902030302020204" pitchFamily="66" charset="0"/>
            </a:endParaRPr>
          </a:p>
        </p:txBody>
      </p:sp>
      <p:pic>
        <p:nvPicPr>
          <p:cNvPr id="100355" name="Imagen 3" descr="2-la-imagen-se-situa-a-los-pies-del-retablo-mayor.jpg">
            <a:extLst>
              <a:ext uri="{FF2B5EF4-FFF2-40B4-BE49-F238E27FC236}">
                <a16:creationId xmlns:a16="http://schemas.microsoft.com/office/drawing/2014/main" id="{E7C2C538-40F9-AD28-37A6-5810C1B4BE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8825" y="115888"/>
            <a:ext cx="3198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713C7DEB-7F38-3136-4E9E-A8180F37B6BB}"/>
              </a:ext>
            </a:extLst>
          </p:cNvPr>
          <p:cNvSpPr txBox="1">
            <a:spLocks noChangeArrowheads="1"/>
          </p:cNvSpPr>
          <p:nvPr/>
        </p:nvSpPr>
        <p:spPr bwMode="auto">
          <a:xfrm>
            <a:off x="5838825" y="5173663"/>
            <a:ext cx="31988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“Soy todo</a:t>
            </a:r>
          </a:p>
          <a:p>
            <a:pPr algn="ctr" eaLnBrk="1" hangingPunct="1"/>
            <a:r>
              <a:rPr lang="es-ES" altLang="es-ES">
                <a:solidFill>
                  <a:srgbClr val="FF6600"/>
                </a:solidFill>
                <a:latin typeface="Comic Sans MS" panose="030F0902030302020204" pitchFamily="66" charset="0"/>
              </a:rPr>
              <a:t>impedimento”</a:t>
            </a:r>
          </a:p>
        </p:txBody>
      </p:sp>
    </p:spTree>
  </p:cSld>
  <p:clrMapOvr>
    <a:masterClrMapping/>
  </p:clrMapOvr>
  <p:transition spd="slow">
    <p:fade/>
    <p:sndAc>
      <p:stSnd loop="1">
        <p:snd r:embed="rId3" name="Alma de Crist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1EC51DD-0EDE-A7B4-BF77-E856ECE28388}"/>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2402" name="Rectángulo 1">
            <a:extLst>
              <a:ext uri="{FF2B5EF4-FFF2-40B4-BE49-F238E27FC236}">
                <a16:creationId xmlns:a16="http://schemas.microsoft.com/office/drawing/2014/main" id="{742998BA-5A74-3E99-E93C-47DF96AD3953}"/>
              </a:ext>
            </a:extLst>
          </p:cNvPr>
          <p:cNvSpPr>
            <a:spLocks noChangeArrowheads="1"/>
          </p:cNvSpPr>
          <p:nvPr/>
        </p:nvSpPr>
        <p:spPr bwMode="auto">
          <a:xfrm>
            <a:off x="133350" y="115888"/>
            <a:ext cx="529272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Le gustaba celebrar la misa en Santa María de la Strada, ante la  imagen de la Virgen.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 veces lloraba tanto por su devoción en la Misa que simplemente no podía seguir adelante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hasta se llegó a temer que perdería la vista.</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torno a esta capilla, cedida por el Papa,  </a:t>
            </a:r>
          </a:p>
          <a:p>
            <a:pPr eaLnBrk="1" hangingPunct="1"/>
            <a:r>
              <a:rPr lang="es-ES_tradnl" altLang="es-ES" sz="1800" i="1">
                <a:solidFill>
                  <a:srgbClr val="FFFF00"/>
                </a:solidFill>
                <a:latin typeface="Comic Sans MS" panose="030F0902030302020204" pitchFamily="66" charset="0"/>
              </a:rPr>
              <a:t>se edificaría una residencia, con su pequeño huerto,  para una comunidad cada vez más numerosa.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ella vivió, trabajó en la dirección de la Compañía y murió Ignacio.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Entre sus actividades; enseñar la doctrina </a:t>
            </a:r>
          </a:p>
          <a:p>
            <a:pPr eaLnBrk="1" hangingPunct="1"/>
            <a:r>
              <a:rPr lang="es-ES_tradnl" altLang="es-ES" sz="1800" i="1">
                <a:solidFill>
                  <a:srgbClr val="FFFF00"/>
                </a:solidFill>
                <a:latin typeface="Comic Sans MS" panose="030F0902030302020204" pitchFamily="66" charset="0"/>
              </a:rPr>
              <a:t>a los niños”. Era una necesidad; una manera práctica y sin falsificaciones de su vieja aspiración: “predicar en pobreza”,  </a:t>
            </a:r>
          </a:p>
          <a:p>
            <a:pPr eaLnBrk="1" hangingPunct="1"/>
            <a:r>
              <a:rPr lang="es-ES_tradnl" altLang="es-ES" sz="1800" i="1">
                <a:solidFill>
                  <a:srgbClr val="FFFF00"/>
                </a:solidFill>
                <a:latin typeface="Comic Sans MS" panose="030F0902030302020204" pitchFamily="66" charset="0"/>
              </a:rPr>
              <a:t>“en desvalimiento espiritual”.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pesar de las limitaciones en el lenguaje,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comunicaba más por la fuerza de su convicción.</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“Amar a Dios con toda el alma, </a:t>
            </a:r>
          </a:p>
          <a:p>
            <a:pPr eaLnBrk="1" hangingPunct="1"/>
            <a:r>
              <a:rPr lang="es-ES_tradnl" altLang="es-ES" sz="1800" i="1">
                <a:solidFill>
                  <a:srgbClr val="FFFF00"/>
                </a:solidFill>
                <a:latin typeface="Comic Sans MS" panose="030F0902030302020204" pitchFamily="66" charset="0"/>
              </a:rPr>
              <a:t>con toda voluntad y con todo el corazón”.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Así se lo impondría  a todos sus seguidores.</a:t>
            </a:r>
            <a:endParaRPr lang="es-ES_tradnl" altLang="es-ES" sz="1800">
              <a:solidFill>
                <a:srgbClr val="FFFF00"/>
              </a:solidFill>
              <a:latin typeface="Comic Sans MS" panose="030F0902030302020204" pitchFamily="66" charset="0"/>
            </a:endParaRPr>
          </a:p>
        </p:txBody>
      </p:sp>
      <p:pic>
        <p:nvPicPr>
          <p:cNvPr id="102403" name="Imagen 1" descr="Final Vows.jpg">
            <a:extLst>
              <a:ext uri="{FF2B5EF4-FFF2-40B4-BE49-F238E27FC236}">
                <a16:creationId xmlns:a16="http://schemas.microsoft.com/office/drawing/2014/main" id="{41B5E879-0AA7-CB1D-D894-AB4486BFD7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15888"/>
            <a:ext cx="3297238"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0B280E90-01F1-688E-6F9B-D7FAB4CCA20A}"/>
              </a:ext>
            </a:extLst>
          </p:cNvPr>
          <p:cNvSpPr txBox="1">
            <a:spLocks noChangeArrowheads="1"/>
          </p:cNvSpPr>
          <p:nvPr/>
        </p:nvSpPr>
        <p:spPr bwMode="auto">
          <a:xfrm>
            <a:off x="5740400" y="5173663"/>
            <a:ext cx="32972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“Amar a Dios</a:t>
            </a:r>
          </a:p>
          <a:p>
            <a:pPr algn="ctr" eaLnBrk="1" hangingPunct="1"/>
            <a:r>
              <a:rPr lang="es-ES" altLang="es-ES">
                <a:solidFill>
                  <a:srgbClr val="FF6600"/>
                </a:solidFill>
                <a:latin typeface="Comic Sans MS" panose="030F0902030302020204" pitchFamily="66" charset="0"/>
              </a:rPr>
              <a:t>con toda el alma”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FB23B7F-D20A-B616-6192-C744538815C0}"/>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4450" name="Rectángulo 1">
            <a:extLst>
              <a:ext uri="{FF2B5EF4-FFF2-40B4-BE49-F238E27FC236}">
                <a16:creationId xmlns:a16="http://schemas.microsoft.com/office/drawing/2014/main" id="{A22BEDB3-08E0-E495-77C5-7C88CEE62840}"/>
              </a:ext>
            </a:extLst>
          </p:cNvPr>
          <p:cNvSpPr>
            <a:spLocks noChangeArrowheads="1"/>
          </p:cNvSpPr>
          <p:nvPr/>
        </p:nvSpPr>
        <p:spPr bwMode="auto">
          <a:xfrm>
            <a:off x="133350" y="252413"/>
            <a:ext cx="492601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Hubo sinsabores en la vida de Ignacio en estos últimos años,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aunque los llevase en paz y silencio.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la misma Roma, la creación de los </a:t>
            </a:r>
          </a:p>
          <a:p>
            <a:pPr eaLnBrk="1" hangingPunct="1"/>
            <a:r>
              <a:rPr lang="es-ES_tradnl" altLang="es-ES" sz="1800" i="1">
                <a:solidFill>
                  <a:srgbClr val="FFFF00"/>
                </a:solidFill>
                <a:latin typeface="Comic Sans MS" panose="030F0902030302020204" pitchFamily="66" charset="0"/>
              </a:rPr>
              <a:t>colegios Germánico y Español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las dificultades con las familias </a:t>
            </a:r>
          </a:p>
          <a:p>
            <a:pPr eaLnBrk="1" hangingPunct="1"/>
            <a:r>
              <a:rPr lang="es-ES_tradnl" altLang="es-ES" sz="1800" i="1">
                <a:solidFill>
                  <a:srgbClr val="FFFF00"/>
                </a:solidFill>
                <a:latin typeface="Comic Sans MS" panose="030F0902030302020204" pitchFamily="66" charset="0"/>
              </a:rPr>
              <a:t>poderosas, ante la incorporación de </a:t>
            </a:r>
          </a:p>
          <a:p>
            <a:pPr eaLnBrk="1" hangingPunct="1"/>
            <a:r>
              <a:rPr lang="es-ES_tradnl" altLang="es-ES" sz="1800" i="1">
                <a:solidFill>
                  <a:srgbClr val="FFFF00"/>
                </a:solidFill>
                <a:latin typeface="Comic Sans MS" panose="030F0902030302020204" pitchFamily="66" charset="0"/>
              </a:rPr>
              <a:t>sus hijos a la nueva orden, </a:t>
            </a:r>
          </a:p>
          <a:p>
            <a:pPr eaLnBrk="1" hangingPunct="1"/>
            <a:r>
              <a:rPr lang="es-ES_tradnl" altLang="es-ES" sz="1800" i="1">
                <a:solidFill>
                  <a:srgbClr val="FFFF00"/>
                </a:solidFill>
                <a:latin typeface="Comic Sans MS" panose="030F0902030302020204" pitchFamily="66" charset="0"/>
              </a:rPr>
              <a:t>no dejaron de ser un gran inconveniente.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hasta sus últimos días tuvo que actuar como buen estratega, recabando apoyas económicos e influencias </a:t>
            </a:r>
          </a:p>
          <a:p>
            <a:pPr eaLnBrk="1" hangingPunct="1"/>
            <a:r>
              <a:rPr lang="es-ES_tradnl" altLang="es-ES" sz="1800" i="1">
                <a:solidFill>
                  <a:srgbClr val="FFFF00"/>
                </a:solidFill>
                <a:latin typeface="Comic Sans MS" panose="030F0902030302020204" pitchFamily="66" charset="0"/>
              </a:rPr>
              <a:t>para no ver naufragar su obra.</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cuanto a los problemas de disciplina </a:t>
            </a:r>
          </a:p>
          <a:p>
            <a:pPr eaLnBrk="1" hangingPunct="1"/>
            <a:r>
              <a:rPr lang="es-ES_tradnl" altLang="es-ES" sz="1800" i="1">
                <a:solidFill>
                  <a:srgbClr val="FFFF00"/>
                </a:solidFill>
                <a:latin typeface="Comic Sans MS" panose="030F0902030302020204" pitchFamily="66" charset="0"/>
              </a:rPr>
              <a:t>exige que la obediencia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no sólo sea externa, hay que adherirse </a:t>
            </a:r>
          </a:p>
          <a:p>
            <a:pPr eaLnBrk="1" hangingPunct="1"/>
            <a:r>
              <a:rPr lang="es-ES_tradnl" altLang="es-ES" sz="1800" i="1">
                <a:solidFill>
                  <a:srgbClr val="FFFF00"/>
                </a:solidFill>
                <a:latin typeface="Comic Sans MS" panose="030F0902030302020204" pitchFamily="66" charset="0"/>
              </a:rPr>
              <a:t>de voluntad con el sentimiento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hasta con el juicio, </a:t>
            </a:r>
          </a:p>
          <a:p>
            <a:pPr eaLnBrk="1" hangingPunct="1"/>
            <a:r>
              <a:rPr lang="es-ES_tradnl" altLang="es-ES" sz="1800" i="1">
                <a:solidFill>
                  <a:srgbClr val="FFFF00"/>
                </a:solidFill>
                <a:latin typeface="Comic Sans MS" panose="030F0902030302020204" pitchFamily="66" charset="0"/>
              </a:rPr>
              <a:t>“en cuanto la voluntad puede inclinar </a:t>
            </a:r>
          </a:p>
          <a:p>
            <a:pPr eaLnBrk="1" hangingPunct="1"/>
            <a:r>
              <a:rPr lang="es-ES_tradnl" altLang="es-ES" sz="1800" i="1">
                <a:solidFill>
                  <a:srgbClr val="FFFF00"/>
                </a:solidFill>
                <a:latin typeface="Comic Sans MS" panose="030F0902030302020204" pitchFamily="66" charset="0"/>
              </a:rPr>
              <a:t>el entendimiento”.</a:t>
            </a:r>
            <a:endParaRPr lang="es-ES_tradnl" altLang="es-ES" sz="1800">
              <a:solidFill>
                <a:srgbClr val="FFFF00"/>
              </a:solidFill>
              <a:latin typeface="Comic Sans MS" panose="030F0902030302020204" pitchFamily="66" charset="0"/>
            </a:endParaRPr>
          </a:p>
        </p:txBody>
      </p:sp>
      <p:pic>
        <p:nvPicPr>
          <p:cNvPr id="104451" name="Imagen 3" descr="san-ignaico-2.jpg">
            <a:extLst>
              <a:ext uri="{FF2B5EF4-FFF2-40B4-BE49-F238E27FC236}">
                <a16:creationId xmlns:a16="http://schemas.microsoft.com/office/drawing/2014/main" id="{03C2B845-84EC-1620-E24B-A9DC16F99E79}"/>
              </a:ext>
            </a:extLst>
          </p:cNvPr>
          <p:cNvPicPr>
            <a:picLocks noChangeAspect="1"/>
          </p:cNvPicPr>
          <p:nvPr/>
        </p:nvPicPr>
        <p:blipFill>
          <a:blip r:embed="rId3">
            <a:extLst>
              <a:ext uri="{28A0092B-C50C-407E-A947-70E740481C1C}">
                <a14:useLocalDpi xmlns:a14="http://schemas.microsoft.com/office/drawing/2010/main" val="0"/>
              </a:ext>
            </a:extLst>
          </a:blip>
          <a:srcRect l="5641" r="5898"/>
          <a:stretch>
            <a:fillRect/>
          </a:stretch>
        </p:blipFill>
        <p:spPr bwMode="auto">
          <a:xfrm>
            <a:off x="5664200" y="115888"/>
            <a:ext cx="3373438"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BD492CA5-9A00-935A-E40E-EE9A91F7B866}"/>
              </a:ext>
            </a:extLst>
          </p:cNvPr>
          <p:cNvSpPr txBox="1">
            <a:spLocks noChangeArrowheads="1"/>
          </p:cNvSpPr>
          <p:nvPr/>
        </p:nvSpPr>
        <p:spPr bwMode="auto">
          <a:xfrm>
            <a:off x="5664200" y="4945063"/>
            <a:ext cx="3373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Sufrió</a:t>
            </a:r>
          </a:p>
          <a:p>
            <a:pPr algn="ctr" eaLnBrk="1" hangingPunct="1"/>
            <a:r>
              <a:rPr lang="es-ES" altLang="es-ES">
                <a:solidFill>
                  <a:srgbClr val="FF6600"/>
                </a:solidFill>
                <a:latin typeface="Comic Sans MS" panose="030F0902030302020204" pitchFamily="66" charset="0"/>
              </a:rPr>
              <a:t>también</a:t>
            </a:r>
          </a:p>
          <a:p>
            <a:pPr algn="ctr" eaLnBrk="1" hangingPunct="1"/>
            <a:r>
              <a:rPr lang="es-ES" altLang="es-ES">
                <a:solidFill>
                  <a:srgbClr val="FF6600"/>
                </a:solidFill>
                <a:latin typeface="Comic Sans MS" panose="030F0902030302020204" pitchFamily="66" charset="0"/>
              </a:rPr>
              <a:t>sinsabores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7CB4897-13D5-EC38-9DE3-A14C64AE4A2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6498" name="Rectángulo 1">
            <a:extLst>
              <a:ext uri="{FF2B5EF4-FFF2-40B4-BE49-F238E27FC236}">
                <a16:creationId xmlns:a16="http://schemas.microsoft.com/office/drawing/2014/main" id="{B6E6C982-0759-EBBC-09D7-63F058C5AE5D}"/>
              </a:ext>
            </a:extLst>
          </p:cNvPr>
          <p:cNvSpPr>
            <a:spLocks noChangeArrowheads="1"/>
          </p:cNvSpPr>
          <p:nvPr/>
        </p:nvSpPr>
        <p:spPr bwMode="auto">
          <a:xfrm>
            <a:off x="133350" y="115888"/>
            <a:ext cx="512286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Él había manifestado confidencialmente que lo único que podría ocasionarle melancolía, sería la extinción de la Compañía por el Papa,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esto estuvo a punto de acontecer con la llegada a la silla de  S. Pedro, de Juan Pedro Carafa, de carácter colérico, que eligió el nombre de Paulo IV.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Los problemas y la tensión vienen de atrás, cuando era obispo de Venecia, y no vio con buenos ojos la llegada de Ignacio y sus compañeros y sobre todo su forma de actuar.</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Para Ignacio es la noche de la fe, de la purificación, del abandono en las manos  de Dios. Era la hora de la tensión dolorosa entre institución y carisma, era la hora de la “comprensión dramática de la Iglesia”.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realidad, fue un drama íntimo, más que lucha abierta. Se guardaron las formas. Ignacio tan sólo hizo alusión a esta situación dolorosa, con una frase en forma de futurible: </a:t>
            </a:r>
          </a:p>
          <a:p>
            <a:pPr eaLnBrk="1" hangingPunct="1"/>
            <a:r>
              <a:rPr lang="es-ES_tradnl" altLang="es-ES" sz="1800" i="1">
                <a:solidFill>
                  <a:srgbClr val="FFFF00"/>
                </a:solidFill>
                <a:latin typeface="Comic Sans MS" panose="030F0902030302020204" pitchFamily="66" charset="0"/>
              </a:rPr>
              <a:t>“el Papa podría reformar  el mundo, si comenzase por reformarse a sí mismo, </a:t>
            </a:r>
          </a:p>
          <a:p>
            <a:pPr eaLnBrk="1" hangingPunct="1"/>
            <a:r>
              <a:rPr lang="es-ES_tradnl" altLang="es-ES" sz="1800" i="1">
                <a:solidFill>
                  <a:srgbClr val="FFFF00"/>
                </a:solidFill>
                <a:latin typeface="Comic Sans MS" panose="030F0902030302020204" pitchFamily="66" charset="0"/>
              </a:rPr>
              <a:t>su casa, su corte y la ciudad de Roma”. </a:t>
            </a:r>
            <a:endParaRPr lang="es-ES_tradnl" altLang="es-ES" sz="1800">
              <a:solidFill>
                <a:srgbClr val="FFFF00"/>
              </a:solidFill>
              <a:latin typeface="Comic Sans MS" panose="030F0902030302020204" pitchFamily="66" charset="0"/>
            </a:endParaRPr>
          </a:p>
        </p:txBody>
      </p:sp>
      <p:pic>
        <p:nvPicPr>
          <p:cNvPr id="106499" name="Imagen 2" descr="san-ignacio-loyola.jpg">
            <a:extLst>
              <a:ext uri="{FF2B5EF4-FFF2-40B4-BE49-F238E27FC236}">
                <a16:creationId xmlns:a16="http://schemas.microsoft.com/office/drawing/2014/main" id="{443BC972-27D8-8474-48A1-9541285297D5}"/>
              </a:ext>
            </a:extLst>
          </p:cNvPr>
          <p:cNvPicPr>
            <a:picLocks noChangeAspect="1"/>
          </p:cNvPicPr>
          <p:nvPr/>
        </p:nvPicPr>
        <p:blipFill>
          <a:blip r:embed="rId3">
            <a:extLst>
              <a:ext uri="{28A0092B-C50C-407E-A947-70E740481C1C}">
                <a14:useLocalDpi xmlns:a14="http://schemas.microsoft.com/office/drawing/2010/main" val="0"/>
              </a:ext>
            </a:extLst>
          </a:blip>
          <a:srcRect r="19142" b="12086"/>
          <a:stretch>
            <a:fillRect/>
          </a:stretch>
        </p:blipFill>
        <p:spPr bwMode="auto">
          <a:xfrm>
            <a:off x="5715000" y="115888"/>
            <a:ext cx="3322638"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7F7CF1BB-F6AB-0F7D-DAD0-665E93DBA842}"/>
              </a:ext>
            </a:extLst>
          </p:cNvPr>
          <p:cNvSpPr txBox="1">
            <a:spLocks noChangeArrowheads="1"/>
          </p:cNvSpPr>
          <p:nvPr/>
        </p:nvSpPr>
        <p:spPr bwMode="auto">
          <a:xfrm>
            <a:off x="5715000" y="4837113"/>
            <a:ext cx="3322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i="1">
                <a:solidFill>
                  <a:srgbClr val="FF6600"/>
                </a:solidFill>
                <a:latin typeface="Comic Sans MS" panose="030F0902030302020204" pitchFamily="66" charset="0"/>
              </a:rPr>
              <a:t>“comprensión dramática </a:t>
            </a:r>
          </a:p>
          <a:p>
            <a:pPr algn="ctr" eaLnBrk="1" hangingPunct="1"/>
            <a:r>
              <a:rPr lang="es-ES_tradnl" altLang="es-ES" i="1">
                <a:solidFill>
                  <a:srgbClr val="FF6600"/>
                </a:solidFill>
                <a:latin typeface="Comic Sans MS" panose="030F0902030302020204" pitchFamily="66" charset="0"/>
              </a:rPr>
              <a:t>de la Iglesia”</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828845-00A7-068E-E7D4-3E859782CE67}"/>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08546" name="Rectángulo 1">
            <a:extLst>
              <a:ext uri="{FF2B5EF4-FFF2-40B4-BE49-F238E27FC236}">
                <a16:creationId xmlns:a16="http://schemas.microsoft.com/office/drawing/2014/main" id="{E88A762A-95AA-4B41-D06C-FF3EACA9EE92}"/>
              </a:ext>
            </a:extLst>
          </p:cNvPr>
          <p:cNvSpPr>
            <a:spLocks noChangeArrowheads="1"/>
          </p:cNvSpPr>
          <p:nvPr/>
        </p:nvSpPr>
        <p:spPr bwMode="auto">
          <a:xfrm>
            <a:off x="133350" y="115888"/>
            <a:ext cx="468312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Si nos preguntamos sobre el origen de tanto dinamismo la respuesta de Ignacio sería sin vacilar: </a:t>
            </a:r>
          </a:p>
          <a:p>
            <a:pPr eaLnBrk="1" hangingPunct="1"/>
            <a:r>
              <a:rPr lang="es-ES_tradnl" altLang="es-ES" sz="1800" i="1">
                <a:solidFill>
                  <a:srgbClr val="FFFF00"/>
                </a:solidFill>
                <a:latin typeface="Comic Sans MS" panose="030F0902030302020204" pitchFamily="66" charset="0"/>
              </a:rPr>
              <a:t>La gracia de Dios. </a:t>
            </a:r>
          </a:p>
          <a:p>
            <a:pPr eaLnBrk="1" hangingPunct="1"/>
            <a:r>
              <a:rPr lang="es-ES_tradnl" altLang="es-ES" sz="1800" i="1">
                <a:solidFill>
                  <a:srgbClr val="FFFF00"/>
                </a:solidFill>
                <a:latin typeface="Comic Sans MS" panose="030F0902030302020204" pitchFamily="66" charset="0"/>
              </a:rPr>
              <a:t>Y una forma personal de ser permeables </a:t>
            </a:r>
          </a:p>
          <a:p>
            <a:pPr eaLnBrk="1" hangingPunct="1"/>
            <a:r>
              <a:rPr lang="es-ES_tradnl" altLang="es-ES" sz="1800" i="1">
                <a:solidFill>
                  <a:srgbClr val="FFFF00"/>
                </a:solidFill>
                <a:latin typeface="Comic Sans MS" panose="030F0902030302020204" pitchFamily="66" charset="0"/>
              </a:rPr>
              <a:t>a ella, los Ejercicios Espirituales.</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Sin duda que es uno de los libros </a:t>
            </a:r>
          </a:p>
          <a:p>
            <a:pPr eaLnBrk="1" hangingPunct="1"/>
            <a:r>
              <a:rPr lang="es-ES_tradnl" altLang="es-ES" sz="1800" i="1">
                <a:solidFill>
                  <a:srgbClr val="FFFF00"/>
                </a:solidFill>
                <a:latin typeface="Comic Sans MS" panose="030F0902030302020204" pitchFamily="66" charset="0"/>
              </a:rPr>
              <a:t>que más ha contribuido a cambiar la historia, en lo personal y en lo eclesial. </a:t>
            </a:r>
          </a:p>
          <a:p>
            <a:pPr eaLnBrk="1" hangingPunct="1"/>
            <a:r>
              <a:rPr lang="es-ES_tradnl" altLang="es-ES" sz="1800" i="1">
                <a:solidFill>
                  <a:srgbClr val="FFFF00"/>
                </a:solidFill>
                <a:latin typeface="Comic Sans MS" panose="030F0902030302020204" pitchFamily="66" charset="0"/>
              </a:rPr>
              <a:t>En ellos encontramos el secreto de todo avance histórico, </a:t>
            </a:r>
            <a:r>
              <a:rPr lang="es-ES_tradnl" altLang="es-ES" sz="1800" b="1" i="1">
                <a:solidFill>
                  <a:srgbClr val="FFFF00"/>
                </a:solidFill>
                <a:latin typeface="Comic Sans MS" panose="030F0902030302020204" pitchFamily="66" charset="0"/>
              </a:rPr>
              <a:t>“transformar la teoría en práctica”.</a:t>
            </a:r>
            <a:endParaRPr lang="es-ES_tradnl" altLang="es-ES" sz="1800" b="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r>
              <a:rPr lang="es-ES_tradnl" altLang="es-ES" sz="1800">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Él, es el maestro que nos va a ayudar a “discernir en las contradicciones del espíritu, experto en aclarar intenciones  </a:t>
            </a:r>
          </a:p>
          <a:p>
            <a:pPr eaLnBrk="1" hangingPunct="1"/>
            <a:r>
              <a:rPr lang="es-ES_tradnl" altLang="es-ES" sz="1800" i="1">
                <a:solidFill>
                  <a:srgbClr val="FFFF00"/>
                </a:solidFill>
                <a:latin typeface="Comic Sans MS" panose="030F0902030302020204" pitchFamily="66" charset="0"/>
              </a:rPr>
              <a:t>y conductas equivocadas”.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Sus páginas están escritas para ser vividas y practicadas, como las de un método de piano.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Los “</a:t>
            </a:r>
            <a:r>
              <a:rPr lang="es-ES_tradnl" altLang="ja-JP" sz="1800" i="1">
                <a:solidFill>
                  <a:srgbClr val="FFFF00"/>
                </a:solidFill>
                <a:latin typeface="Comic Sans MS" panose="030F0902030302020204" pitchFamily="66" charset="0"/>
              </a:rPr>
              <a:t>exercicios son para se exercitar</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a:t>
            </a:r>
          </a:p>
          <a:p>
            <a:pPr eaLnBrk="1" hangingPunct="1"/>
            <a:r>
              <a:rPr lang="es-ES_tradnl" altLang="es-ES" sz="1800">
                <a:solidFill>
                  <a:srgbClr val="FFFF00"/>
                </a:solidFill>
                <a:latin typeface="Comic Sans MS" panose="030F0902030302020204" pitchFamily="66" charset="0"/>
              </a:rPr>
              <a:t> </a:t>
            </a:r>
          </a:p>
        </p:txBody>
      </p:sp>
      <p:pic>
        <p:nvPicPr>
          <p:cNvPr id="108547" name="Imagen 5" descr="San Ignacio de Loyola oracion.jpg">
            <a:extLst>
              <a:ext uri="{FF2B5EF4-FFF2-40B4-BE49-F238E27FC236}">
                <a16:creationId xmlns:a16="http://schemas.microsoft.com/office/drawing/2014/main" id="{54DFAED7-4950-6A1B-9158-3B74373E59C3}"/>
              </a:ext>
            </a:extLst>
          </p:cNvPr>
          <p:cNvPicPr>
            <a:picLocks noChangeAspect="1"/>
          </p:cNvPicPr>
          <p:nvPr/>
        </p:nvPicPr>
        <p:blipFill>
          <a:blip r:embed="rId3">
            <a:extLst>
              <a:ext uri="{28A0092B-C50C-407E-A947-70E740481C1C}">
                <a14:useLocalDpi xmlns:a14="http://schemas.microsoft.com/office/drawing/2010/main" val="0"/>
              </a:ext>
            </a:extLst>
          </a:blip>
          <a:srcRect l="15796" t="3844" r="48952" b="38768"/>
          <a:stretch>
            <a:fillRect/>
          </a:stretch>
        </p:blipFill>
        <p:spPr bwMode="auto">
          <a:xfrm>
            <a:off x="5451475" y="115888"/>
            <a:ext cx="358616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AFD1542E-810C-A7FF-40CE-A4D420ABD076}"/>
              </a:ext>
            </a:extLst>
          </p:cNvPr>
          <p:cNvSpPr txBox="1">
            <a:spLocks noChangeArrowheads="1"/>
          </p:cNvSpPr>
          <p:nvPr/>
        </p:nvSpPr>
        <p:spPr bwMode="auto">
          <a:xfrm>
            <a:off x="5451475" y="5065713"/>
            <a:ext cx="3586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b="1" i="1">
                <a:solidFill>
                  <a:srgbClr val="FF6600"/>
                </a:solidFill>
                <a:latin typeface="Comic Sans MS" panose="030F0902030302020204" pitchFamily="66" charset="0"/>
              </a:rPr>
              <a:t>“transformar </a:t>
            </a:r>
          </a:p>
          <a:p>
            <a:pPr algn="ctr" eaLnBrk="1" hangingPunct="1"/>
            <a:r>
              <a:rPr lang="es-ES_tradnl" altLang="es-ES" b="1" i="1">
                <a:solidFill>
                  <a:srgbClr val="FF6600"/>
                </a:solidFill>
                <a:latin typeface="Comic Sans MS" panose="030F0902030302020204" pitchFamily="66" charset="0"/>
              </a:rPr>
              <a:t>la teoría </a:t>
            </a:r>
          </a:p>
          <a:p>
            <a:pPr algn="ctr" eaLnBrk="1" hangingPunct="1"/>
            <a:r>
              <a:rPr lang="es-ES_tradnl" altLang="es-ES" b="1" i="1">
                <a:solidFill>
                  <a:srgbClr val="FF6600"/>
                </a:solidFill>
                <a:latin typeface="Comic Sans MS" panose="030F0902030302020204" pitchFamily="66" charset="0"/>
              </a:rPr>
              <a:t>en práctica”.</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53B3A95-22E6-6121-FA08-DDD230EED2C8}"/>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0594" name="Rectángulo 2">
            <a:extLst>
              <a:ext uri="{FF2B5EF4-FFF2-40B4-BE49-F238E27FC236}">
                <a16:creationId xmlns:a16="http://schemas.microsoft.com/office/drawing/2014/main" id="{8DEB8CED-F801-F982-2F83-BF2F9DE2AAEC}"/>
              </a:ext>
            </a:extLst>
          </p:cNvPr>
          <p:cNvSpPr>
            <a:spLocks noChangeArrowheads="1"/>
          </p:cNvSpPr>
          <p:nvPr/>
        </p:nvSpPr>
        <p:spPr bwMode="auto">
          <a:xfrm>
            <a:off x="314325" y="263525"/>
            <a:ext cx="45212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El libro de los ejercicios es efectivamente </a:t>
            </a:r>
          </a:p>
          <a:p>
            <a:pPr eaLnBrk="1" hangingPunct="1"/>
            <a:r>
              <a:rPr lang="es-ES_tradnl" altLang="es-ES" sz="1800">
                <a:solidFill>
                  <a:srgbClr val="FFFF00"/>
                </a:solidFill>
                <a:latin typeface="Comic Sans MS" panose="030F0902030302020204" pitchFamily="66" charset="0"/>
              </a:rPr>
              <a:t>“un código de sabiduría espiritual, </a:t>
            </a:r>
          </a:p>
          <a:p>
            <a:pPr eaLnBrk="1" hangingPunct="1"/>
            <a:r>
              <a:rPr lang="es-ES_tradnl" altLang="es-ES" sz="1800">
                <a:solidFill>
                  <a:srgbClr val="FFFF00"/>
                </a:solidFill>
                <a:latin typeface="Comic Sans MS" panose="030F0902030302020204" pitchFamily="66" charset="0"/>
              </a:rPr>
              <a:t>para conseguir la verdadera libertad, </a:t>
            </a:r>
          </a:p>
          <a:p>
            <a:pPr eaLnBrk="1" hangingPunct="1"/>
            <a:r>
              <a:rPr lang="es-ES_tradnl" altLang="es-ES" sz="1800">
                <a:solidFill>
                  <a:srgbClr val="FFFF00"/>
                </a:solidFill>
                <a:latin typeface="Comic Sans MS" panose="030F0902030302020204" pitchFamily="66" charset="0"/>
              </a:rPr>
              <a:t>en todo movido por la gracia de Dios”. </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En la primera semana se nos invita a adentrarnos en el drama humano-divino </a:t>
            </a:r>
          </a:p>
          <a:p>
            <a:pPr eaLnBrk="1" hangingPunct="1"/>
            <a:r>
              <a:rPr lang="es-ES_tradnl" altLang="es-ES" sz="1800">
                <a:solidFill>
                  <a:srgbClr val="FFFF00"/>
                </a:solidFill>
                <a:latin typeface="Comic Sans MS" panose="030F0902030302020204" pitchFamily="66" charset="0"/>
              </a:rPr>
              <a:t>de la libertad. </a:t>
            </a:r>
          </a:p>
          <a:p>
            <a:pPr eaLnBrk="1" hangingPunct="1"/>
            <a:r>
              <a:rPr lang="es-ES_tradnl" altLang="es-ES" sz="1800">
                <a:solidFill>
                  <a:srgbClr val="FFFF00"/>
                </a:solidFill>
                <a:latin typeface="Comic Sans MS" panose="030F0902030302020204" pitchFamily="66" charset="0"/>
              </a:rPr>
              <a:t>Sólo desde el reconocimiento del propio pecado, desde el reconocimiento del propio fracaso personal, se puede volver  uno a Cristo, Verdad que salva, </a:t>
            </a:r>
          </a:p>
          <a:p>
            <a:pPr eaLnBrk="1" hangingPunct="1"/>
            <a:r>
              <a:rPr lang="es-ES_tradnl" altLang="es-ES" sz="1800">
                <a:solidFill>
                  <a:srgbClr val="FFFF00"/>
                </a:solidFill>
                <a:latin typeface="Comic Sans MS" panose="030F0902030302020204" pitchFamily="66" charset="0"/>
              </a:rPr>
              <a:t>dando sentido plena a nuestra vida.</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Ignacio no busca la complacencia estética en bellas teorías, </a:t>
            </a:r>
          </a:p>
          <a:p>
            <a:pPr eaLnBrk="1" hangingPunct="1"/>
            <a:r>
              <a:rPr lang="es-ES_tradnl" altLang="es-ES" sz="1800">
                <a:solidFill>
                  <a:srgbClr val="FFFF00"/>
                </a:solidFill>
                <a:latin typeface="Comic Sans MS" panose="030F0902030302020204" pitchFamily="66" charset="0"/>
              </a:rPr>
              <a:t>sino la conversión eficaz. </a:t>
            </a:r>
          </a:p>
          <a:p>
            <a:pPr algn="ctr" eaLnBrk="1" hangingPunct="1"/>
            <a:r>
              <a:rPr lang="es-ES_tradnl" altLang="es-ES" sz="1800" i="1">
                <a:solidFill>
                  <a:srgbClr val="FFFF00"/>
                </a:solidFill>
                <a:latin typeface="Comic Sans MS" panose="030F0902030302020204" pitchFamily="66" charset="0"/>
              </a:rPr>
              <a:t>Empuja al compromiso: </a:t>
            </a:r>
          </a:p>
          <a:p>
            <a:pPr algn="ctr" eaLnBrk="1" hangingPunct="1"/>
            <a:r>
              <a:rPr lang="es-ES_tradnl" altLang="es-ES" sz="1800" i="1">
                <a:solidFill>
                  <a:srgbClr val="FFFF00"/>
                </a:solidFill>
                <a:latin typeface="Comic Sans MS" panose="030F0902030302020204" pitchFamily="66" charset="0"/>
              </a:rPr>
              <a:t>–“qué haré”--, </a:t>
            </a:r>
          </a:p>
          <a:p>
            <a:pPr algn="ctr" eaLnBrk="1" hangingPunct="1"/>
            <a:r>
              <a:rPr lang="es-ES_tradnl" altLang="es-ES" sz="1800" i="1">
                <a:solidFill>
                  <a:srgbClr val="FFFF00"/>
                </a:solidFill>
                <a:latin typeface="Comic Sans MS" panose="030F0902030302020204" pitchFamily="66" charset="0"/>
              </a:rPr>
              <a:t>seguro de que en el compromiso,</a:t>
            </a:r>
          </a:p>
          <a:p>
            <a:pPr algn="ctr" eaLnBrk="1" hangingPunct="1"/>
            <a:r>
              <a:rPr lang="es-ES_tradnl" altLang="es-ES" sz="1800" i="1">
                <a:solidFill>
                  <a:srgbClr val="FFFF00"/>
                </a:solidFill>
                <a:latin typeface="Comic Sans MS" panose="030F0902030302020204" pitchFamily="66" charset="0"/>
              </a:rPr>
              <a:t> está Dios.</a:t>
            </a:r>
          </a:p>
        </p:txBody>
      </p:sp>
      <p:pic>
        <p:nvPicPr>
          <p:cNvPr id="110595" name="Imagen 1" descr="ignacio_de_loyola.jpg">
            <a:extLst>
              <a:ext uri="{FF2B5EF4-FFF2-40B4-BE49-F238E27FC236}">
                <a16:creationId xmlns:a16="http://schemas.microsoft.com/office/drawing/2014/main" id="{8D6BF39C-7916-8C0C-F8EA-5CFC6A6E2704}"/>
              </a:ext>
            </a:extLst>
          </p:cNvPr>
          <p:cNvPicPr>
            <a:picLocks noChangeAspect="1"/>
          </p:cNvPicPr>
          <p:nvPr/>
        </p:nvPicPr>
        <p:blipFill>
          <a:blip r:embed="rId3">
            <a:extLst>
              <a:ext uri="{28A0092B-C50C-407E-A947-70E740481C1C}">
                <a14:useLocalDpi xmlns:a14="http://schemas.microsoft.com/office/drawing/2010/main" val="0"/>
              </a:ext>
            </a:extLst>
          </a:blip>
          <a:srcRect l="1810" r="8371"/>
          <a:stretch>
            <a:fillRect/>
          </a:stretch>
        </p:blipFill>
        <p:spPr bwMode="auto">
          <a:xfrm flipH="1">
            <a:off x="5459413" y="115888"/>
            <a:ext cx="3578225"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A2AD29B2-8837-627A-B755-2F0DA3A18945}"/>
              </a:ext>
            </a:extLst>
          </p:cNvPr>
          <p:cNvSpPr txBox="1">
            <a:spLocks noChangeArrowheads="1"/>
          </p:cNvSpPr>
          <p:nvPr/>
        </p:nvSpPr>
        <p:spPr bwMode="auto">
          <a:xfrm>
            <a:off x="5459413" y="5080000"/>
            <a:ext cx="3578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Sólo, desde</a:t>
            </a:r>
          </a:p>
          <a:p>
            <a:pPr algn="ctr" eaLnBrk="1" hangingPunct="1"/>
            <a:r>
              <a:rPr lang="es-ES" altLang="es-ES">
                <a:solidFill>
                  <a:srgbClr val="FF6600"/>
                </a:solidFill>
                <a:latin typeface="Comic Sans MS" panose="030F0902030302020204" pitchFamily="66" charset="0"/>
              </a:rPr>
              <a:t>el reconocimiento</a:t>
            </a:r>
          </a:p>
          <a:p>
            <a:pPr algn="ctr" eaLnBrk="1" hangingPunct="1"/>
            <a:r>
              <a:rPr lang="es-ES" altLang="es-ES">
                <a:solidFill>
                  <a:srgbClr val="FF6600"/>
                </a:solidFill>
                <a:latin typeface="Comic Sans MS" panose="030F0902030302020204" pitchFamily="66" charset="0"/>
              </a:rPr>
              <a:t>del propio fracaso,</a:t>
            </a:r>
          </a:p>
          <a:p>
            <a:pPr algn="ctr" eaLnBrk="1" hangingPunct="1"/>
            <a:r>
              <a:rPr lang="es-ES" altLang="es-ES">
                <a:solidFill>
                  <a:srgbClr val="FF6600"/>
                </a:solidFill>
                <a:latin typeface="Comic Sans MS" panose="030F0902030302020204" pitchFamily="66" charset="0"/>
              </a:rPr>
              <a:t>se puede volver a Cristo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660E16A-5323-6C55-2344-07FC5EBBB465}"/>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2642" name="Rectángulo 1">
            <a:extLst>
              <a:ext uri="{FF2B5EF4-FFF2-40B4-BE49-F238E27FC236}">
                <a16:creationId xmlns:a16="http://schemas.microsoft.com/office/drawing/2014/main" id="{40EF937E-2F55-B68C-D0B0-A9046BEDB900}"/>
              </a:ext>
            </a:extLst>
          </p:cNvPr>
          <p:cNvSpPr>
            <a:spLocks noChangeArrowheads="1"/>
          </p:cNvSpPr>
          <p:nvPr/>
        </p:nvSpPr>
        <p:spPr bwMode="auto">
          <a:xfrm>
            <a:off x="133350" y="115888"/>
            <a:ext cx="484822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Es uno de los grandes libros, que </a:t>
            </a:r>
          </a:p>
          <a:p>
            <a:pPr eaLnBrk="1" hangingPunct="1"/>
            <a:r>
              <a:rPr lang="es-ES_tradnl" altLang="es-ES" sz="1800">
                <a:solidFill>
                  <a:srgbClr val="FFFF00"/>
                </a:solidFill>
                <a:latin typeface="Comic Sans MS" panose="030F0902030302020204" pitchFamily="66" charset="0"/>
              </a:rPr>
              <a:t>con sus meditaciones ha contribuido </a:t>
            </a:r>
          </a:p>
          <a:p>
            <a:pPr eaLnBrk="1" hangingPunct="1"/>
            <a:r>
              <a:rPr lang="es-ES_tradnl" altLang="es-ES" sz="1800">
                <a:solidFill>
                  <a:srgbClr val="FFFF00"/>
                </a:solidFill>
                <a:latin typeface="Comic Sans MS" panose="030F0902030302020204" pitchFamily="66" charset="0"/>
              </a:rPr>
              <a:t>a cambiar el mundo. </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Sin duda que llama la atención las reglas </a:t>
            </a:r>
          </a:p>
          <a:p>
            <a:pPr eaLnBrk="1" hangingPunct="1"/>
            <a:r>
              <a:rPr lang="es-ES_tradnl" altLang="es-ES" sz="1800">
                <a:solidFill>
                  <a:srgbClr val="FFFF00"/>
                </a:solidFill>
                <a:latin typeface="Comic Sans MS" panose="030F0902030302020204" pitchFamily="66" charset="0"/>
              </a:rPr>
              <a:t>para el discernimiento de espíritus.</a:t>
            </a:r>
          </a:p>
          <a:p>
            <a:pPr eaLnBrk="1" hangingPunct="1"/>
            <a:r>
              <a:rPr lang="es-ES_tradnl" altLang="es-ES" sz="1800">
                <a:solidFill>
                  <a:srgbClr val="FFFF00"/>
                </a:solidFill>
                <a:latin typeface="Comic Sans MS" panose="030F0902030302020204" pitchFamily="66" charset="0"/>
              </a:rPr>
              <a:t>Los Ejercicios no ofrecen recetas. </a:t>
            </a:r>
          </a:p>
          <a:p>
            <a:pPr eaLnBrk="1" hangingPunct="1"/>
            <a:r>
              <a:rPr lang="es-ES_tradnl" altLang="es-ES" sz="1800">
                <a:solidFill>
                  <a:srgbClr val="FFFF00"/>
                </a:solidFill>
                <a:latin typeface="Comic Sans MS" panose="030F0902030302020204" pitchFamily="66" charset="0"/>
              </a:rPr>
              <a:t>Quieren ir más a la raíz, </a:t>
            </a:r>
          </a:p>
          <a:p>
            <a:pPr eaLnBrk="1" hangingPunct="1"/>
            <a:r>
              <a:rPr lang="es-ES_tradnl" altLang="es-ES" sz="1800">
                <a:solidFill>
                  <a:srgbClr val="FFFF00"/>
                </a:solidFill>
                <a:latin typeface="Comic Sans MS" panose="030F0902030302020204" pitchFamily="66" charset="0"/>
              </a:rPr>
              <a:t>encarando a los hombres con su destino, </a:t>
            </a:r>
          </a:p>
          <a:p>
            <a:pPr eaLnBrk="1" hangingPunct="1"/>
            <a:r>
              <a:rPr lang="es-ES_tradnl" altLang="es-ES" sz="1800">
                <a:solidFill>
                  <a:srgbClr val="FFFF00"/>
                </a:solidFill>
                <a:latin typeface="Comic Sans MS" panose="030F0902030302020204" pitchFamily="66" charset="0"/>
              </a:rPr>
              <a:t>con Dios, con la verdad, </a:t>
            </a:r>
          </a:p>
          <a:p>
            <a:pPr eaLnBrk="1" hangingPunct="1"/>
            <a:r>
              <a:rPr lang="es-ES_tradnl" altLang="es-ES" sz="1800">
                <a:solidFill>
                  <a:srgbClr val="FFFF00"/>
                </a:solidFill>
                <a:latin typeface="Comic Sans MS" panose="030F0902030302020204" pitchFamily="66" charset="0"/>
              </a:rPr>
              <a:t>en actitud de reconocimiento y de servicio.</a:t>
            </a:r>
          </a:p>
          <a:p>
            <a:pPr eaLnBrk="1" hangingPunct="1"/>
            <a:endParaRPr lang="es-ES_tradnl" altLang="es-ES" sz="1800">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Su consejo: </a:t>
            </a:r>
            <a:r>
              <a:rPr lang="es-ES_tradnl" altLang="es-ES" sz="1800" i="1">
                <a:solidFill>
                  <a:srgbClr val="FFFF00"/>
                </a:solidFill>
                <a:latin typeface="Comic Sans MS" panose="030F0902030302020204" pitchFamily="66" charset="0"/>
              </a:rPr>
              <a:t>“En tiempo de desolación no hacer mudanza”, viene a decir que las grandes decisiones no hay que tomarlas, cuando se atraviesa la crisis.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Porque en caliente se actúa más por los sentimientos que por la razón.</a:t>
            </a:r>
          </a:p>
          <a:p>
            <a:pPr eaLnBrk="1" hangingPunct="1"/>
            <a:r>
              <a:rPr lang="es-ES_tradnl" altLang="es-ES" sz="1800">
                <a:solidFill>
                  <a:srgbClr val="FFFF00"/>
                </a:solidFill>
                <a:latin typeface="Comic Sans MS" panose="030F0902030302020204" pitchFamily="66" charset="0"/>
              </a:rPr>
              <a:t>Es mejor decidir con un poco de sosiego </a:t>
            </a:r>
          </a:p>
          <a:p>
            <a:pPr eaLnBrk="1" hangingPunct="1"/>
            <a:r>
              <a:rPr lang="es-ES_tradnl" altLang="es-ES" sz="1800">
                <a:solidFill>
                  <a:srgbClr val="FFFF00"/>
                </a:solidFill>
                <a:latin typeface="Comic Sans MS" panose="030F0902030302020204" pitchFamily="66" charset="0"/>
              </a:rPr>
              <a:t>y pidiendo consejo</a:t>
            </a:r>
            <a:r>
              <a:rPr lang="es-ES_tradnl" altLang="es-ES" sz="1800" i="1">
                <a:solidFill>
                  <a:srgbClr val="FFFF00"/>
                </a:solidFill>
                <a:latin typeface="Comic Sans MS" panose="030F0902030302020204" pitchFamily="66" charset="0"/>
              </a:rPr>
              <a:t>.</a:t>
            </a:r>
            <a:r>
              <a:rPr lang="es-ES_tradnl" altLang="es-ES" sz="1800">
                <a:solidFill>
                  <a:srgbClr val="FFFF00"/>
                </a:solidFill>
                <a:latin typeface="Comic Sans MS" panose="030F0902030302020204" pitchFamily="66" charset="0"/>
              </a:rPr>
              <a:t> </a:t>
            </a:r>
          </a:p>
          <a:p>
            <a:pPr eaLnBrk="1" hangingPunct="1"/>
            <a:endParaRPr lang="es-ES_tradnl" altLang="es-ES" sz="1800">
              <a:solidFill>
                <a:srgbClr val="FFFF00"/>
              </a:solidFill>
              <a:latin typeface="Comic Sans MS" panose="030F0902030302020204" pitchFamily="66" charset="0"/>
            </a:endParaRPr>
          </a:p>
        </p:txBody>
      </p:sp>
      <p:pic>
        <p:nvPicPr>
          <p:cNvPr id="112643" name="Imagen 1" descr="ign 1.jpg">
            <a:extLst>
              <a:ext uri="{FF2B5EF4-FFF2-40B4-BE49-F238E27FC236}">
                <a16:creationId xmlns:a16="http://schemas.microsoft.com/office/drawing/2014/main" id="{9C721286-7D99-2DFC-D3AF-C079A3C14C72}"/>
              </a:ext>
            </a:extLst>
          </p:cNvPr>
          <p:cNvPicPr>
            <a:picLocks noChangeAspect="1"/>
          </p:cNvPicPr>
          <p:nvPr/>
        </p:nvPicPr>
        <p:blipFill>
          <a:blip r:embed="rId3">
            <a:extLst>
              <a:ext uri="{28A0092B-C50C-407E-A947-70E740481C1C}">
                <a14:useLocalDpi xmlns:a14="http://schemas.microsoft.com/office/drawing/2010/main" val="0"/>
              </a:ext>
            </a:extLst>
          </a:blip>
          <a:srcRect l="16100" t="4131" r="12663" b="9830"/>
          <a:stretch>
            <a:fillRect/>
          </a:stretch>
        </p:blipFill>
        <p:spPr bwMode="auto">
          <a:xfrm>
            <a:off x="5588000" y="115888"/>
            <a:ext cx="3449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uadroTexto 1">
            <a:extLst>
              <a:ext uri="{FF2B5EF4-FFF2-40B4-BE49-F238E27FC236}">
                <a16:creationId xmlns:a16="http://schemas.microsoft.com/office/drawing/2014/main" id="{DCBFC094-C096-FF18-A96B-E8D598434D19}"/>
              </a:ext>
            </a:extLst>
          </p:cNvPr>
          <p:cNvSpPr txBox="1">
            <a:spLocks noChangeArrowheads="1"/>
          </p:cNvSpPr>
          <p:nvPr/>
        </p:nvSpPr>
        <p:spPr bwMode="auto">
          <a:xfrm>
            <a:off x="5588000" y="5053013"/>
            <a:ext cx="3449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Comic Sans MS" panose="030F0902030302020204" pitchFamily="66" charset="0"/>
              </a:rPr>
              <a:t>“En tiempo </a:t>
            </a:r>
          </a:p>
          <a:p>
            <a:pPr algn="ctr" eaLnBrk="1" hangingPunct="1"/>
            <a:r>
              <a:rPr lang="es-ES_tradnl" altLang="es-ES">
                <a:solidFill>
                  <a:srgbClr val="FF6600"/>
                </a:solidFill>
                <a:latin typeface="Comic Sans MS" panose="030F0902030302020204" pitchFamily="66" charset="0"/>
              </a:rPr>
              <a:t>de desolación </a:t>
            </a:r>
          </a:p>
          <a:p>
            <a:pPr algn="ctr" eaLnBrk="1" hangingPunct="1"/>
            <a:r>
              <a:rPr lang="es-ES_tradnl" altLang="es-ES">
                <a:solidFill>
                  <a:srgbClr val="FF6600"/>
                </a:solidFill>
                <a:latin typeface="Comic Sans MS" panose="030F0902030302020204" pitchFamily="66" charset="0"/>
              </a:rPr>
              <a:t>no hacer mudanza”,</a:t>
            </a:r>
            <a:r>
              <a:rPr lang="es-ES_tradnl" altLang="es-ES" i="1">
                <a:solidFill>
                  <a:srgbClr val="FF6600"/>
                </a:solidFill>
                <a:latin typeface="Comic Sans MS" panose="030F0902030302020204" pitchFamily="66" charset="0"/>
              </a:rPr>
              <a:t> </a:t>
            </a:r>
            <a:endParaRPr lang="es-ES" altLang="es-ES">
              <a:solidFill>
                <a:srgbClr val="FF66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1000"/>
                                        <p:tgtEl>
                                          <p:spTgt spid="61444"/>
                                        </p:tgtEl>
                                      </p:cBhvr>
                                    </p:animEffect>
                                    <p:anim calcmode="lin" valueType="num">
                                      <p:cBhvr>
                                        <p:cTn id="8" dur="1000" fill="hold"/>
                                        <p:tgtEl>
                                          <p:spTgt spid="61444"/>
                                        </p:tgtEl>
                                        <p:attrNameLst>
                                          <p:attrName>ppt_x</p:attrName>
                                        </p:attrNameLst>
                                      </p:cBhvr>
                                      <p:tavLst>
                                        <p:tav tm="0">
                                          <p:val>
                                            <p:strVal val="#ppt_x"/>
                                          </p:val>
                                        </p:tav>
                                        <p:tav tm="100000">
                                          <p:val>
                                            <p:strVal val="#ppt_x"/>
                                          </p:val>
                                        </p:tav>
                                      </p:tavLst>
                                    </p:anim>
                                    <p:anim calcmode="lin" valueType="num">
                                      <p:cBhvr>
                                        <p:cTn id="9" dur="1000" fill="hold"/>
                                        <p:tgtEl>
                                          <p:spTgt spid="61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21472E-E339-3C0B-7064-35611E0EF73D}"/>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2530" name="Rectángulo 1">
            <a:extLst>
              <a:ext uri="{FF2B5EF4-FFF2-40B4-BE49-F238E27FC236}">
                <a16:creationId xmlns:a16="http://schemas.microsoft.com/office/drawing/2014/main" id="{A9814D34-A30D-03E3-052C-EF180D58175A}"/>
              </a:ext>
            </a:extLst>
          </p:cNvPr>
          <p:cNvSpPr>
            <a:spLocks noChangeArrowheads="1"/>
          </p:cNvSpPr>
          <p:nvPr/>
        </p:nvSpPr>
        <p:spPr bwMode="auto">
          <a:xfrm>
            <a:off x="133350" y="115888"/>
            <a:ext cx="4956175"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Las autoridades entregaron las llaves </a:t>
            </a:r>
          </a:p>
          <a:p>
            <a:pPr eaLnBrk="1" hangingPunct="1"/>
            <a:r>
              <a:rPr lang="es-ES_tradnl" altLang="es-ES" sz="1800" i="1">
                <a:solidFill>
                  <a:srgbClr val="FFFF00"/>
                </a:solidFill>
                <a:latin typeface="Comic Sans MS" panose="030F0902030302020204" pitchFamily="66" charset="0"/>
              </a:rPr>
              <a:t>de la ciudad a los franceses..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El único foco de resistencia era la Fortaleza a cuyo frente estaba Íñigo. </a:t>
            </a:r>
          </a:p>
          <a:p>
            <a:pPr eaLnBrk="1" hangingPunct="1"/>
            <a:r>
              <a:rPr lang="es-ES_tradnl" altLang="es-ES" sz="1800" i="1">
                <a:solidFill>
                  <a:srgbClr val="FFFF00"/>
                </a:solidFill>
                <a:latin typeface="Comic Sans MS" panose="030F0902030302020204" pitchFamily="66" charset="0"/>
              </a:rPr>
              <a:t>	Tratan  por todos los medios de disuadirle de su  empeño temerario y suicida.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Para él, tan solo queda una salida honrosa, combatir.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Iñigo en el castillo- fortaleza espera</a:t>
            </a:r>
          </a:p>
          <a:p>
            <a:pPr eaLnBrk="1" hangingPunct="1"/>
            <a:r>
              <a:rPr lang="es-ES_tradnl" altLang="es-ES" sz="1800" i="1">
                <a:solidFill>
                  <a:srgbClr val="FFFF00"/>
                </a:solidFill>
                <a:latin typeface="Comic Sans MS" panose="030F0902030302020204" pitchFamily="66" charset="0"/>
              </a:rPr>
              <a:t>con ansiedad que hablen los cañones, pero en previsión de lo que pudiera pasar, descargó </a:t>
            </a:r>
          </a:p>
          <a:p>
            <a:pPr eaLnBrk="1" hangingPunct="1"/>
            <a:r>
              <a:rPr lang="es-ES_tradnl" altLang="es-ES" sz="1800" i="1">
                <a:solidFill>
                  <a:srgbClr val="FFFF00"/>
                </a:solidFill>
                <a:latin typeface="Comic Sans MS" panose="030F0902030302020204" pitchFamily="66" charset="0"/>
              </a:rPr>
              <a:t>su conciencia confesando sus pecados.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Apenas sonó el primer cañonazo, </a:t>
            </a:r>
          </a:p>
          <a:p>
            <a:pPr eaLnBrk="1" hangingPunct="1"/>
            <a:r>
              <a:rPr lang="es-ES_tradnl" altLang="es-ES" sz="1800" i="1">
                <a:solidFill>
                  <a:srgbClr val="FFFF00"/>
                </a:solidFill>
                <a:latin typeface="Comic Sans MS" panose="030F0902030302020204" pitchFamily="66" charset="0"/>
              </a:rPr>
              <a:t>acudió presuroso a su puesto de combate </a:t>
            </a:r>
          </a:p>
          <a:p>
            <a:pPr eaLnBrk="1" hangingPunct="1"/>
            <a:r>
              <a:rPr lang="es-ES_tradnl" altLang="es-ES" sz="1800" i="1">
                <a:solidFill>
                  <a:srgbClr val="FFFF00"/>
                </a:solidFill>
                <a:latin typeface="Comic Sans MS" panose="030F0902030302020204" pitchFamily="66" charset="0"/>
              </a:rPr>
              <a:t>y  cayó herido de inmediato, de un rebote </a:t>
            </a:r>
          </a:p>
          <a:p>
            <a:pPr eaLnBrk="1" hangingPunct="1"/>
            <a:r>
              <a:rPr lang="es-ES_tradnl" altLang="es-ES" sz="1800" i="1">
                <a:solidFill>
                  <a:srgbClr val="FFFF00"/>
                </a:solidFill>
                <a:latin typeface="Comic Sans MS" panose="030F0902030302020204" pitchFamily="66" charset="0"/>
              </a:rPr>
              <a:t>de una bombarda, que le quebró la pierna</a:t>
            </a:r>
            <a:r>
              <a:rPr lang="es-ES_tradnl" altLang="es-ES" sz="1800">
                <a:solidFill>
                  <a:srgbClr val="FFFF00"/>
                </a:solidFill>
                <a:latin typeface="Comic Sans MS" panose="030F0902030302020204" pitchFamily="66" charset="0"/>
              </a:rPr>
              <a:t> </a:t>
            </a:r>
            <a:r>
              <a:rPr lang="tr-TR" altLang="es-ES" sz="1800" i="1">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quedando postrado y moralmente derrotado.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p>
          <a:p>
            <a:pPr eaLnBrk="1" hangingPunct="1"/>
            <a:r>
              <a:rPr lang="es-ES_tradnl" altLang="es-ES" sz="1800" i="1">
                <a:solidFill>
                  <a:srgbClr val="FFFF00"/>
                </a:solidFill>
                <a:latin typeface="Comic Sans MS" panose="030F0902030302020204" pitchFamily="66" charset="0"/>
              </a:rPr>
              <a:t>	Dice la crónica: </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Y “cayendo él,.. </a:t>
            </a:r>
          </a:p>
          <a:p>
            <a:pPr eaLnBrk="1" hangingPunct="1"/>
            <a:r>
              <a:rPr lang="es-ES_tradnl" altLang="es-ES" sz="1800" i="1">
                <a:solidFill>
                  <a:srgbClr val="FFFF00"/>
                </a:solidFill>
                <a:latin typeface="Comic Sans MS" panose="030F0902030302020204" pitchFamily="66" charset="0"/>
              </a:rPr>
              <a:t> los de la Fortaleza se rindieron”.</a:t>
            </a:r>
            <a:endParaRPr lang="es-ES_tradnl" altLang="es-ES" sz="1800">
              <a:solidFill>
                <a:srgbClr val="FFFF00"/>
              </a:solidFill>
              <a:latin typeface="Comic Sans MS" panose="030F0902030302020204" pitchFamily="66" charset="0"/>
            </a:endParaRPr>
          </a:p>
        </p:txBody>
      </p:sp>
      <p:pic>
        <p:nvPicPr>
          <p:cNvPr id="22531" name="Imagen 3" descr="las-heridas-de-ignacio-de-loyola.jpg">
            <a:extLst>
              <a:ext uri="{FF2B5EF4-FFF2-40B4-BE49-F238E27FC236}">
                <a16:creationId xmlns:a16="http://schemas.microsoft.com/office/drawing/2014/main" id="{0A904477-F3BA-8687-26AA-1999C057FA5D}"/>
              </a:ext>
            </a:extLst>
          </p:cNvPr>
          <p:cNvPicPr>
            <a:picLocks noChangeAspect="1"/>
          </p:cNvPicPr>
          <p:nvPr/>
        </p:nvPicPr>
        <p:blipFill>
          <a:blip r:embed="rId3">
            <a:extLst>
              <a:ext uri="{28A0092B-C50C-407E-A947-70E740481C1C}">
                <a14:useLocalDpi xmlns:a14="http://schemas.microsoft.com/office/drawing/2010/main" val="0"/>
              </a:ext>
            </a:extLst>
          </a:blip>
          <a:srcRect l="27869"/>
          <a:stretch>
            <a:fillRect/>
          </a:stretch>
        </p:blipFill>
        <p:spPr bwMode="auto">
          <a:xfrm>
            <a:off x="5048250" y="115888"/>
            <a:ext cx="398938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uadroTexto 1">
            <a:extLst>
              <a:ext uri="{FF2B5EF4-FFF2-40B4-BE49-F238E27FC236}">
                <a16:creationId xmlns:a16="http://schemas.microsoft.com/office/drawing/2014/main" id="{FAE00C7E-4C18-DA99-51D7-EA95E66E3AC3}"/>
              </a:ext>
            </a:extLst>
          </p:cNvPr>
          <p:cNvSpPr txBox="1">
            <a:spLocks noChangeArrowheads="1"/>
          </p:cNvSpPr>
          <p:nvPr/>
        </p:nvSpPr>
        <p:spPr bwMode="auto">
          <a:xfrm>
            <a:off x="5048250" y="4556125"/>
            <a:ext cx="3948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Des-</a:t>
            </a:r>
          </a:p>
          <a:p>
            <a:pPr algn="ctr" eaLnBrk="1" hangingPunct="1"/>
            <a:r>
              <a:rPr lang="es-ES" altLang="es-ES">
                <a:solidFill>
                  <a:srgbClr val="FF6600"/>
                </a:solidFill>
                <a:latin typeface="Comic Sans MS" panose="030F0902030302020204" pitchFamily="66" charset="0"/>
              </a:rPr>
              <a:t>instalación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3000"/>
                                        <p:tgtEl>
                                          <p:spTgt spid="17412"/>
                                        </p:tgtEl>
                                      </p:cBhvr>
                                    </p:animEffect>
                                    <p:anim calcmode="lin" valueType="num">
                                      <p:cBhvr>
                                        <p:cTn id="8" dur="3000" fill="hold"/>
                                        <p:tgtEl>
                                          <p:spTgt spid="17412"/>
                                        </p:tgtEl>
                                        <p:attrNameLst>
                                          <p:attrName>ppt_x</p:attrName>
                                        </p:attrNameLst>
                                      </p:cBhvr>
                                      <p:tavLst>
                                        <p:tav tm="0">
                                          <p:val>
                                            <p:strVal val="#ppt_x"/>
                                          </p:val>
                                        </p:tav>
                                        <p:tav tm="100000">
                                          <p:val>
                                            <p:strVal val="#ppt_x"/>
                                          </p:val>
                                        </p:tav>
                                      </p:tavLst>
                                    </p:anim>
                                    <p:anim calcmode="lin" valueType="num">
                                      <p:cBhvr>
                                        <p:cTn id="9" dur="3000" fill="hold"/>
                                        <p:tgtEl>
                                          <p:spTgt spid="17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C47F4CA-30BF-5A0C-4E9C-D945F6DFE751}"/>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4690" name="Rectángulo 1">
            <a:extLst>
              <a:ext uri="{FF2B5EF4-FFF2-40B4-BE49-F238E27FC236}">
                <a16:creationId xmlns:a16="http://schemas.microsoft.com/office/drawing/2014/main" id="{29F09175-1842-F26C-B22B-8058C7E9FB00}"/>
              </a:ext>
            </a:extLst>
          </p:cNvPr>
          <p:cNvSpPr>
            <a:spLocks noChangeArrowheads="1"/>
          </p:cNvSpPr>
          <p:nvPr/>
        </p:nvSpPr>
        <p:spPr bwMode="auto">
          <a:xfrm>
            <a:off x="133350" y="115888"/>
            <a:ext cx="5033963"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Apple Chancery" panose="03020702040506060504" pitchFamily="66" charset="-79"/>
              </a:rPr>
              <a:t>     PRINCIPIO Y FUNDAMENTO:</a:t>
            </a:r>
            <a:endParaRPr lang="es-ES_tradnl" altLang="es-ES" sz="1800">
              <a:solidFill>
                <a:srgbClr val="FFFF00"/>
              </a:solidFill>
              <a:latin typeface="Apple Chancery" panose="03020702040506060504" pitchFamily="66" charset="-79"/>
            </a:endParaRPr>
          </a:p>
          <a:p>
            <a:pPr eaLnBrk="1" hangingPunct="1"/>
            <a:endParaRPr lang="es-ES_tradnl" altLang="es-ES" sz="1800">
              <a:solidFill>
                <a:srgbClr val="FFFF00"/>
              </a:solidFill>
              <a:latin typeface="Apple Chancery" panose="03020702040506060504" pitchFamily="66" charset="-79"/>
            </a:endParaRPr>
          </a:p>
          <a:p>
            <a:pPr eaLnBrk="1" hangingPunct="1"/>
            <a:r>
              <a:rPr lang="es-ES_tradnl" altLang="es-ES" sz="1800">
                <a:solidFill>
                  <a:srgbClr val="FFFF00"/>
                </a:solidFill>
                <a:latin typeface="Apple Chancery" panose="03020702040506060504" pitchFamily="66" charset="-79"/>
              </a:rPr>
              <a:t>El hombre es criado para alabar, </a:t>
            </a:r>
          </a:p>
          <a:p>
            <a:pPr eaLnBrk="1" hangingPunct="1"/>
            <a:r>
              <a:rPr lang="es-ES_tradnl" altLang="es-ES" sz="1800">
                <a:solidFill>
                  <a:srgbClr val="FFFF00"/>
                </a:solidFill>
                <a:latin typeface="Apple Chancery" panose="03020702040506060504" pitchFamily="66" charset="-79"/>
              </a:rPr>
              <a:t>hacer reverencia y servir a Dios nuestro Señor </a:t>
            </a:r>
          </a:p>
          <a:p>
            <a:pPr eaLnBrk="1" hangingPunct="1"/>
            <a:r>
              <a:rPr lang="es-ES_tradnl" altLang="es-ES" sz="1800">
                <a:solidFill>
                  <a:srgbClr val="FFFF00"/>
                </a:solidFill>
                <a:latin typeface="Apple Chancery" panose="03020702040506060504" pitchFamily="66" charset="-79"/>
              </a:rPr>
              <a:t>y mediante esto salvar su alma; </a:t>
            </a:r>
          </a:p>
          <a:p>
            <a:pPr eaLnBrk="1" hangingPunct="1"/>
            <a:r>
              <a:rPr lang="es-ES_tradnl" altLang="es-ES" sz="1800">
                <a:solidFill>
                  <a:srgbClr val="FFFF00"/>
                </a:solidFill>
                <a:latin typeface="Apple Chancery" panose="03020702040506060504" pitchFamily="66" charset="-79"/>
              </a:rPr>
              <a:t>y las otras cosas sobre la haz de la tierra </a:t>
            </a:r>
          </a:p>
          <a:p>
            <a:pPr eaLnBrk="1" hangingPunct="1"/>
            <a:r>
              <a:rPr lang="es-ES_tradnl" altLang="es-ES" sz="1800">
                <a:solidFill>
                  <a:srgbClr val="FFFF00"/>
                </a:solidFill>
                <a:latin typeface="Apple Chancery" panose="03020702040506060504" pitchFamily="66" charset="-79"/>
              </a:rPr>
              <a:t>son criadas para el hombre, </a:t>
            </a:r>
          </a:p>
          <a:p>
            <a:pPr eaLnBrk="1" hangingPunct="1"/>
            <a:r>
              <a:rPr lang="es-ES_tradnl" altLang="es-ES" sz="1800">
                <a:solidFill>
                  <a:srgbClr val="FFFF00"/>
                </a:solidFill>
                <a:latin typeface="Apple Chancery" panose="03020702040506060504" pitchFamily="66" charset="-79"/>
              </a:rPr>
              <a:t>y para que le ayuden en la prosecución </a:t>
            </a:r>
          </a:p>
          <a:p>
            <a:pPr eaLnBrk="1" hangingPunct="1"/>
            <a:r>
              <a:rPr lang="es-ES_tradnl" altLang="es-ES" sz="1800">
                <a:solidFill>
                  <a:srgbClr val="FFFF00"/>
                </a:solidFill>
                <a:latin typeface="Apple Chancery" panose="03020702040506060504" pitchFamily="66" charset="-79"/>
              </a:rPr>
              <a:t>del fin para que ha sido criado. </a:t>
            </a:r>
          </a:p>
          <a:p>
            <a:pPr eaLnBrk="1" hangingPunct="1"/>
            <a:r>
              <a:rPr lang="es-ES_tradnl" altLang="es-ES" sz="1800">
                <a:solidFill>
                  <a:srgbClr val="FFFF00"/>
                </a:solidFill>
                <a:latin typeface="Apple Chancery" panose="03020702040506060504" pitchFamily="66" charset="-79"/>
              </a:rPr>
              <a:t>De donde se sigue que el hombre tanto </a:t>
            </a:r>
          </a:p>
          <a:p>
            <a:pPr eaLnBrk="1" hangingPunct="1"/>
            <a:r>
              <a:rPr lang="es-ES_tradnl" altLang="es-ES" sz="1800">
                <a:solidFill>
                  <a:srgbClr val="FFFF00"/>
                </a:solidFill>
                <a:latin typeface="Apple Chancery" panose="03020702040506060504" pitchFamily="66" charset="-79"/>
              </a:rPr>
              <a:t>ha de usar de ellas, cuanto le ayudan </a:t>
            </a:r>
          </a:p>
          <a:p>
            <a:pPr eaLnBrk="1" hangingPunct="1"/>
            <a:r>
              <a:rPr lang="es-ES_tradnl" altLang="es-ES" sz="1800">
                <a:solidFill>
                  <a:srgbClr val="FFFF00"/>
                </a:solidFill>
                <a:latin typeface="Apple Chancery" panose="03020702040506060504" pitchFamily="66" charset="-79"/>
              </a:rPr>
              <a:t>para su fin y tanto debe de quitarse de ellas, </a:t>
            </a:r>
          </a:p>
          <a:p>
            <a:pPr eaLnBrk="1" hangingPunct="1"/>
            <a:r>
              <a:rPr lang="es-ES_tradnl" altLang="es-ES" sz="1800">
                <a:solidFill>
                  <a:srgbClr val="FFFF00"/>
                </a:solidFill>
                <a:latin typeface="Apple Chancery" panose="03020702040506060504" pitchFamily="66" charset="-79"/>
              </a:rPr>
              <a:t>cuanto para ello le impiden. </a:t>
            </a:r>
          </a:p>
          <a:p>
            <a:pPr eaLnBrk="1" hangingPunct="1"/>
            <a:r>
              <a:rPr lang="es-ES_tradnl" altLang="es-ES" sz="1800">
                <a:solidFill>
                  <a:srgbClr val="FFFF00"/>
                </a:solidFill>
                <a:latin typeface="Apple Chancery" panose="03020702040506060504" pitchFamily="66" charset="-79"/>
              </a:rPr>
              <a:t>Por lo cual es menester hacernos indiferentes </a:t>
            </a:r>
          </a:p>
          <a:p>
            <a:pPr eaLnBrk="1" hangingPunct="1"/>
            <a:r>
              <a:rPr lang="es-ES_tradnl" altLang="es-ES" sz="1800">
                <a:solidFill>
                  <a:srgbClr val="FFFF00"/>
                </a:solidFill>
                <a:latin typeface="Apple Chancery" panose="03020702040506060504" pitchFamily="66" charset="-79"/>
              </a:rPr>
              <a:t>a todas las cosas criadas, </a:t>
            </a:r>
          </a:p>
          <a:p>
            <a:pPr eaLnBrk="1" hangingPunct="1"/>
            <a:r>
              <a:rPr lang="es-ES_tradnl" altLang="es-ES" sz="1800">
                <a:solidFill>
                  <a:srgbClr val="FFFF00"/>
                </a:solidFill>
                <a:latin typeface="Apple Chancery" panose="03020702040506060504" pitchFamily="66" charset="-79"/>
              </a:rPr>
              <a:t>en todo lo que es concedido a la libertad </a:t>
            </a:r>
          </a:p>
          <a:p>
            <a:pPr eaLnBrk="1" hangingPunct="1"/>
            <a:r>
              <a:rPr lang="es-ES_tradnl" altLang="es-ES" sz="1800">
                <a:solidFill>
                  <a:srgbClr val="FFFF00"/>
                </a:solidFill>
                <a:latin typeface="Apple Chancery" panose="03020702040506060504" pitchFamily="66" charset="-79"/>
              </a:rPr>
              <a:t>de nuestro libre albedrío, y no le está prohibido; </a:t>
            </a:r>
          </a:p>
          <a:p>
            <a:pPr eaLnBrk="1" hangingPunct="1"/>
            <a:r>
              <a:rPr lang="es-ES_tradnl" altLang="es-ES" sz="1800">
                <a:solidFill>
                  <a:srgbClr val="FFFF00"/>
                </a:solidFill>
                <a:latin typeface="Apple Chancery" panose="03020702040506060504" pitchFamily="66" charset="-79"/>
              </a:rPr>
              <a:t>en tal manera que no queramos de nuestra parte </a:t>
            </a:r>
          </a:p>
          <a:p>
            <a:pPr eaLnBrk="1" hangingPunct="1"/>
            <a:r>
              <a:rPr lang="es-ES_tradnl" altLang="es-ES" sz="1800">
                <a:solidFill>
                  <a:srgbClr val="FFFF00"/>
                </a:solidFill>
                <a:latin typeface="Apple Chancery" panose="03020702040506060504" pitchFamily="66" charset="-79"/>
              </a:rPr>
              <a:t>más salud que enfermedad, riqueza que pobreza, </a:t>
            </a:r>
          </a:p>
          <a:p>
            <a:pPr eaLnBrk="1" hangingPunct="1"/>
            <a:r>
              <a:rPr lang="es-ES_tradnl" altLang="es-ES" sz="1800">
                <a:solidFill>
                  <a:srgbClr val="FFFF00"/>
                </a:solidFill>
                <a:latin typeface="Apple Chancery" panose="03020702040506060504" pitchFamily="66" charset="-79"/>
              </a:rPr>
              <a:t>honor que deshonor, vida larga que corta </a:t>
            </a:r>
          </a:p>
          <a:p>
            <a:pPr eaLnBrk="1" hangingPunct="1"/>
            <a:r>
              <a:rPr lang="es-ES_tradnl" altLang="es-ES" sz="1800">
                <a:solidFill>
                  <a:srgbClr val="FFFF00"/>
                </a:solidFill>
                <a:latin typeface="Apple Chancery" panose="03020702040506060504" pitchFamily="66" charset="-79"/>
              </a:rPr>
              <a:t>y por consiguiente en todo lo demás; Solamente desamando y eligiendo lo que más nos conduce </a:t>
            </a:r>
          </a:p>
          <a:p>
            <a:pPr eaLnBrk="1" hangingPunct="1"/>
            <a:r>
              <a:rPr lang="es-ES_tradnl" altLang="es-ES" sz="1800">
                <a:solidFill>
                  <a:srgbClr val="FFFF00"/>
                </a:solidFill>
                <a:latin typeface="Apple Chancery" panose="03020702040506060504" pitchFamily="66" charset="-79"/>
              </a:rPr>
              <a:t>para el fin para el que hemos sido criados.</a:t>
            </a:r>
          </a:p>
        </p:txBody>
      </p:sp>
      <p:pic>
        <p:nvPicPr>
          <p:cNvPr id="114691" name="Imagen 3" descr="ignacio_loyola.jpg">
            <a:extLst>
              <a:ext uri="{FF2B5EF4-FFF2-40B4-BE49-F238E27FC236}">
                <a16:creationId xmlns:a16="http://schemas.microsoft.com/office/drawing/2014/main" id="{2012F718-D876-85F6-B93C-D271C3A6DE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4638" y="115888"/>
            <a:ext cx="3683000"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CuadroTexto 1">
            <a:extLst>
              <a:ext uri="{FF2B5EF4-FFF2-40B4-BE49-F238E27FC236}">
                <a16:creationId xmlns:a16="http://schemas.microsoft.com/office/drawing/2014/main" id="{7DB1877D-630E-ED5F-F1CD-D6749C366C47}"/>
              </a:ext>
            </a:extLst>
          </p:cNvPr>
          <p:cNvSpPr txBox="1">
            <a:spLocks noChangeArrowheads="1"/>
          </p:cNvSpPr>
          <p:nvPr/>
        </p:nvSpPr>
        <p:spPr bwMode="auto">
          <a:xfrm>
            <a:off x="5354638" y="5430838"/>
            <a:ext cx="368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a:solidFill>
                  <a:srgbClr val="FF6600"/>
                </a:solidFill>
                <a:latin typeface="Apple Chancery" panose="03020702040506060504" pitchFamily="66" charset="-79"/>
              </a:rPr>
              <a:t>El hombre es criado </a:t>
            </a:r>
          </a:p>
          <a:p>
            <a:pPr algn="ctr" eaLnBrk="1" hangingPunct="1"/>
            <a:r>
              <a:rPr lang="es-ES_tradnl" altLang="es-ES">
                <a:solidFill>
                  <a:srgbClr val="FF6600"/>
                </a:solidFill>
                <a:latin typeface="Apple Chancery" panose="03020702040506060504" pitchFamily="66" charset="-79"/>
              </a:rPr>
              <a:t>para alabar, </a:t>
            </a:r>
          </a:p>
          <a:p>
            <a:pPr algn="ctr" eaLnBrk="1" hangingPunct="1"/>
            <a:r>
              <a:rPr lang="es-ES_tradnl" altLang="es-ES">
                <a:solidFill>
                  <a:srgbClr val="FF6600"/>
                </a:solidFill>
                <a:latin typeface="Apple Chancery" panose="03020702040506060504" pitchFamily="66" charset="-79"/>
              </a:rPr>
              <a:t>y servir a Dios </a:t>
            </a:r>
            <a:endParaRPr lang="es-ES" altLang="es-ES">
              <a:solidFill>
                <a:srgbClr val="FF6600"/>
              </a:solidFill>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1A5D8A1-D0D7-A97C-82F8-F2C1D8CC595E}"/>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6738" name="Rectángulo 1">
            <a:extLst>
              <a:ext uri="{FF2B5EF4-FFF2-40B4-BE49-F238E27FC236}">
                <a16:creationId xmlns:a16="http://schemas.microsoft.com/office/drawing/2014/main" id="{EAE3C28E-779F-0EFA-9027-F60D6D63EDA8}"/>
              </a:ext>
            </a:extLst>
          </p:cNvPr>
          <p:cNvSpPr>
            <a:spLocks noChangeArrowheads="1"/>
          </p:cNvSpPr>
          <p:nvPr/>
        </p:nvSpPr>
        <p:spPr bwMode="auto">
          <a:xfrm>
            <a:off x="133350" y="115888"/>
            <a:ext cx="504825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Proverbial era su tesón.</a:t>
            </a:r>
          </a:p>
          <a:p>
            <a:pPr eaLnBrk="1" hangingPunct="1"/>
            <a:r>
              <a:rPr lang="es-ES_tradnl" altLang="es-ES" sz="1800">
                <a:solidFill>
                  <a:srgbClr val="FFFF00"/>
                </a:solidFill>
                <a:latin typeface="Comic Sans MS" panose="030F0902030302020204" pitchFamily="66" charset="0"/>
              </a:rPr>
              <a:t> Una vez que había tomado una decisión, </a:t>
            </a:r>
            <a:r>
              <a:rPr lang="es-ES_tradnl" altLang="es-ES" sz="1800" i="1">
                <a:solidFill>
                  <a:srgbClr val="FFFF00"/>
                </a:solidFill>
                <a:latin typeface="Comic Sans MS" panose="030F0902030302020204" pitchFamily="66" charset="0"/>
              </a:rPr>
              <a:t>“fijado el clavo”, </a:t>
            </a:r>
          </a:p>
          <a:p>
            <a:pPr eaLnBrk="1" hangingPunct="1"/>
            <a:r>
              <a:rPr lang="es-ES_tradnl" altLang="es-ES" sz="1800">
                <a:solidFill>
                  <a:srgbClr val="FFFF00"/>
                </a:solidFill>
                <a:latin typeface="Comic Sans MS" panose="030F0902030302020204" pitchFamily="66" charset="0"/>
              </a:rPr>
              <a:t>difícilmente se echaba para atrás. </a:t>
            </a:r>
          </a:p>
          <a:p>
            <a:pPr eaLnBrk="1" hangingPunct="1"/>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Su actitud de fondo se compendia </a:t>
            </a:r>
          </a:p>
          <a:p>
            <a:pPr eaLnBrk="1" hangingPunct="1"/>
            <a:r>
              <a:rPr lang="es-ES_tradnl" altLang="es-ES" sz="1800">
                <a:solidFill>
                  <a:srgbClr val="FFFF00"/>
                </a:solidFill>
                <a:latin typeface="Comic Sans MS" panose="030F0902030302020204" pitchFamily="66" charset="0"/>
              </a:rPr>
              <a:t>en una frase: </a:t>
            </a:r>
          </a:p>
          <a:p>
            <a:pPr algn="ctr" eaLnBrk="1" hangingPunct="1"/>
            <a:r>
              <a:rPr lang="es-ES_tradnl" altLang="es-ES" sz="1800" i="1">
                <a:solidFill>
                  <a:srgbClr val="FFFF00"/>
                </a:solidFill>
                <a:latin typeface="Comic Sans MS" panose="030F0902030302020204" pitchFamily="66" charset="0"/>
              </a:rPr>
              <a:t>“Confiar en Dios como si todo </a:t>
            </a:r>
          </a:p>
          <a:p>
            <a:pPr algn="ctr" eaLnBrk="1" hangingPunct="1"/>
            <a:r>
              <a:rPr lang="es-ES_tradnl" altLang="es-ES" sz="1800" i="1">
                <a:solidFill>
                  <a:srgbClr val="FFFF00"/>
                </a:solidFill>
                <a:latin typeface="Comic Sans MS" panose="030F0902030302020204" pitchFamily="66" charset="0"/>
              </a:rPr>
              <a:t>dependiera sólo de Él, </a:t>
            </a:r>
          </a:p>
          <a:p>
            <a:pPr algn="ctr" eaLnBrk="1" hangingPunct="1"/>
            <a:r>
              <a:rPr lang="es-ES_tradnl" altLang="es-ES" sz="1800" i="1">
                <a:solidFill>
                  <a:srgbClr val="FFFF00"/>
                </a:solidFill>
                <a:latin typeface="Comic Sans MS" panose="030F0902030302020204" pitchFamily="66" charset="0"/>
              </a:rPr>
              <a:t>y a la vez trabajar como si todo </a:t>
            </a:r>
          </a:p>
          <a:p>
            <a:pPr algn="ctr" eaLnBrk="1" hangingPunct="1"/>
            <a:r>
              <a:rPr lang="es-ES_tradnl" altLang="es-ES" sz="1800" i="1">
                <a:solidFill>
                  <a:srgbClr val="FFFF00"/>
                </a:solidFill>
                <a:latin typeface="Comic Sans MS" panose="030F0902030302020204" pitchFamily="66" charset="0"/>
              </a:rPr>
              <a:t>dependiera sólo de nosotros”. </a:t>
            </a:r>
          </a:p>
          <a:p>
            <a:pPr eaLnBrk="1" hangingPunct="1"/>
            <a:r>
              <a:rPr lang="es-ES_tradnl" altLang="es-ES" sz="1800">
                <a:solidFill>
                  <a:srgbClr val="FFFF00"/>
                </a:solidFill>
                <a:latin typeface="Comic Sans MS" panose="030F0902030302020204" pitchFamily="66" charset="0"/>
              </a:rPr>
              <a:t>Oración y acción.</a:t>
            </a:r>
          </a:p>
          <a:p>
            <a:pPr eaLnBrk="1" hangingPunct="1"/>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La lucha y las dificultades le fortalecen. </a:t>
            </a:r>
          </a:p>
          <a:p>
            <a:pPr eaLnBrk="1" hangingPunct="1"/>
            <a:r>
              <a:rPr lang="es-ES_tradnl" altLang="es-ES" sz="1800">
                <a:solidFill>
                  <a:srgbClr val="FFFF00"/>
                </a:solidFill>
                <a:latin typeface="Comic Sans MS" panose="030F0902030302020204" pitchFamily="66" charset="0"/>
              </a:rPr>
              <a:t>Los vaivenes de su salud y de la vida, </a:t>
            </a:r>
          </a:p>
          <a:p>
            <a:pPr eaLnBrk="1" hangingPunct="1"/>
            <a:r>
              <a:rPr lang="es-ES_tradnl" altLang="es-ES" sz="1800">
                <a:solidFill>
                  <a:srgbClr val="FFFF00"/>
                </a:solidFill>
                <a:latin typeface="Comic Sans MS" panose="030F0902030302020204" pitchFamily="66" charset="0"/>
              </a:rPr>
              <a:t>no afectaban a su serenidad de ánimo. </a:t>
            </a:r>
          </a:p>
          <a:p>
            <a:pPr eaLnBrk="1" hangingPunct="1"/>
            <a:r>
              <a:rPr lang="es-ES_tradnl" altLang="es-ES" sz="1800">
                <a:solidFill>
                  <a:srgbClr val="FFFF00"/>
                </a:solidFill>
                <a:latin typeface="Comic Sans MS" panose="030F0902030302020204" pitchFamily="66" charset="0"/>
              </a:rPr>
              <a:t>Paz y sosiego no quieren decir frialdad </a:t>
            </a:r>
          </a:p>
          <a:p>
            <a:pPr eaLnBrk="1" hangingPunct="1"/>
            <a:r>
              <a:rPr lang="es-ES_tradnl" altLang="es-ES" sz="1800">
                <a:solidFill>
                  <a:srgbClr val="FFFF00"/>
                </a:solidFill>
                <a:latin typeface="Comic Sans MS" panose="030F0902030302020204" pitchFamily="66" charset="0"/>
              </a:rPr>
              <a:t>distanciamiento. </a:t>
            </a:r>
          </a:p>
          <a:p>
            <a:pPr eaLnBrk="1" hangingPunct="1"/>
            <a:r>
              <a:rPr lang="es-ES_tradnl" altLang="es-ES" sz="1800">
                <a:solidFill>
                  <a:srgbClr val="FFFF00"/>
                </a:solidFill>
                <a:latin typeface="Comic Sans MS" panose="030F0902030302020204" pitchFamily="66" charset="0"/>
              </a:rPr>
              <a:t>Ignacio era respetado, venerado, </a:t>
            </a:r>
          </a:p>
          <a:p>
            <a:pPr eaLnBrk="1" hangingPunct="1"/>
            <a:r>
              <a:rPr lang="es-ES_tradnl" altLang="es-ES" sz="1800">
                <a:solidFill>
                  <a:srgbClr val="FFFF00"/>
                </a:solidFill>
                <a:latin typeface="Comic Sans MS" panose="030F0902030302020204" pitchFamily="66" charset="0"/>
              </a:rPr>
              <a:t>pero sobre todo amado. </a:t>
            </a:r>
          </a:p>
          <a:p>
            <a:pPr eaLnBrk="1" hangingPunct="1"/>
            <a:r>
              <a:rPr lang="es-ES_tradnl" altLang="es-ES" sz="1800">
                <a:solidFill>
                  <a:srgbClr val="FFFF00"/>
                </a:solidFill>
                <a:latin typeface="Comic Sans MS" panose="030F0902030302020204" pitchFamily="66" charset="0"/>
              </a:rPr>
              <a:t>Inspiraba confianza  y libertad. </a:t>
            </a:r>
          </a:p>
          <a:p>
            <a:pPr eaLnBrk="1" hangingPunct="1"/>
            <a:r>
              <a:rPr lang="es-ES_tradnl" altLang="es-ES" sz="1800">
                <a:solidFill>
                  <a:srgbClr val="FFFF00"/>
                </a:solidFill>
                <a:latin typeface="Comic Sans MS" panose="030F0902030302020204" pitchFamily="66" charset="0"/>
              </a:rPr>
              <a:t>Todos salían de su celda </a:t>
            </a:r>
          </a:p>
          <a:p>
            <a:pPr eaLnBrk="1" hangingPunct="1"/>
            <a:r>
              <a:rPr lang="es-ES_tradnl" altLang="es-ES" sz="1800">
                <a:solidFill>
                  <a:srgbClr val="FFFF00"/>
                </a:solidFill>
                <a:latin typeface="Comic Sans MS" panose="030F0902030302020204" pitchFamily="66" charset="0"/>
              </a:rPr>
              <a:t>confortados y sonrientes.</a:t>
            </a:r>
          </a:p>
        </p:txBody>
      </p:sp>
      <p:pic>
        <p:nvPicPr>
          <p:cNvPr id="116739" name="Imagen 1" descr="ignac loyola.jpg">
            <a:extLst>
              <a:ext uri="{FF2B5EF4-FFF2-40B4-BE49-F238E27FC236}">
                <a16:creationId xmlns:a16="http://schemas.microsoft.com/office/drawing/2014/main" id="{4308F44D-63C6-07D4-A427-4A4C4A6311DA}"/>
              </a:ext>
            </a:extLst>
          </p:cNvPr>
          <p:cNvPicPr>
            <a:picLocks noChangeAspect="1"/>
          </p:cNvPicPr>
          <p:nvPr/>
        </p:nvPicPr>
        <p:blipFill>
          <a:blip r:embed="rId3">
            <a:extLst>
              <a:ext uri="{28A0092B-C50C-407E-A947-70E740481C1C}">
                <a14:useLocalDpi xmlns:a14="http://schemas.microsoft.com/office/drawing/2010/main" val="0"/>
              </a:ext>
            </a:extLst>
          </a:blip>
          <a:srcRect l="43590" t="3035" r="13782" b="2676"/>
          <a:stretch>
            <a:fillRect/>
          </a:stretch>
        </p:blipFill>
        <p:spPr bwMode="auto">
          <a:xfrm>
            <a:off x="5657850" y="115888"/>
            <a:ext cx="3379788"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CuadroTexto 1">
            <a:extLst>
              <a:ext uri="{FF2B5EF4-FFF2-40B4-BE49-F238E27FC236}">
                <a16:creationId xmlns:a16="http://schemas.microsoft.com/office/drawing/2014/main" id="{6E2FFB58-78F5-1EFA-E9B9-DF3DB2403D87}"/>
              </a:ext>
            </a:extLst>
          </p:cNvPr>
          <p:cNvSpPr txBox="1">
            <a:spLocks noChangeArrowheads="1"/>
          </p:cNvSpPr>
          <p:nvPr/>
        </p:nvSpPr>
        <p:spPr bwMode="auto">
          <a:xfrm>
            <a:off x="5657850" y="5281613"/>
            <a:ext cx="33797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i="1">
                <a:solidFill>
                  <a:srgbClr val="FF6600"/>
                </a:solidFill>
                <a:latin typeface="Comic Sans MS" panose="030F0902030302020204" pitchFamily="66" charset="0"/>
              </a:rPr>
              <a:t>“</a:t>
            </a:r>
            <a:r>
              <a:rPr lang="es-ES" altLang="ja-JP" i="1">
                <a:solidFill>
                  <a:srgbClr val="FF6600"/>
                </a:solidFill>
                <a:latin typeface="Comic Sans MS" panose="030F0902030302020204" pitchFamily="66" charset="0"/>
              </a:rPr>
              <a:t>T</a:t>
            </a:r>
            <a:r>
              <a:rPr lang="es-ES_tradnl" altLang="ja-JP" i="1">
                <a:solidFill>
                  <a:srgbClr val="FF6600"/>
                </a:solidFill>
                <a:latin typeface="Comic Sans MS" panose="030F0902030302020204" pitchFamily="66" charset="0"/>
              </a:rPr>
              <a:t>rabajar</a:t>
            </a:r>
          </a:p>
          <a:p>
            <a:pPr algn="ctr" eaLnBrk="1" hangingPunct="1"/>
            <a:r>
              <a:rPr lang="tr-TR" altLang="es-ES" i="1">
                <a:solidFill>
                  <a:srgbClr val="FF6600"/>
                </a:solidFill>
                <a:latin typeface="Comic Sans MS" panose="030F0902030302020204" pitchFamily="66" charset="0"/>
              </a:rPr>
              <a:t>y</a:t>
            </a:r>
            <a:endParaRPr lang="es-ES_tradnl" altLang="es-ES" i="1">
              <a:solidFill>
                <a:srgbClr val="FF6600"/>
              </a:solidFill>
              <a:latin typeface="Comic Sans MS" panose="030F0902030302020204" pitchFamily="66" charset="0"/>
            </a:endParaRPr>
          </a:p>
          <a:p>
            <a:pPr algn="ctr" eaLnBrk="1" hangingPunct="1"/>
            <a:r>
              <a:rPr lang="es-ES_tradnl" altLang="es-ES" i="1">
                <a:solidFill>
                  <a:srgbClr val="FF6600"/>
                </a:solidFill>
                <a:latin typeface="Comic Sans MS" panose="030F0902030302020204" pitchFamily="66" charset="0"/>
              </a:rPr>
              <a:t>confiar en Dios</a:t>
            </a: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AE29E9-1AA3-01C4-EB32-41E69E6F7A6C}"/>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18786" name="Rectángulo 2">
            <a:extLst>
              <a:ext uri="{FF2B5EF4-FFF2-40B4-BE49-F238E27FC236}">
                <a16:creationId xmlns:a16="http://schemas.microsoft.com/office/drawing/2014/main" id="{B7BA5C6F-4B0F-F13F-F2C1-A5E299162269}"/>
              </a:ext>
            </a:extLst>
          </p:cNvPr>
          <p:cNvSpPr>
            <a:spLocks noChangeArrowheads="1"/>
          </p:cNvSpPr>
          <p:nvPr/>
        </p:nvSpPr>
        <p:spPr bwMode="auto">
          <a:xfrm>
            <a:off x="133350" y="193675"/>
            <a:ext cx="4333875"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a:solidFill>
                  <a:srgbClr val="FFFF00"/>
                </a:solidFill>
                <a:latin typeface="Comic Sans MS" panose="030F0902030302020204" pitchFamily="66" charset="0"/>
              </a:rPr>
              <a:t>Al comienzo de los </a:t>
            </a:r>
            <a:r>
              <a:rPr lang="es-ES_tradnl" altLang="es-ES" sz="1800" u="sng">
                <a:solidFill>
                  <a:srgbClr val="FFFF00"/>
                </a:solidFill>
                <a:latin typeface="Comic Sans MS" panose="030F0902030302020204" pitchFamily="66" charset="0"/>
              </a:rPr>
              <a:t>años 50</a:t>
            </a:r>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Ignacio tiene pendiente el encargo de Paulo III de hacer las Constituciones de la Compañía. </a:t>
            </a:r>
          </a:p>
          <a:p>
            <a:pPr eaLnBrk="1" hangingPunct="1"/>
            <a:r>
              <a:rPr lang="es-ES_tradnl" altLang="es-ES" sz="1800">
                <a:solidFill>
                  <a:srgbClr val="FFFF00"/>
                </a:solidFill>
                <a:latin typeface="Comic Sans MS" panose="030F0902030302020204" pitchFamily="66" charset="0"/>
              </a:rPr>
              <a:t>La dificultad es plasmar en letra, </a:t>
            </a:r>
          </a:p>
          <a:p>
            <a:pPr eaLnBrk="1" hangingPunct="1"/>
            <a:r>
              <a:rPr lang="es-ES_tradnl" altLang="es-ES" sz="1800">
                <a:solidFill>
                  <a:srgbClr val="FFFF00"/>
                </a:solidFill>
                <a:latin typeface="Comic Sans MS" panose="030F0902030302020204" pitchFamily="66" charset="0"/>
              </a:rPr>
              <a:t>lo que es espíritu y vida.</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a:solidFill>
                  <a:srgbClr val="FFFF00"/>
                </a:solidFill>
                <a:latin typeface="Comic Sans MS" panose="030F0902030302020204" pitchFamily="66" charset="0"/>
              </a:rPr>
              <a:t>Ignacio</a:t>
            </a:r>
            <a:r>
              <a:rPr lang="es-ES_tradnl" altLang="es-ES" sz="1800" i="1">
                <a:solidFill>
                  <a:srgbClr val="FFFF00"/>
                </a:solidFill>
                <a:latin typeface="Comic Sans MS" panose="030F0902030302020204" pitchFamily="66" charset="0"/>
              </a:rPr>
              <a:t> “sin prisa pero sin pausa” </a:t>
            </a:r>
          </a:p>
          <a:p>
            <a:pPr eaLnBrk="1" hangingPunct="1"/>
            <a:r>
              <a:rPr lang="es-ES_tradnl" altLang="es-ES" sz="1800">
                <a:solidFill>
                  <a:srgbClr val="FFFF00"/>
                </a:solidFill>
                <a:latin typeface="Comic Sans MS" panose="030F0902030302020204" pitchFamily="66" charset="0"/>
              </a:rPr>
              <a:t>y valiéndose de colaboradores puso manos a la obra, ofreciendo a todos </a:t>
            </a:r>
          </a:p>
          <a:p>
            <a:pPr eaLnBrk="1" hangingPunct="1"/>
            <a:r>
              <a:rPr lang="es-ES_tradnl" altLang="es-ES" sz="1800">
                <a:solidFill>
                  <a:srgbClr val="FFFF00"/>
                </a:solidFill>
                <a:latin typeface="Comic Sans MS" panose="030F0902030302020204" pitchFamily="66" charset="0"/>
              </a:rPr>
              <a:t>la imagen del proyecto ignaciano </a:t>
            </a:r>
          </a:p>
          <a:p>
            <a:pPr eaLnBrk="1" hangingPunct="1"/>
            <a:r>
              <a:rPr lang="es-ES_tradnl" altLang="es-ES" sz="1800">
                <a:solidFill>
                  <a:srgbClr val="FFFF00"/>
                </a:solidFill>
                <a:latin typeface="Comic Sans MS" panose="030F0902030302020204" pitchFamily="66" charset="0"/>
              </a:rPr>
              <a:t>en las Constituciones. </a:t>
            </a:r>
          </a:p>
          <a:p>
            <a:pPr eaLnBrk="1" hangingPunct="1"/>
            <a:endParaRPr lang="es-ES_tradnl" altLang="es-ES" sz="1800" u="sng">
              <a:solidFill>
                <a:srgbClr val="FFFF00"/>
              </a:solidFill>
              <a:latin typeface="Comic Sans MS" panose="030F0902030302020204" pitchFamily="66" charset="0"/>
            </a:endParaRPr>
          </a:p>
          <a:p>
            <a:pPr eaLnBrk="1" hangingPunct="1"/>
            <a:r>
              <a:rPr lang="es-ES_tradnl" altLang="es-ES" sz="1800" u="sng">
                <a:solidFill>
                  <a:srgbClr val="FFFF00"/>
                </a:solidFill>
                <a:latin typeface="Comic Sans MS" panose="030F0902030302020204" pitchFamily="66" charset="0"/>
              </a:rPr>
              <a:t>Final  Año 1554</a:t>
            </a:r>
            <a:r>
              <a:rPr lang="es-ES_tradnl" altLang="es-ES" sz="1800">
                <a:solidFill>
                  <a:srgbClr val="FFFF00"/>
                </a:solidFill>
                <a:latin typeface="Comic Sans MS" panose="030F0902030302020204" pitchFamily="66" charset="0"/>
              </a:rPr>
              <a:t>. </a:t>
            </a:r>
          </a:p>
          <a:p>
            <a:pPr eaLnBrk="1" hangingPunct="1"/>
            <a:r>
              <a:rPr lang="es-ES_tradnl" altLang="es-ES" sz="1800">
                <a:solidFill>
                  <a:srgbClr val="FFFF00"/>
                </a:solidFill>
                <a:latin typeface="Comic Sans MS" panose="030F0902030302020204" pitchFamily="66" charset="0"/>
              </a:rPr>
              <a:t>Lo pasó Ignacio en cama. </a:t>
            </a:r>
          </a:p>
          <a:p>
            <a:pPr eaLnBrk="1" hangingPunct="1"/>
            <a:r>
              <a:rPr lang="es-ES_tradnl" altLang="es-ES" sz="1800">
                <a:solidFill>
                  <a:srgbClr val="FFFF00"/>
                </a:solidFill>
                <a:latin typeface="Comic Sans MS" panose="030F0902030302020204" pitchFamily="66" charset="0"/>
              </a:rPr>
              <a:t>Se nombra como Vicario General a Nadal, para descargarle  de trabajos </a:t>
            </a:r>
          </a:p>
          <a:p>
            <a:pPr eaLnBrk="1" hangingPunct="1"/>
            <a:r>
              <a:rPr lang="es-ES_tradnl" altLang="es-ES" sz="1800">
                <a:solidFill>
                  <a:srgbClr val="FFFF00"/>
                </a:solidFill>
                <a:latin typeface="Comic Sans MS" panose="030F0902030302020204" pitchFamily="66" charset="0"/>
              </a:rPr>
              <a:t>y preocupaciones. </a:t>
            </a:r>
          </a:p>
          <a:p>
            <a:pPr eaLnBrk="1" hangingPunct="1"/>
            <a:r>
              <a:rPr lang="es-ES_tradnl" altLang="es-ES" sz="1800">
                <a:solidFill>
                  <a:srgbClr val="FFFF00"/>
                </a:solidFill>
                <a:latin typeface="Comic Sans MS" panose="030F0902030302020204" pitchFamily="66" charset="0"/>
              </a:rPr>
              <a:t>En las noches de insomnio gustaba contemplar las estrellas desde una pequeña terraza. </a:t>
            </a:r>
          </a:p>
          <a:p>
            <a:pPr eaLnBrk="1" hangingPunct="1"/>
            <a:r>
              <a:rPr lang="es-ES_tradnl" altLang="es-ES" sz="1800">
                <a:solidFill>
                  <a:srgbClr val="FFFF00"/>
                </a:solidFill>
                <a:latin typeface="Comic Sans MS" panose="030F0902030302020204" pitchFamily="66" charset="0"/>
              </a:rPr>
              <a:t>Hincado de rodillas oraba </a:t>
            </a:r>
          </a:p>
          <a:p>
            <a:pPr eaLnBrk="1" hangingPunct="1"/>
            <a:r>
              <a:rPr lang="es-ES_tradnl" altLang="es-ES" sz="1800">
                <a:solidFill>
                  <a:srgbClr val="FFFF00"/>
                </a:solidFill>
                <a:latin typeface="Comic Sans MS" panose="030F0902030302020204" pitchFamily="66" charset="0"/>
              </a:rPr>
              <a:t>entre lágrimas. </a:t>
            </a:r>
          </a:p>
        </p:txBody>
      </p:sp>
      <p:pic>
        <p:nvPicPr>
          <p:cNvPr id="118787" name="Imagen 1" descr="Ignatius_Loyola.jpg">
            <a:extLst>
              <a:ext uri="{FF2B5EF4-FFF2-40B4-BE49-F238E27FC236}">
                <a16:creationId xmlns:a16="http://schemas.microsoft.com/office/drawing/2014/main" id="{E2D08566-C92C-D561-58A1-F5AAB0FEA6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115888"/>
            <a:ext cx="36226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CuadroTexto 1">
            <a:extLst>
              <a:ext uri="{FF2B5EF4-FFF2-40B4-BE49-F238E27FC236}">
                <a16:creationId xmlns:a16="http://schemas.microsoft.com/office/drawing/2014/main" id="{A9908BF0-654F-AA5A-47CB-A3C39B522D16}"/>
              </a:ext>
            </a:extLst>
          </p:cNvPr>
          <p:cNvSpPr txBox="1">
            <a:spLocks noChangeArrowheads="1"/>
          </p:cNvSpPr>
          <p:nvPr/>
        </p:nvSpPr>
        <p:spPr bwMode="auto">
          <a:xfrm>
            <a:off x="5310188" y="5418138"/>
            <a:ext cx="372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Sin prisa</a:t>
            </a:r>
          </a:p>
          <a:p>
            <a:pPr algn="ctr" eaLnBrk="1" hangingPunct="1"/>
            <a:r>
              <a:rPr lang="es-ES" altLang="es-ES">
                <a:solidFill>
                  <a:srgbClr val="FF6600"/>
                </a:solidFill>
                <a:latin typeface="Comic Sans MS" panose="030F0902030302020204" pitchFamily="66" charset="0"/>
              </a:rPr>
              <a:t>pero sin pausa.</a:t>
            </a:r>
          </a:p>
          <a:p>
            <a:pPr algn="ctr" eaLnBrk="1" hangingPunct="1"/>
            <a:r>
              <a:rPr lang="es-ES" altLang="es-ES">
                <a:solidFill>
                  <a:srgbClr val="FF6600"/>
                </a:solidFill>
                <a:latin typeface="Comic Sans MS" panose="030F0902030302020204" pitchFamily="66" charset="0"/>
              </a:rPr>
              <a:t>Las Constituciones</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AB80112-8369-D13E-E918-1F05A33D582F}"/>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20834" name="Rectángulo 2">
            <a:extLst>
              <a:ext uri="{FF2B5EF4-FFF2-40B4-BE49-F238E27FC236}">
                <a16:creationId xmlns:a16="http://schemas.microsoft.com/office/drawing/2014/main" id="{8E2435F0-66E3-62A2-7AC0-43355EB9D8BC}"/>
              </a:ext>
            </a:extLst>
          </p:cNvPr>
          <p:cNvSpPr>
            <a:spLocks noChangeArrowheads="1"/>
          </p:cNvSpPr>
          <p:nvPr/>
        </p:nvSpPr>
        <p:spPr bwMode="auto">
          <a:xfrm>
            <a:off x="133350" y="193675"/>
            <a:ext cx="459105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Todo estaba cumplido.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Sólo faltaba una piedra </a:t>
            </a:r>
          </a:p>
          <a:p>
            <a:pPr eaLnBrk="1" hangingPunct="1"/>
            <a:r>
              <a:rPr lang="es-ES_tradnl" altLang="es-ES" sz="1800" i="1">
                <a:solidFill>
                  <a:srgbClr val="FFFF00"/>
                </a:solidFill>
                <a:latin typeface="Comic Sans MS" panose="030F0902030302020204" pitchFamily="66" charset="0"/>
              </a:rPr>
              <a:t>para que el arbotante cerrara el arco. </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recomienda que no lo fatiguen. </a:t>
            </a:r>
          </a:p>
          <a:p>
            <a:pPr eaLnBrk="1" hangingPunct="1"/>
            <a:r>
              <a:rPr lang="es-ES_tradnl" altLang="es-ES" sz="1800" i="1">
                <a:solidFill>
                  <a:srgbClr val="FFFF00"/>
                </a:solidFill>
                <a:latin typeface="Comic Sans MS" panose="030F0902030302020204" pitchFamily="66" charset="0"/>
              </a:rPr>
              <a:t>Es el  declive de la vida,</a:t>
            </a:r>
          </a:p>
          <a:p>
            <a:pPr eaLnBrk="1" hangingPunct="1"/>
            <a:r>
              <a:rPr lang="es-ES_tradnl" altLang="es-ES" sz="1800" i="1">
                <a:solidFill>
                  <a:srgbClr val="FFFF00"/>
                </a:solidFill>
                <a:latin typeface="Comic Sans MS" panose="030F0902030302020204" pitchFamily="66" charset="0"/>
              </a:rPr>
              <a:t>el suave atardecer de Ignacio. </a:t>
            </a:r>
          </a:p>
          <a:p>
            <a:pPr eaLnBrk="1" hangingPunct="1"/>
            <a:r>
              <a:rPr lang="es-ES_tradnl" altLang="es-ES" sz="1800" i="1">
                <a:solidFill>
                  <a:srgbClr val="FFFF00"/>
                </a:solidFill>
                <a:latin typeface="Comic Sans MS" panose="030F0902030302020204" pitchFamily="66" charset="0"/>
              </a:rPr>
              <a:t>No deja sus papeles y a su mesa </a:t>
            </a:r>
          </a:p>
          <a:p>
            <a:pPr eaLnBrk="1" hangingPunct="1"/>
            <a:r>
              <a:rPr lang="es-ES_tradnl" altLang="es-ES" sz="1800" i="1">
                <a:solidFill>
                  <a:srgbClr val="FFFF00"/>
                </a:solidFill>
                <a:latin typeface="Comic Sans MS" panose="030F0902030302020204" pitchFamily="66" charset="0"/>
              </a:rPr>
              <a:t>aunque filtrado, llega el rumor del mundo </a:t>
            </a:r>
          </a:p>
          <a:p>
            <a:pPr eaLnBrk="1" hangingPunct="1"/>
            <a:r>
              <a:rPr lang="es-ES_tradnl" altLang="es-ES" sz="1800" i="1">
                <a:solidFill>
                  <a:srgbClr val="FFFF00"/>
                </a:solidFill>
                <a:latin typeface="Comic Sans MS" panose="030F0902030302020204" pitchFamily="66" charset="0"/>
              </a:rPr>
              <a:t>a través de las noticias que le llegan de sus hijos dispersos en todas direcciones.</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Viste sotana simple y sencilla.</a:t>
            </a:r>
          </a:p>
          <a:p>
            <a:pPr eaLnBrk="1" hangingPunct="1"/>
            <a:r>
              <a:rPr lang="es-ES_tradnl" altLang="es-ES" sz="1800" i="1">
                <a:solidFill>
                  <a:srgbClr val="FFFF00"/>
                </a:solidFill>
                <a:latin typeface="Comic Sans MS" panose="030F0902030302020204" pitchFamily="66" charset="0"/>
              </a:rPr>
              <a:t>Sus ojos vivos están ahora quemados </a:t>
            </a:r>
          </a:p>
          <a:p>
            <a:pPr eaLnBrk="1" hangingPunct="1"/>
            <a:r>
              <a:rPr lang="es-ES_tradnl" altLang="es-ES" sz="1800" i="1">
                <a:solidFill>
                  <a:srgbClr val="FFFF00"/>
                </a:solidFill>
                <a:latin typeface="Comic Sans MS" panose="030F0902030302020204" pitchFamily="66" charset="0"/>
              </a:rPr>
              <a:t>por el trabajo, la vejez y las lágrimas. </a:t>
            </a:r>
          </a:p>
          <a:p>
            <a:pPr eaLnBrk="1" hangingPunct="1"/>
            <a:r>
              <a:rPr lang="es-ES_tradnl" altLang="es-ES" sz="1800" i="1">
                <a:solidFill>
                  <a:srgbClr val="FFFF00"/>
                </a:solidFill>
                <a:latin typeface="Comic Sans MS" panose="030F0902030302020204" pitchFamily="66" charset="0"/>
              </a:rPr>
              <a:t>Han perdido alegría, </a:t>
            </a:r>
          </a:p>
          <a:p>
            <a:pPr eaLnBrk="1" hangingPunct="1"/>
            <a:r>
              <a:rPr lang="es-ES_tradnl" altLang="es-ES" sz="1800" i="1">
                <a:solidFill>
                  <a:srgbClr val="FFFF00"/>
                </a:solidFill>
                <a:latin typeface="Comic Sans MS" panose="030F0902030302020204" pitchFamily="66" charset="0"/>
              </a:rPr>
              <a:t>no su fuerza penetrativa.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Habla poco. </a:t>
            </a:r>
          </a:p>
          <a:p>
            <a:pPr eaLnBrk="1" hangingPunct="1"/>
            <a:r>
              <a:rPr lang="es-ES_tradnl" altLang="es-ES" sz="1800" i="1">
                <a:solidFill>
                  <a:srgbClr val="FFFF00"/>
                </a:solidFill>
                <a:latin typeface="Comic Sans MS" panose="030F0902030302020204" pitchFamily="66" charset="0"/>
              </a:rPr>
              <a:t>Pero su arma decisiva sigue siendo </a:t>
            </a:r>
          </a:p>
          <a:p>
            <a:pPr eaLnBrk="1" hangingPunct="1"/>
            <a:r>
              <a:rPr lang="es-ES_tradnl" altLang="es-ES" sz="1800" i="1">
                <a:solidFill>
                  <a:srgbClr val="FFFF00"/>
                </a:solidFill>
                <a:latin typeface="Comic Sans MS" panose="030F0902030302020204" pitchFamily="66" charset="0"/>
              </a:rPr>
              <a:t>la palabra, desnuda y clara, </a:t>
            </a:r>
          </a:p>
          <a:p>
            <a:pPr eaLnBrk="1" hangingPunct="1"/>
            <a:r>
              <a:rPr lang="es-ES_tradnl" altLang="es-ES" sz="1800" i="1">
                <a:solidFill>
                  <a:srgbClr val="FFFF00"/>
                </a:solidFill>
                <a:latin typeface="Comic Sans MS" panose="030F0902030302020204" pitchFamily="66" charset="0"/>
              </a:rPr>
              <a:t>siempre dotada de una gran fuerza.</a:t>
            </a:r>
            <a:r>
              <a:rPr lang="es-ES_tradnl" altLang="es-ES" sz="1800">
                <a:solidFill>
                  <a:srgbClr val="FFFF00"/>
                </a:solidFill>
                <a:latin typeface="Comic Sans MS" panose="030F0902030302020204" pitchFamily="66" charset="0"/>
              </a:rPr>
              <a:t> </a:t>
            </a:r>
          </a:p>
        </p:txBody>
      </p:sp>
      <p:pic>
        <p:nvPicPr>
          <p:cNvPr id="120835" name="Imagen 1" descr="Unknown33.jpg">
            <a:extLst>
              <a:ext uri="{FF2B5EF4-FFF2-40B4-BE49-F238E27FC236}">
                <a16:creationId xmlns:a16="http://schemas.microsoft.com/office/drawing/2014/main" id="{6BCBAD88-E89C-6B86-6F77-6B8B253063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115888"/>
            <a:ext cx="3371850"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2F204AAE-DE2D-44F3-86AE-15CEDFC59C10}"/>
              </a:ext>
            </a:extLst>
          </p:cNvPr>
          <p:cNvSpPr txBox="1">
            <a:spLocks noChangeArrowheads="1"/>
          </p:cNvSpPr>
          <p:nvPr/>
        </p:nvSpPr>
        <p:spPr bwMode="auto">
          <a:xfrm>
            <a:off x="5665788" y="5337175"/>
            <a:ext cx="3371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Todo </a:t>
            </a:r>
          </a:p>
          <a:p>
            <a:pPr algn="ctr" eaLnBrk="1" hangingPunct="1"/>
            <a:r>
              <a:rPr lang="es-ES" altLang="es-ES">
                <a:solidFill>
                  <a:srgbClr val="FF6600"/>
                </a:solidFill>
                <a:latin typeface="Comic Sans MS" panose="030F0902030302020204" pitchFamily="66" charset="0"/>
              </a:rPr>
              <a:t>está cumplido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884D7E4-D195-24F6-2B4F-FFCD06A02E76}"/>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22882" name="Rectángulo 2">
            <a:extLst>
              <a:ext uri="{FF2B5EF4-FFF2-40B4-BE49-F238E27FC236}">
                <a16:creationId xmlns:a16="http://schemas.microsoft.com/office/drawing/2014/main" id="{6185815F-0A4D-5A16-959F-7087DD318635}"/>
              </a:ext>
            </a:extLst>
          </p:cNvPr>
          <p:cNvSpPr>
            <a:spLocks noChangeArrowheads="1"/>
          </p:cNvSpPr>
          <p:nvPr/>
        </p:nvSpPr>
        <p:spPr bwMode="auto">
          <a:xfrm>
            <a:off x="133350" y="115888"/>
            <a:ext cx="501808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El último tramo del peregrino solitario.  Ignacio comenzó el año 1556 </a:t>
            </a:r>
          </a:p>
          <a:p>
            <a:pPr eaLnBrk="1" hangingPunct="1"/>
            <a:r>
              <a:rPr lang="es-ES_tradnl" altLang="es-ES" sz="1800" i="1">
                <a:solidFill>
                  <a:srgbClr val="FFFF00"/>
                </a:solidFill>
                <a:latin typeface="Comic Sans MS" panose="030F0902030302020204" pitchFamily="66" charset="0"/>
              </a:rPr>
              <a:t>con muestras de declive.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ojos vista, vivía de milagro.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Los dolores de la calculosis biliar se hicieron más insistentes, y pronto se añadió </a:t>
            </a:r>
          </a:p>
          <a:p>
            <a:pPr eaLnBrk="1" hangingPunct="1"/>
            <a:r>
              <a:rPr lang="es-ES_tradnl" altLang="es-ES" sz="1800" i="1">
                <a:solidFill>
                  <a:srgbClr val="FFFF00"/>
                </a:solidFill>
                <a:latin typeface="Comic Sans MS" panose="030F0902030302020204" pitchFamily="66" charset="0"/>
              </a:rPr>
              <a:t>una fiebrecilla casi constante.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Más que guía, se sentía guiado.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Vivía con tanta intensidad espiritual, que al final, los días que decía Misa enfermaba.</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No obstante seguía dictando cartas.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 partir de la fiesta de Santiago, </a:t>
            </a:r>
          </a:p>
          <a:p>
            <a:pPr eaLnBrk="1" hangingPunct="1"/>
            <a:r>
              <a:rPr lang="es-ES_tradnl" altLang="es-ES" sz="1800" i="1">
                <a:solidFill>
                  <a:srgbClr val="FFFF00"/>
                </a:solidFill>
                <a:latin typeface="Comic Sans MS" panose="030F0902030302020204" pitchFamily="66" charset="0"/>
              </a:rPr>
              <a:t>se precipitaron inesperadamente </a:t>
            </a:r>
          </a:p>
          <a:p>
            <a:pPr eaLnBrk="1" hangingPunct="1"/>
            <a:r>
              <a:rPr lang="es-ES_tradnl" altLang="es-ES" sz="1800" i="1">
                <a:solidFill>
                  <a:srgbClr val="FFFF00"/>
                </a:solidFill>
                <a:latin typeface="Comic Sans MS" panose="030F0902030302020204" pitchFamily="66" charset="0"/>
              </a:rPr>
              <a:t>los acontecimientos.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30 de julio encomendó a Polanco una misión muy personal; Suplicarle a Paulo IV su bendición: “ya que estaba muy al cabo y </a:t>
            </a:r>
          </a:p>
          <a:p>
            <a:pPr eaLnBrk="1" hangingPunct="1"/>
            <a:r>
              <a:rPr lang="es-ES" altLang="es-ES" sz="1800" i="1">
                <a:solidFill>
                  <a:srgbClr val="FFFF00"/>
                </a:solidFill>
                <a:latin typeface="Comic Sans MS" panose="030F0902030302020204" pitchFamily="66" charset="0"/>
              </a:rPr>
              <a:t>c</a:t>
            </a:r>
            <a:r>
              <a:rPr lang="es-ES_tradnl" altLang="es-ES" sz="1800" i="1">
                <a:solidFill>
                  <a:srgbClr val="FFFF00"/>
                </a:solidFill>
                <a:latin typeface="Comic Sans MS" panose="030F0902030302020204" pitchFamily="66" charset="0"/>
              </a:rPr>
              <a:t>asi sin esperanza de vida temporal”.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Con esta súplica, quería mostrar su comunión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con la Iglesia, “verdadera esposa de Cristo”.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El que piensa para sí, que es mucho, </a:t>
            </a:r>
          </a:p>
          <a:p>
            <a:pPr eaLnBrk="1" hangingPunct="1"/>
            <a:r>
              <a:rPr lang="es-ES_tradnl" altLang="es-ES" sz="1800" i="1">
                <a:solidFill>
                  <a:srgbClr val="FFFF00"/>
                </a:solidFill>
                <a:latin typeface="Comic Sans MS" panose="030F0902030302020204" pitchFamily="66" charset="0"/>
              </a:rPr>
              <a:t>no es nada”.</a:t>
            </a:r>
            <a:endParaRPr lang="es-ES_tradnl" altLang="es-ES" sz="1800">
              <a:solidFill>
                <a:srgbClr val="FFFF00"/>
              </a:solidFill>
              <a:latin typeface="Comic Sans MS" panose="030F0902030302020204" pitchFamily="66" charset="0"/>
            </a:endParaRPr>
          </a:p>
        </p:txBody>
      </p:sp>
      <p:pic>
        <p:nvPicPr>
          <p:cNvPr id="122883" name="Imagen 3" descr="San-Ignacioooo.jpg">
            <a:extLst>
              <a:ext uri="{FF2B5EF4-FFF2-40B4-BE49-F238E27FC236}">
                <a16:creationId xmlns:a16="http://schemas.microsoft.com/office/drawing/2014/main" id="{021F626E-D454-1509-76B3-D951E2791754}"/>
              </a:ext>
            </a:extLst>
          </p:cNvPr>
          <p:cNvPicPr>
            <a:picLocks noChangeAspect="1"/>
          </p:cNvPicPr>
          <p:nvPr/>
        </p:nvPicPr>
        <p:blipFill>
          <a:blip r:embed="rId3">
            <a:extLst>
              <a:ext uri="{28A0092B-C50C-407E-A947-70E740481C1C}">
                <a14:useLocalDpi xmlns:a14="http://schemas.microsoft.com/office/drawing/2010/main" val="0"/>
              </a:ext>
            </a:extLst>
          </a:blip>
          <a:srcRect l="20712" t="53532"/>
          <a:stretch>
            <a:fillRect/>
          </a:stretch>
        </p:blipFill>
        <p:spPr bwMode="auto">
          <a:xfrm>
            <a:off x="5426075" y="115888"/>
            <a:ext cx="361156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6ACD2D80-1775-4CB0-FAF8-BB09F781EDC4}"/>
              </a:ext>
            </a:extLst>
          </p:cNvPr>
          <p:cNvSpPr txBox="1">
            <a:spLocks noChangeArrowheads="1"/>
          </p:cNvSpPr>
          <p:nvPr/>
        </p:nvSpPr>
        <p:spPr bwMode="auto">
          <a:xfrm>
            <a:off x="5426075" y="4783138"/>
            <a:ext cx="36115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_tradnl" altLang="es-ES" i="1">
                <a:solidFill>
                  <a:srgbClr val="FF6600"/>
                </a:solidFill>
                <a:latin typeface="Comic Sans MS" panose="030F0902030302020204" pitchFamily="66" charset="0"/>
              </a:rPr>
              <a:t>El que piensa para sí, que es mucho, </a:t>
            </a:r>
          </a:p>
          <a:p>
            <a:pPr algn="ctr" eaLnBrk="1" hangingPunct="1"/>
            <a:r>
              <a:rPr lang="es-ES_tradnl" altLang="es-ES" i="1">
                <a:solidFill>
                  <a:srgbClr val="FF6600"/>
                </a:solidFill>
                <a:latin typeface="Comic Sans MS" panose="030F0902030302020204" pitchFamily="66" charset="0"/>
              </a:rPr>
              <a:t>no es nada”.</a:t>
            </a:r>
            <a:endParaRPr lang="es-ES_tradnl" altLang="es-ES">
              <a:solidFill>
                <a:srgbClr val="FF6600"/>
              </a:solidFill>
              <a:latin typeface="Comic Sans MS" panose="030F0902030302020204" pitchFamily="66" charset="0"/>
            </a:endParaRPr>
          </a:p>
          <a:p>
            <a:pPr algn="ctr" eaLnBrk="1" hangingPunct="1"/>
            <a:endParaRPr lang="es-ES" altLang="es-E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anim calcmode="lin" valueType="num">
                                      <p:cBhvr>
                                        <p:cTn id="8" dur="5000" fill="hold"/>
                                        <p:tgtEl>
                                          <p:spTgt spid="2"/>
                                        </p:tgtEl>
                                        <p:attrNameLst>
                                          <p:attrName>ppt_x</p:attrName>
                                        </p:attrNameLst>
                                      </p:cBhvr>
                                      <p:tavLst>
                                        <p:tav tm="0">
                                          <p:val>
                                            <p:strVal val="#ppt_x"/>
                                          </p:val>
                                        </p:tav>
                                        <p:tav tm="100000">
                                          <p:val>
                                            <p:strVal val="#ppt_x"/>
                                          </p:val>
                                        </p:tav>
                                      </p:tavLst>
                                    </p:anim>
                                    <p:anim calcmode="lin" valueType="num">
                                      <p:cBhvr>
                                        <p:cTn id="9" dur="5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AE042F1-8CF2-1F38-536C-4BF5264028D5}"/>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24930" name="Rectángulo 1">
            <a:extLst>
              <a:ext uri="{FF2B5EF4-FFF2-40B4-BE49-F238E27FC236}">
                <a16:creationId xmlns:a16="http://schemas.microsoft.com/office/drawing/2014/main" id="{FC7F82A8-2CE3-D9E7-B47C-FFEEADB4F238}"/>
              </a:ext>
            </a:extLst>
          </p:cNvPr>
          <p:cNvSpPr>
            <a:spLocks noChangeArrowheads="1"/>
          </p:cNvSpPr>
          <p:nvPr/>
        </p:nvSpPr>
        <p:spPr bwMode="auto">
          <a:xfrm>
            <a:off x="133350" y="115888"/>
            <a:ext cx="5191125"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Así quedaba Ignacio solo ante la muerte,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sin que lo advirtieran los demás, </a:t>
            </a:r>
          </a:p>
          <a:p>
            <a:pPr eaLnBrk="1" hangingPunct="1"/>
            <a:r>
              <a:rPr lang="es-ES_tradnl" altLang="es-ES" sz="1800" i="1">
                <a:solidFill>
                  <a:srgbClr val="FFFF00"/>
                </a:solidFill>
                <a:latin typeface="Comic Sans MS" panose="030F0902030302020204" pitchFamily="66" charset="0"/>
              </a:rPr>
              <a:t>silencioso y sufrido.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 la primera visita tras el alba,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encontraron a Ignacio en trance de expirar.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Cuando llegó Polanco con la bendición papal,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Ignacio había muerto, hacia las siete de la mañana, pensando como –Teresa de Jesús: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“al fin muero hijo de la Iglesia”.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Solo, sin lágrimas, sin apenas compañeros.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Murió “al modo común”, </a:t>
            </a:r>
          </a:p>
          <a:p>
            <a:pPr eaLnBrk="1" hangingPunct="1"/>
            <a:r>
              <a:rPr lang="es-ES_tradnl" altLang="es-ES" sz="1800" i="1">
                <a:solidFill>
                  <a:srgbClr val="FFFF00"/>
                </a:solidFill>
                <a:latin typeface="Comic Sans MS" panose="030F0902030302020204" pitchFamily="66" charset="0"/>
              </a:rPr>
              <a:t>como apunta consternado un testigo.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Él había concluido su camino, había dejado una estela, un contagio, unos moldes, un tesoro de esperanzas,</a:t>
            </a:r>
            <a:r>
              <a:rPr lang="es-ES_tradnl" altLang="es-ES" sz="1800">
                <a:solidFill>
                  <a:srgbClr val="FFFF00"/>
                </a:solidFill>
                <a:latin typeface="Comic Sans MS" panose="030F0902030302020204" pitchFamily="66" charset="0"/>
              </a:rPr>
              <a:t> </a:t>
            </a:r>
            <a:r>
              <a:rPr lang="es-ES_tradnl" altLang="es-ES" sz="1800" i="1">
                <a:solidFill>
                  <a:srgbClr val="FFFF00"/>
                </a:solidFill>
                <a:latin typeface="Comic Sans MS" panose="030F0902030302020204" pitchFamily="66" charset="0"/>
              </a:rPr>
              <a:t>la seguridad de que Dios </a:t>
            </a:r>
          </a:p>
          <a:p>
            <a:pPr eaLnBrk="1" hangingPunct="1"/>
            <a:r>
              <a:rPr lang="es-ES_tradnl" altLang="es-ES" sz="1800" i="1">
                <a:solidFill>
                  <a:srgbClr val="FFFF00"/>
                </a:solidFill>
                <a:latin typeface="Comic Sans MS" panose="030F0902030302020204" pitchFamily="66" charset="0"/>
              </a:rPr>
              <a:t>le había guiado y hecho todo.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 PARA MAYOR GLORIA DE DIOS-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El ideal y meta  que Ignacio propone </a:t>
            </a:r>
          </a:p>
          <a:p>
            <a:pPr algn="ctr" eaLnBrk="1" hangingPunct="1"/>
            <a:r>
              <a:rPr lang="es-ES_tradnl" altLang="es-ES" sz="1800" i="1">
                <a:solidFill>
                  <a:srgbClr val="FFFF00"/>
                </a:solidFill>
                <a:latin typeface="Comic Sans MS" panose="030F0902030302020204" pitchFamily="66" charset="0"/>
              </a:rPr>
              <a:t>a los suyos, había constituido su atmósfera personal hasta el final.</a:t>
            </a:r>
            <a:endParaRPr lang="es-ES_tradnl" altLang="es-ES" sz="1800">
              <a:solidFill>
                <a:srgbClr val="FFFF00"/>
              </a:solidFill>
              <a:latin typeface="Comic Sans MS" panose="030F0902030302020204" pitchFamily="66" charset="0"/>
            </a:endParaRPr>
          </a:p>
        </p:txBody>
      </p:sp>
      <p:pic>
        <p:nvPicPr>
          <p:cNvPr id="124931" name="Imagen 1" descr="Captura de pantalla 2018-10-07 a las 21.26.39.png">
            <a:extLst>
              <a:ext uri="{FF2B5EF4-FFF2-40B4-BE49-F238E27FC236}">
                <a16:creationId xmlns:a16="http://schemas.microsoft.com/office/drawing/2014/main" id="{A6885DE0-1AD6-2627-60AA-D8B1880B1011}"/>
              </a:ext>
            </a:extLst>
          </p:cNvPr>
          <p:cNvPicPr>
            <a:picLocks noChangeAspect="1"/>
          </p:cNvPicPr>
          <p:nvPr/>
        </p:nvPicPr>
        <p:blipFill>
          <a:blip r:embed="rId3">
            <a:extLst>
              <a:ext uri="{28A0092B-C50C-407E-A947-70E740481C1C}">
                <a14:useLocalDpi xmlns:a14="http://schemas.microsoft.com/office/drawing/2010/main" val="0"/>
              </a:ext>
            </a:extLst>
          </a:blip>
          <a:srcRect l="38515" t="22043" r="10555"/>
          <a:stretch>
            <a:fillRect/>
          </a:stretch>
        </p:blipFill>
        <p:spPr bwMode="auto">
          <a:xfrm>
            <a:off x="5630863" y="115888"/>
            <a:ext cx="330200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CuadroTexto 1">
            <a:extLst>
              <a:ext uri="{FF2B5EF4-FFF2-40B4-BE49-F238E27FC236}">
                <a16:creationId xmlns:a16="http://schemas.microsoft.com/office/drawing/2014/main" id="{A281B0B1-76E9-8201-CE1A-9FF0B182B4EC}"/>
              </a:ext>
            </a:extLst>
          </p:cNvPr>
          <p:cNvSpPr txBox="1">
            <a:spLocks noChangeArrowheads="1"/>
          </p:cNvSpPr>
          <p:nvPr/>
        </p:nvSpPr>
        <p:spPr bwMode="auto">
          <a:xfrm>
            <a:off x="5630863" y="5146675"/>
            <a:ext cx="3406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AD</a:t>
            </a:r>
          </a:p>
          <a:p>
            <a:pPr algn="ctr" eaLnBrk="1" hangingPunct="1"/>
            <a:r>
              <a:rPr lang="es-ES" altLang="es-ES">
                <a:solidFill>
                  <a:srgbClr val="FF6600"/>
                </a:solidFill>
                <a:latin typeface="Comic Sans MS" panose="030F0902030302020204" pitchFamily="66" charset="0"/>
              </a:rPr>
              <a:t>MAIOREM</a:t>
            </a:r>
          </a:p>
          <a:p>
            <a:pPr algn="ctr" eaLnBrk="1" hangingPunct="1"/>
            <a:r>
              <a:rPr lang="es-ES" altLang="es-ES">
                <a:solidFill>
                  <a:srgbClr val="FF6600"/>
                </a:solidFill>
                <a:latin typeface="Comic Sans MS" panose="030F0902030302020204" pitchFamily="66" charset="0"/>
              </a:rPr>
              <a:t>DEI GLORIA</a:t>
            </a: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0452AEF-7034-8BFA-A4E7-8B16E4F3C230}"/>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26978" name="CuadroTexto 1">
            <a:extLst>
              <a:ext uri="{FF2B5EF4-FFF2-40B4-BE49-F238E27FC236}">
                <a16:creationId xmlns:a16="http://schemas.microsoft.com/office/drawing/2014/main" id="{E81910EF-BFD2-928C-1492-851BCD47BD6C}"/>
              </a:ext>
            </a:extLst>
          </p:cNvPr>
          <p:cNvSpPr txBox="1">
            <a:spLocks noChangeArrowheads="1"/>
          </p:cNvSpPr>
          <p:nvPr/>
        </p:nvSpPr>
        <p:spPr bwMode="auto">
          <a:xfrm>
            <a:off x="1166813" y="1000125"/>
            <a:ext cx="5397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3600">
                <a:solidFill>
                  <a:srgbClr val="FF6600"/>
                </a:solidFill>
                <a:latin typeface="Comic Sans MS" panose="030F0902030302020204" pitchFamily="66" charset="0"/>
              </a:rPr>
              <a:t>A</a:t>
            </a:r>
          </a:p>
          <a:p>
            <a:pPr algn="ctr" eaLnBrk="1" hangingPunct="1"/>
            <a:r>
              <a:rPr lang="es-ES" altLang="es-ES" sz="3600">
                <a:solidFill>
                  <a:srgbClr val="FF6600"/>
                </a:solidFill>
                <a:latin typeface="Comic Sans MS" panose="030F0902030302020204" pitchFamily="66" charset="0"/>
              </a:rPr>
              <a:t>D</a:t>
            </a:r>
          </a:p>
          <a:p>
            <a:pPr algn="ctr" eaLnBrk="1" hangingPunct="1"/>
            <a:endParaRPr lang="es-ES" altLang="es-ES" sz="3600">
              <a:solidFill>
                <a:srgbClr val="FF6600"/>
              </a:solidFill>
              <a:latin typeface="Comic Sans MS" panose="030F0902030302020204" pitchFamily="66" charset="0"/>
            </a:endParaRPr>
          </a:p>
          <a:p>
            <a:pPr algn="ctr" eaLnBrk="1" hangingPunct="1"/>
            <a:r>
              <a:rPr lang="es-ES" altLang="es-ES" sz="3600">
                <a:solidFill>
                  <a:srgbClr val="FF6600"/>
                </a:solidFill>
                <a:latin typeface="Comic Sans MS" panose="030F0902030302020204" pitchFamily="66" charset="0"/>
              </a:rPr>
              <a:t>MA</a:t>
            </a:r>
          </a:p>
          <a:p>
            <a:pPr algn="ctr" eaLnBrk="1" hangingPunct="1"/>
            <a:r>
              <a:rPr lang="es-ES" altLang="es-ES" sz="3600">
                <a:solidFill>
                  <a:srgbClr val="FF6600"/>
                </a:solidFill>
                <a:latin typeface="Comic Sans MS" panose="030F0902030302020204" pitchFamily="66" charset="0"/>
              </a:rPr>
              <a:t>I</a:t>
            </a:r>
          </a:p>
          <a:p>
            <a:pPr algn="ctr" eaLnBrk="1" hangingPunct="1"/>
            <a:r>
              <a:rPr lang="es-ES" altLang="es-ES" sz="3600">
                <a:solidFill>
                  <a:srgbClr val="FF6600"/>
                </a:solidFill>
                <a:latin typeface="Comic Sans MS" panose="030F0902030302020204" pitchFamily="66" charset="0"/>
              </a:rPr>
              <a:t>OR</a:t>
            </a:r>
          </a:p>
          <a:p>
            <a:pPr algn="ctr" eaLnBrk="1" hangingPunct="1"/>
            <a:r>
              <a:rPr lang="es-ES" altLang="es-ES" sz="3600">
                <a:solidFill>
                  <a:srgbClr val="FF6600"/>
                </a:solidFill>
                <a:latin typeface="Comic Sans MS" panose="030F0902030302020204" pitchFamily="66" charset="0"/>
              </a:rPr>
              <a:t>E</a:t>
            </a:r>
          </a:p>
          <a:p>
            <a:pPr algn="ctr" eaLnBrk="1" hangingPunct="1"/>
            <a:r>
              <a:rPr lang="es-ES" altLang="es-ES" sz="3600">
                <a:solidFill>
                  <a:srgbClr val="FF6600"/>
                </a:solidFill>
                <a:latin typeface="Comic Sans MS" panose="030F0902030302020204" pitchFamily="66" charset="0"/>
              </a:rPr>
              <a:t>M</a:t>
            </a:r>
          </a:p>
        </p:txBody>
      </p:sp>
      <p:pic>
        <p:nvPicPr>
          <p:cNvPr id="126979" name="Imagen 1" descr="st-ignatius-loyola-1491-1556-spanish-6612051.jpg">
            <a:extLst>
              <a:ext uri="{FF2B5EF4-FFF2-40B4-BE49-F238E27FC236}">
                <a16:creationId xmlns:a16="http://schemas.microsoft.com/office/drawing/2014/main" id="{72061849-5FC1-7F7C-01DD-F44E328A54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7488" y="247650"/>
            <a:ext cx="4160837"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ángulo 2">
            <a:extLst>
              <a:ext uri="{FF2B5EF4-FFF2-40B4-BE49-F238E27FC236}">
                <a16:creationId xmlns:a16="http://schemas.microsoft.com/office/drawing/2014/main" id="{1975B474-41C6-9821-CDC3-CEFB0E81B158}"/>
              </a:ext>
            </a:extLst>
          </p:cNvPr>
          <p:cNvSpPr>
            <a:spLocks noChangeArrowheads="1"/>
          </p:cNvSpPr>
          <p:nvPr/>
        </p:nvSpPr>
        <p:spPr bwMode="auto">
          <a:xfrm>
            <a:off x="7723188" y="1000125"/>
            <a:ext cx="6286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3600">
                <a:solidFill>
                  <a:srgbClr val="FF6600"/>
                </a:solidFill>
                <a:latin typeface="Comic Sans MS" panose="030F0902030302020204" pitchFamily="66" charset="0"/>
              </a:rPr>
              <a:t>DEI </a:t>
            </a:r>
          </a:p>
          <a:p>
            <a:pPr algn="ctr" eaLnBrk="1" hangingPunct="1"/>
            <a:endParaRPr lang="es-ES" altLang="es-ES" sz="3600">
              <a:solidFill>
                <a:srgbClr val="FF6600"/>
              </a:solidFill>
              <a:latin typeface="Comic Sans MS" panose="030F0902030302020204" pitchFamily="66" charset="0"/>
            </a:endParaRPr>
          </a:p>
          <a:p>
            <a:pPr algn="ctr" eaLnBrk="1" hangingPunct="1"/>
            <a:r>
              <a:rPr lang="es-ES" altLang="es-ES" sz="3600">
                <a:solidFill>
                  <a:srgbClr val="FF6600"/>
                </a:solidFill>
                <a:latin typeface="Comic Sans MS" panose="030F0902030302020204" pitchFamily="66" charset="0"/>
              </a:rPr>
              <a:t>GLORIA</a:t>
            </a:r>
          </a:p>
        </p:txBody>
      </p:sp>
      <p:sp>
        <p:nvSpPr>
          <p:cNvPr id="126981" name="CuadroTexto 3">
            <a:extLst>
              <a:ext uri="{FF2B5EF4-FFF2-40B4-BE49-F238E27FC236}">
                <a16:creationId xmlns:a16="http://schemas.microsoft.com/office/drawing/2014/main" id="{A9649154-12AE-C749-91A0-E18ACCA2B1D7}"/>
              </a:ext>
            </a:extLst>
          </p:cNvPr>
          <p:cNvSpPr txBox="1">
            <a:spLocks noChangeArrowheads="1"/>
          </p:cNvSpPr>
          <p:nvPr/>
        </p:nvSpPr>
        <p:spPr bwMode="auto">
          <a:xfrm>
            <a:off x="2757488" y="6221413"/>
            <a:ext cx="415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FF00"/>
                </a:solidFill>
              </a:rPr>
              <a:t>Roma 31 Julio 1556</a:t>
            </a: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618E3E7-B361-3E1A-CBE4-5D00BBD164A9}"/>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pic>
        <p:nvPicPr>
          <p:cNvPr id="129026" name="Imagen 1" descr=" ignacio + santos jesuitas.jpg">
            <a:extLst>
              <a:ext uri="{FF2B5EF4-FFF2-40B4-BE49-F238E27FC236}">
                <a16:creationId xmlns:a16="http://schemas.microsoft.com/office/drawing/2014/main" id="{EB2AE526-B950-ED95-4EA8-044C93D0F3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409575"/>
            <a:ext cx="2830513"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CuadroTexto 1">
            <a:extLst>
              <a:ext uri="{FF2B5EF4-FFF2-40B4-BE49-F238E27FC236}">
                <a16:creationId xmlns:a16="http://schemas.microsoft.com/office/drawing/2014/main" id="{84B8EFA9-A097-FFBE-A8E1-FF9B9A422D03}"/>
              </a:ext>
            </a:extLst>
          </p:cNvPr>
          <p:cNvSpPr txBox="1">
            <a:spLocks noChangeArrowheads="1"/>
          </p:cNvSpPr>
          <p:nvPr/>
        </p:nvSpPr>
        <p:spPr bwMode="auto">
          <a:xfrm>
            <a:off x="6207125" y="4391025"/>
            <a:ext cx="2703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Apple Chancery" panose="03020702040506060504" pitchFamily="66" charset="-79"/>
              </a:rPr>
              <a:t>Dichos </a:t>
            </a:r>
          </a:p>
          <a:p>
            <a:pPr algn="ctr" eaLnBrk="1" hangingPunct="1"/>
            <a:r>
              <a:rPr lang="tr-TR" altLang="es-ES">
                <a:solidFill>
                  <a:srgbClr val="FF6600"/>
                </a:solidFill>
                <a:latin typeface="Apple Chancery" panose="03020702040506060504" pitchFamily="66" charset="-79"/>
              </a:rPr>
              <a:t>Y</a:t>
            </a:r>
            <a:endParaRPr lang="es-ES" altLang="es-ES">
              <a:solidFill>
                <a:srgbClr val="FF6600"/>
              </a:solidFill>
              <a:latin typeface="Apple Chancery" panose="03020702040506060504" pitchFamily="66" charset="-79"/>
            </a:endParaRPr>
          </a:p>
          <a:p>
            <a:pPr algn="ctr" eaLnBrk="1" hangingPunct="1"/>
            <a:r>
              <a:rPr lang="es-ES" altLang="es-ES">
                <a:solidFill>
                  <a:srgbClr val="FF6600"/>
                </a:solidFill>
                <a:latin typeface="Apple Chancery" panose="03020702040506060504" pitchFamily="66" charset="-79"/>
              </a:rPr>
              <a:t>Frases</a:t>
            </a:r>
          </a:p>
        </p:txBody>
      </p:sp>
      <p:sp>
        <p:nvSpPr>
          <p:cNvPr id="3" name="Rectángulo 2">
            <a:extLst>
              <a:ext uri="{FF2B5EF4-FFF2-40B4-BE49-F238E27FC236}">
                <a16:creationId xmlns:a16="http://schemas.microsoft.com/office/drawing/2014/main" id="{FEDD0118-BF0E-D178-A2EB-7D11F11796FC}"/>
              </a:ext>
            </a:extLst>
          </p:cNvPr>
          <p:cNvSpPr/>
          <p:nvPr/>
        </p:nvSpPr>
        <p:spPr>
          <a:xfrm>
            <a:off x="133350" y="115888"/>
            <a:ext cx="5800725" cy="6740525"/>
          </a:xfrm>
          <a:prstGeom prst="rect">
            <a:avLst/>
          </a:prstGeom>
        </p:spPr>
        <p:txBody>
          <a:bodyPr>
            <a:spAutoFit/>
          </a:bodyPr>
          <a:lstStyle>
            <a:lvl1pPr marL="285750" indent="-2857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s-ES" altLang="es-ES" sz="1800">
                <a:solidFill>
                  <a:srgbClr val="FFFF00"/>
                </a:solidFill>
                <a:latin typeface="Apple Chancery" panose="03020702040506060504" pitchFamily="66" charset="-79"/>
              </a:rPr>
              <a:t>Dios me ama más que yo a mí mismo.</a:t>
            </a:r>
          </a:p>
          <a:p>
            <a:pPr eaLnBrk="1" hangingPunct="1"/>
            <a:r>
              <a:rPr lang="es-ES" altLang="es-ES" sz="1800">
                <a:solidFill>
                  <a:srgbClr val="FFFF00"/>
                </a:solidFill>
                <a:latin typeface="Apple Chancery" panose="03020702040506060504" pitchFamily="66" charset="-79"/>
              </a:rPr>
              <a:t>-   No merezco, Señor, cuanto recibo!</a:t>
            </a:r>
          </a:p>
          <a:p>
            <a:pPr eaLnBrk="1" hangingPunct="1">
              <a:buFontTx/>
              <a:buChar char="-"/>
            </a:pPr>
            <a:r>
              <a:rPr lang="es-ES" altLang="es-ES" sz="1800">
                <a:solidFill>
                  <a:srgbClr val="FFFF00"/>
                </a:solidFill>
                <a:latin typeface="Apple Chancery" panose="03020702040506060504" pitchFamily="66" charset="-79"/>
              </a:rPr>
              <a:t>¿Qué queréis. Señor, de mí?</a:t>
            </a:r>
          </a:p>
          <a:p>
            <a:pPr eaLnBrk="1" hangingPunct="1"/>
            <a:r>
              <a:rPr lang="es-ES" altLang="es-ES" sz="1800">
                <a:solidFill>
                  <a:srgbClr val="FFFF00"/>
                </a:solidFill>
                <a:latin typeface="Apple Chancery" panose="03020702040506060504" pitchFamily="66" charset="-79"/>
              </a:rPr>
              <a:t>-   ¡Siguiéndoos, Jesús, no me puedo perder!.</a:t>
            </a:r>
          </a:p>
          <a:p>
            <a:pPr eaLnBrk="1" hangingPunct="1">
              <a:buFontTx/>
              <a:buChar char="-"/>
            </a:pPr>
            <a:r>
              <a:rPr lang="es-ES" altLang="es-ES" sz="1800">
                <a:solidFill>
                  <a:srgbClr val="FFFF00"/>
                </a:solidFill>
                <a:latin typeface="Apple Chancery" panose="03020702040506060504" pitchFamily="66" charset="-79"/>
              </a:rPr>
              <a:t>Dios proveerá lo que le parezca mejor.</a:t>
            </a:r>
          </a:p>
          <a:p>
            <a:pPr eaLnBrk="1" hangingPunct="1">
              <a:buFontTx/>
              <a:buChar char="-"/>
            </a:pPr>
            <a:r>
              <a:rPr lang="es-ES" altLang="es-ES" sz="1800">
                <a:solidFill>
                  <a:srgbClr val="FFFF00"/>
                </a:solidFill>
                <a:latin typeface="Apple Chancery" panose="03020702040506060504" pitchFamily="66" charset="-79"/>
              </a:rPr>
              <a:t>En todo amar y servir.</a:t>
            </a:r>
          </a:p>
          <a:p>
            <a:pPr eaLnBrk="1" hangingPunct="1"/>
            <a:r>
              <a:rPr lang="es-ES" altLang="es-ES" sz="1800">
                <a:solidFill>
                  <a:srgbClr val="FFFF00"/>
                </a:solidFill>
              </a:rPr>
              <a:t>- </a:t>
            </a:r>
            <a:r>
              <a:rPr lang="es-ES" altLang="es-ES" sz="1800"/>
              <a:t> </a:t>
            </a:r>
            <a:r>
              <a:rPr lang="es-ES" altLang="es-ES" sz="1800">
                <a:solidFill>
                  <a:srgbClr val="FFFF00"/>
                </a:solidFill>
                <a:latin typeface="Apple Chancery" panose="03020702040506060504" pitchFamily="66" charset="-79"/>
              </a:rPr>
              <a:t>El amor se ha de poner más</a:t>
            </a:r>
          </a:p>
          <a:p>
            <a:pPr eaLnBrk="1" hangingPunct="1"/>
            <a:r>
              <a:rPr lang="es-ES" altLang="es-ES" sz="1800">
                <a:solidFill>
                  <a:srgbClr val="FFFF00"/>
                </a:solidFill>
                <a:latin typeface="Apple Chancery" panose="03020702040506060504" pitchFamily="66" charset="-79"/>
              </a:rPr>
              <a:t>    en las obras, que en las palabras.</a:t>
            </a:r>
          </a:p>
          <a:p>
            <a:pPr eaLnBrk="1" hangingPunct="1">
              <a:buFontTx/>
              <a:buChar char="-"/>
            </a:pPr>
            <a:r>
              <a:rPr lang="es-ES" altLang="es-ES" sz="1800">
                <a:solidFill>
                  <a:srgbClr val="FFFF00"/>
                </a:solidFill>
                <a:latin typeface="Apple Chancery" panose="03020702040506060504" pitchFamily="66" charset="-79"/>
              </a:rPr>
              <a:t>Puede ser de provecho, criticar las malas obras </a:t>
            </a:r>
          </a:p>
          <a:p>
            <a:pPr eaLnBrk="1" hangingPunct="1"/>
            <a:r>
              <a:rPr lang="es-ES" altLang="es-ES" sz="1800">
                <a:solidFill>
                  <a:srgbClr val="FFFF00"/>
                </a:solidFill>
                <a:latin typeface="Apple Chancery" panose="03020702040506060504" pitchFamily="66" charset="-79"/>
              </a:rPr>
              <a:t>    de los demás, a las personas que pueden</a:t>
            </a:r>
          </a:p>
          <a:p>
            <a:pPr eaLnBrk="1" hangingPunct="1"/>
            <a:r>
              <a:rPr lang="es-ES" altLang="es-ES" sz="1800">
                <a:solidFill>
                  <a:srgbClr val="FFFF00"/>
                </a:solidFill>
                <a:latin typeface="Apple Chancery" panose="03020702040506060504" pitchFamily="66" charset="-79"/>
              </a:rPr>
              <a:t>   remediarlas.</a:t>
            </a:r>
          </a:p>
          <a:p>
            <a:pPr eaLnBrk="1" hangingPunct="1"/>
            <a:r>
              <a:rPr lang="es-ES" altLang="es-ES" sz="1800">
                <a:solidFill>
                  <a:srgbClr val="FFFF00"/>
                </a:solidFill>
                <a:latin typeface="Apple Chancery" panose="03020702040506060504" pitchFamily="66" charset="-79"/>
              </a:rPr>
              <a:t>-¿De qué te sirve ganar el mundo,</a:t>
            </a:r>
          </a:p>
          <a:p>
            <a:pPr eaLnBrk="1" hangingPunct="1"/>
            <a:r>
              <a:rPr lang="es-ES" altLang="es-ES" sz="1800">
                <a:solidFill>
                  <a:srgbClr val="FFFF00"/>
                </a:solidFill>
                <a:latin typeface="Apple Chancery" panose="03020702040506060504" pitchFamily="66" charset="-79"/>
              </a:rPr>
              <a:t>   si al final pierdes tu alma?</a:t>
            </a:r>
          </a:p>
          <a:p>
            <a:pPr eaLnBrk="1" hangingPunct="1">
              <a:buFontTx/>
              <a:buChar char="-"/>
            </a:pPr>
            <a:r>
              <a:rPr lang="es-ES" altLang="es-ES" sz="1800">
                <a:solidFill>
                  <a:srgbClr val="FFFF00"/>
                </a:solidFill>
                <a:latin typeface="Apple Chancery" panose="03020702040506060504" pitchFamily="66" charset="-79"/>
              </a:rPr>
              <a:t>Los que creen, ninguna prueba necesitan,</a:t>
            </a:r>
          </a:p>
          <a:p>
            <a:pPr eaLnBrk="1" hangingPunct="1"/>
            <a:r>
              <a:rPr lang="es-ES" altLang="es-ES" sz="1800">
                <a:solidFill>
                  <a:srgbClr val="FFFF00"/>
                </a:solidFill>
                <a:latin typeface="Apple Chancery" panose="03020702040506060504" pitchFamily="66" charset="-79"/>
              </a:rPr>
              <a:t>    para los que no quieren creer, </a:t>
            </a:r>
          </a:p>
          <a:p>
            <a:pPr eaLnBrk="1" hangingPunct="1"/>
            <a:r>
              <a:rPr lang="es-ES" altLang="es-ES" sz="1800">
                <a:solidFill>
                  <a:srgbClr val="FFFF00"/>
                </a:solidFill>
                <a:latin typeface="Apple Chancery" panose="03020702040506060504" pitchFamily="66" charset="-79"/>
              </a:rPr>
              <a:t>    ninguna prueba es suficiente. </a:t>
            </a:r>
          </a:p>
          <a:p>
            <a:pPr eaLnBrk="1" hangingPunct="1"/>
            <a:r>
              <a:rPr lang="es-ES" altLang="es-ES" sz="1800">
                <a:solidFill>
                  <a:srgbClr val="FFFF00"/>
                </a:solidFill>
                <a:latin typeface="Apple Chancery" panose="03020702040506060504" pitchFamily="66" charset="-79"/>
              </a:rPr>
              <a:t>- La renuncia de la voluntad propia,</a:t>
            </a:r>
          </a:p>
          <a:p>
            <a:pPr eaLnBrk="1" hangingPunct="1"/>
            <a:r>
              <a:rPr lang="es-ES" altLang="es-ES" sz="1800">
                <a:solidFill>
                  <a:srgbClr val="FFFF00"/>
                </a:solidFill>
                <a:latin typeface="Apple Chancery" panose="03020702040506060504" pitchFamily="66" charset="-79"/>
              </a:rPr>
              <a:t>    vale más que resucitar muertos.</a:t>
            </a:r>
          </a:p>
          <a:p>
            <a:pPr eaLnBrk="1" hangingPunct="1">
              <a:buFontTx/>
              <a:buChar char="-"/>
            </a:pPr>
            <a:r>
              <a:rPr lang="es-ES" altLang="es-ES" sz="1800">
                <a:solidFill>
                  <a:srgbClr val="FFFF00"/>
                </a:solidFill>
                <a:latin typeface="Apple Chancery" panose="03020702040506060504" pitchFamily="66" charset="-79"/>
              </a:rPr>
              <a:t>Cuanto más nuestra alma se despegue </a:t>
            </a:r>
          </a:p>
          <a:p>
            <a:pPr eaLnBrk="1" hangingPunct="1"/>
            <a:r>
              <a:rPr lang="es-ES" altLang="es-ES" sz="1800">
                <a:solidFill>
                  <a:srgbClr val="FFFF00"/>
                </a:solidFill>
                <a:latin typeface="Apple Chancery" panose="03020702040506060504" pitchFamily="66" charset="-79"/>
              </a:rPr>
              <a:t>   de las cosas creadas,  más cerca estará de su Creador.</a:t>
            </a:r>
          </a:p>
          <a:p>
            <a:pPr eaLnBrk="1" hangingPunct="1">
              <a:buFontTx/>
              <a:buChar char="-"/>
            </a:pPr>
            <a:r>
              <a:rPr lang="es-ES" altLang="es-ES" sz="1800">
                <a:solidFill>
                  <a:srgbClr val="FFFF00"/>
                </a:solidFill>
                <a:latin typeface="Apple Chancery" panose="03020702040506060504" pitchFamily="66" charset="-79"/>
              </a:rPr>
              <a:t>El examen de conciencia es siempre</a:t>
            </a:r>
          </a:p>
          <a:p>
            <a:pPr eaLnBrk="1" hangingPunct="1"/>
            <a:r>
              <a:rPr lang="es-ES" altLang="es-ES" sz="1800">
                <a:solidFill>
                  <a:srgbClr val="FFFF00"/>
                </a:solidFill>
                <a:latin typeface="Apple Chancery" panose="03020702040506060504" pitchFamily="66" charset="-79"/>
              </a:rPr>
              <a:t>    el mejor medio para cuidar  bien el alma</a:t>
            </a:r>
          </a:p>
          <a:p>
            <a:pPr eaLnBrk="1" hangingPunct="1"/>
            <a:r>
              <a:rPr lang="es-ES" altLang="es-ES" sz="1800">
                <a:solidFill>
                  <a:srgbClr val="FFFF00"/>
                </a:solidFill>
                <a:latin typeface="Apple Chancery" panose="03020702040506060504" pitchFamily="66" charset="-79"/>
              </a:rPr>
              <a:t>-   Quién evita la tentación, evita el pecado.</a:t>
            </a:r>
          </a:p>
          <a:p>
            <a:pPr eaLnBrk="1" hangingPunct="1">
              <a:buFontTx/>
              <a:buChar char="-"/>
            </a:pPr>
            <a:endParaRPr lang="es-ES" altLang="es-ES" sz="1800">
              <a:solidFill>
                <a:srgbClr val="FFFF00"/>
              </a:solidFill>
              <a:latin typeface="Apple Chancery" panose="03020702040506060504" pitchFamily="66" charset="-79"/>
            </a:endParaRP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A94534C-48DD-782E-9BBE-B8B15B2F9E1A}"/>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31074" name="CuadroTexto 2">
            <a:extLst>
              <a:ext uri="{FF2B5EF4-FFF2-40B4-BE49-F238E27FC236}">
                <a16:creationId xmlns:a16="http://schemas.microsoft.com/office/drawing/2014/main" id="{785EE46D-3C47-7824-1450-3A787BB62450}"/>
              </a:ext>
            </a:extLst>
          </p:cNvPr>
          <p:cNvSpPr txBox="1">
            <a:spLocks noChangeArrowheads="1"/>
          </p:cNvSpPr>
          <p:nvPr/>
        </p:nvSpPr>
        <p:spPr bwMode="auto">
          <a:xfrm>
            <a:off x="406400" y="1158875"/>
            <a:ext cx="31400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2000">
                <a:solidFill>
                  <a:srgbClr val="FFFF00"/>
                </a:solidFill>
                <a:latin typeface="Apple Chancery" panose="03020702040506060504" pitchFamily="66" charset="-79"/>
              </a:rPr>
              <a:t>Tomad, Señor y recibid </a:t>
            </a:r>
          </a:p>
          <a:p>
            <a:pPr algn="ctr" eaLnBrk="1" hangingPunct="1"/>
            <a:r>
              <a:rPr lang="es-ES" altLang="es-ES" sz="2000">
                <a:solidFill>
                  <a:srgbClr val="FFFF00"/>
                </a:solidFill>
                <a:latin typeface="Apple Chancery" panose="03020702040506060504" pitchFamily="66" charset="-79"/>
              </a:rPr>
              <a:t>toda mi libertad,</a:t>
            </a:r>
          </a:p>
          <a:p>
            <a:pPr algn="ctr" eaLnBrk="1" hangingPunct="1"/>
            <a:r>
              <a:rPr lang="es-ES" altLang="es-ES" sz="2000">
                <a:solidFill>
                  <a:srgbClr val="FFFF00"/>
                </a:solidFill>
                <a:latin typeface="Apple Chancery" panose="03020702040506060504" pitchFamily="66" charset="-79"/>
              </a:rPr>
              <a:t>mi memoria, </a:t>
            </a:r>
          </a:p>
          <a:p>
            <a:pPr algn="ctr" eaLnBrk="1" hangingPunct="1"/>
            <a:r>
              <a:rPr lang="es-ES" altLang="es-ES" sz="2000">
                <a:solidFill>
                  <a:srgbClr val="FFFF00"/>
                </a:solidFill>
                <a:latin typeface="Apple Chancery" panose="03020702040506060504" pitchFamily="66" charset="-79"/>
              </a:rPr>
              <a:t>mi entendimiento </a:t>
            </a:r>
          </a:p>
          <a:p>
            <a:pPr algn="ctr" eaLnBrk="1" hangingPunct="1"/>
            <a:r>
              <a:rPr lang="es-ES" altLang="es-ES" sz="2000">
                <a:solidFill>
                  <a:srgbClr val="FFFF00"/>
                </a:solidFill>
                <a:latin typeface="Apple Chancery" panose="03020702040506060504" pitchFamily="66" charset="-79"/>
              </a:rPr>
              <a:t>y toda mi voluntad,</a:t>
            </a:r>
          </a:p>
          <a:p>
            <a:pPr algn="ctr" eaLnBrk="1" hangingPunct="1"/>
            <a:r>
              <a:rPr lang="es-ES" altLang="es-ES" sz="2000">
                <a:solidFill>
                  <a:srgbClr val="FFFF00"/>
                </a:solidFill>
                <a:latin typeface="Apple Chancery" panose="03020702040506060504" pitchFamily="66" charset="-79"/>
              </a:rPr>
              <a:t>Todo mi haber y poseer,</a:t>
            </a:r>
          </a:p>
          <a:p>
            <a:pPr algn="ctr" eaLnBrk="1" hangingPunct="1"/>
            <a:r>
              <a:rPr lang="es-ES" altLang="es-ES" sz="2000">
                <a:solidFill>
                  <a:srgbClr val="FFFF00"/>
                </a:solidFill>
                <a:latin typeface="Apple Chancery" panose="03020702040506060504" pitchFamily="66" charset="-79"/>
              </a:rPr>
              <a:t>Vos me la dísteis; </a:t>
            </a:r>
          </a:p>
          <a:p>
            <a:pPr algn="ctr" eaLnBrk="1" hangingPunct="1"/>
            <a:r>
              <a:rPr lang="es-ES" altLang="es-ES" sz="2000">
                <a:solidFill>
                  <a:srgbClr val="FFFF00"/>
                </a:solidFill>
                <a:latin typeface="Apple Chancery" panose="03020702040506060504" pitchFamily="66" charset="-79"/>
              </a:rPr>
              <a:t>a vos Señor, lo torno.</a:t>
            </a:r>
          </a:p>
          <a:p>
            <a:pPr algn="ctr" eaLnBrk="1" hangingPunct="1"/>
            <a:r>
              <a:rPr lang="es-ES" altLang="es-ES" sz="2000">
                <a:solidFill>
                  <a:srgbClr val="FFFF00"/>
                </a:solidFill>
                <a:latin typeface="Apple Chancery" panose="03020702040506060504" pitchFamily="66" charset="-79"/>
              </a:rPr>
              <a:t>Todo es vuestro.</a:t>
            </a:r>
          </a:p>
          <a:p>
            <a:pPr algn="ctr" eaLnBrk="1" hangingPunct="1"/>
            <a:r>
              <a:rPr lang="es-ES" altLang="es-ES" sz="2000">
                <a:solidFill>
                  <a:srgbClr val="FFFF00"/>
                </a:solidFill>
                <a:latin typeface="Apple Chancery" panose="03020702040506060504" pitchFamily="66" charset="-79"/>
              </a:rPr>
              <a:t>Disponed a toda </a:t>
            </a:r>
          </a:p>
          <a:p>
            <a:pPr algn="ctr" eaLnBrk="1" hangingPunct="1"/>
            <a:r>
              <a:rPr lang="es-ES" altLang="es-ES" sz="2000">
                <a:solidFill>
                  <a:srgbClr val="FFFF00"/>
                </a:solidFill>
                <a:latin typeface="Apple Chancery" panose="03020702040506060504" pitchFamily="66" charset="-79"/>
              </a:rPr>
              <a:t>vuestra voluntad</a:t>
            </a:r>
          </a:p>
          <a:p>
            <a:pPr algn="ctr" eaLnBrk="1" hangingPunct="1"/>
            <a:r>
              <a:rPr lang="tr-TR" altLang="es-ES" sz="2000">
                <a:solidFill>
                  <a:srgbClr val="FFFF00"/>
                </a:solidFill>
                <a:latin typeface="Apple Chancery" panose="03020702040506060504" pitchFamily="66" charset="-79"/>
              </a:rPr>
              <a:t>Y</a:t>
            </a:r>
            <a:r>
              <a:rPr lang="es-ES" altLang="es-ES" sz="2000">
                <a:solidFill>
                  <a:srgbClr val="FFFF00"/>
                </a:solidFill>
                <a:latin typeface="Apple Chancery" panose="03020702040506060504" pitchFamily="66" charset="-79"/>
              </a:rPr>
              <a:t> dadme vuestro amor </a:t>
            </a:r>
          </a:p>
          <a:p>
            <a:pPr algn="ctr" eaLnBrk="1" hangingPunct="1"/>
            <a:r>
              <a:rPr lang="es-ES" altLang="es-ES" sz="2000">
                <a:solidFill>
                  <a:srgbClr val="FFFF00"/>
                </a:solidFill>
                <a:latin typeface="Apple Chancery" panose="03020702040506060504" pitchFamily="66" charset="-79"/>
              </a:rPr>
              <a:t>y gracia,</a:t>
            </a:r>
          </a:p>
          <a:p>
            <a:pPr algn="ctr" eaLnBrk="1" hangingPunct="1"/>
            <a:r>
              <a:rPr lang="fr-FR" altLang="es-ES" sz="2000">
                <a:solidFill>
                  <a:srgbClr val="FFFF00"/>
                </a:solidFill>
                <a:latin typeface="Apple Chancery" panose="03020702040506060504" pitchFamily="66" charset="-79"/>
              </a:rPr>
              <a:t>que éstas me bastan.</a:t>
            </a:r>
            <a:endParaRPr lang="es-ES" altLang="es-ES" sz="2000">
              <a:solidFill>
                <a:srgbClr val="FFFF00"/>
              </a:solidFill>
              <a:latin typeface="Apple Chancery" panose="03020702040506060504" pitchFamily="66" charset="-79"/>
            </a:endParaRPr>
          </a:p>
        </p:txBody>
      </p:sp>
      <p:pic>
        <p:nvPicPr>
          <p:cNvPr id="131075" name="Imagen 1" descr="0a158c57ce3ab1d2eb5ccf9e6340cc7c.gif">
            <a:extLst>
              <a:ext uri="{FF2B5EF4-FFF2-40B4-BE49-F238E27FC236}">
                <a16:creationId xmlns:a16="http://schemas.microsoft.com/office/drawing/2014/main" id="{DF80CABA-5E4D-AEAC-81D7-AF4B97315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15888"/>
            <a:ext cx="3857625"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Imagen 5" descr="cristo.psd">
            <a:extLst>
              <a:ext uri="{FF2B5EF4-FFF2-40B4-BE49-F238E27FC236}">
                <a16:creationId xmlns:a16="http://schemas.microsoft.com/office/drawing/2014/main" id="{9407B083-85CC-939A-A364-627BFE5865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8713" y="860425"/>
            <a:ext cx="18796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4D87565-12D1-527A-0EBF-DFA91990C864}"/>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33122" name="Rectángulo 3">
            <a:extLst>
              <a:ext uri="{FF2B5EF4-FFF2-40B4-BE49-F238E27FC236}">
                <a16:creationId xmlns:a16="http://schemas.microsoft.com/office/drawing/2014/main" id="{87501E49-A3F7-8689-A503-55DF1205120B}"/>
              </a:ext>
            </a:extLst>
          </p:cNvPr>
          <p:cNvSpPr>
            <a:spLocks noChangeArrowheads="1"/>
          </p:cNvSpPr>
          <p:nvPr/>
        </p:nvSpPr>
        <p:spPr bwMode="auto">
          <a:xfrm>
            <a:off x="449263" y="1179513"/>
            <a:ext cx="4246562"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es-ES" sz="2000">
                <a:solidFill>
                  <a:srgbClr val="FFFF00"/>
                </a:solidFill>
                <a:latin typeface="Apple Chancery" panose="03020702040506060504" pitchFamily="66" charset="-79"/>
              </a:rPr>
              <a:t>Alma de Cristo, santifícame.</a:t>
            </a:r>
          </a:p>
          <a:p>
            <a:pPr algn="ctr" eaLnBrk="1" hangingPunct="1"/>
            <a:r>
              <a:rPr lang="es-ES_tradnl" altLang="es-ES" sz="2000">
                <a:solidFill>
                  <a:srgbClr val="FFFF00"/>
                </a:solidFill>
                <a:latin typeface="Apple Chancery" panose="03020702040506060504" pitchFamily="66" charset="-79"/>
              </a:rPr>
              <a:t>Cuerpo de Cristo, sálvame.</a:t>
            </a:r>
          </a:p>
          <a:p>
            <a:pPr algn="ctr" eaLnBrk="1" hangingPunct="1"/>
            <a:r>
              <a:rPr lang="pt-BR" altLang="es-ES" sz="2000">
                <a:solidFill>
                  <a:srgbClr val="FFFF00"/>
                </a:solidFill>
                <a:latin typeface="Apple Chancery" panose="03020702040506060504" pitchFamily="66" charset="-79"/>
              </a:rPr>
              <a:t>Sangre de Cristo, embriágame.</a:t>
            </a:r>
          </a:p>
          <a:p>
            <a:pPr algn="ctr" eaLnBrk="1" hangingPunct="1"/>
            <a:r>
              <a:rPr lang="es-ES_tradnl" altLang="es-ES" sz="2000">
                <a:solidFill>
                  <a:srgbClr val="FFFF00"/>
                </a:solidFill>
                <a:latin typeface="Apple Chancery" panose="03020702040506060504" pitchFamily="66" charset="-79"/>
              </a:rPr>
              <a:t>Agua del costado de Cristo, lávame.</a:t>
            </a:r>
          </a:p>
          <a:p>
            <a:pPr algn="ctr" eaLnBrk="1" hangingPunct="1"/>
            <a:r>
              <a:rPr lang="es-ES_tradnl" altLang="es-ES" sz="2000">
                <a:solidFill>
                  <a:srgbClr val="FFFF00"/>
                </a:solidFill>
                <a:latin typeface="Apple Chancery" panose="03020702040506060504" pitchFamily="66" charset="-79"/>
              </a:rPr>
              <a:t>Pasión de Cristo, confórtame.</a:t>
            </a:r>
          </a:p>
          <a:p>
            <a:pPr algn="ctr" eaLnBrk="1" hangingPunct="1"/>
            <a:r>
              <a:rPr lang="es-ES_tradnl" altLang="es-ES" sz="2000">
                <a:solidFill>
                  <a:srgbClr val="FFFF00"/>
                </a:solidFill>
                <a:latin typeface="Apple Chancery" panose="03020702040506060504" pitchFamily="66" charset="-79"/>
              </a:rPr>
              <a:t>¡Oh, buen Jesús!, óyeme.</a:t>
            </a:r>
          </a:p>
          <a:p>
            <a:pPr algn="ctr" eaLnBrk="1" hangingPunct="1"/>
            <a:r>
              <a:rPr lang="es-ES_tradnl" altLang="es-ES" sz="2000">
                <a:solidFill>
                  <a:srgbClr val="FFFF00"/>
                </a:solidFill>
                <a:latin typeface="Apple Chancery" panose="03020702040506060504" pitchFamily="66" charset="-79"/>
              </a:rPr>
              <a:t>Dentro de tus llagas, escóndeme.</a:t>
            </a:r>
          </a:p>
          <a:p>
            <a:pPr algn="ctr" eaLnBrk="1" hangingPunct="1"/>
            <a:r>
              <a:rPr lang="pt-BR" altLang="es-ES" sz="2000">
                <a:solidFill>
                  <a:srgbClr val="FFFF00"/>
                </a:solidFill>
                <a:latin typeface="Apple Chancery" panose="03020702040506060504" pitchFamily="66" charset="-79"/>
              </a:rPr>
              <a:t>No permitas que me aparte de Ti.</a:t>
            </a:r>
          </a:p>
          <a:p>
            <a:pPr algn="ctr" eaLnBrk="1" hangingPunct="1"/>
            <a:r>
              <a:rPr lang="es-ES_tradnl" altLang="es-ES" sz="2000">
                <a:solidFill>
                  <a:srgbClr val="FFFF00"/>
                </a:solidFill>
                <a:latin typeface="Apple Chancery" panose="03020702040506060504" pitchFamily="66" charset="-79"/>
              </a:rPr>
              <a:t>Del enemigo, defiéndeme.</a:t>
            </a:r>
          </a:p>
          <a:p>
            <a:pPr algn="ctr" eaLnBrk="1" hangingPunct="1"/>
            <a:r>
              <a:rPr lang="es-ES_tradnl" altLang="es-ES" sz="2000">
                <a:solidFill>
                  <a:srgbClr val="FFFF00"/>
                </a:solidFill>
                <a:latin typeface="Apple Chancery" panose="03020702040506060504" pitchFamily="66" charset="-79"/>
              </a:rPr>
              <a:t>En la hora de mi muerte, llámame.</a:t>
            </a:r>
          </a:p>
          <a:p>
            <a:pPr algn="ctr" eaLnBrk="1" hangingPunct="1"/>
            <a:r>
              <a:rPr lang="es-ES_tradnl" altLang="es-ES" sz="2000">
                <a:solidFill>
                  <a:srgbClr val="FFFF00"/>
                </a:solidFill>
                <a:latin typeface="Apple Chancery" panose="03020702040506060504" pitchFamily="66" charset="-79"/>
              </a:rPr>
              <a:t>Y mándame ir a Ti.</a:t>
            </a:r>
          </a:p>
          <a:p>
            <a:pPr algn="ctr" eaLnBrk="1" hangingPunct="1"/>
            <a:r>
              <a:rPr lang="es-ES_tradnl" altLang="es-ES" sz="2000">
                <a:solidFill>
                  <a:srgbClr val="FFFF00"/>
                </a:solidFill>
                <a:latin typeface="Apple Chancery" panose="03020702040506060504" pitchFamily="66" charset="-79"/>
              </a:rPr>
              <a:t>Para que con tus santos te alabe.</a:t>
            </a:r>
          </a:p>
          <a:p>
            <a:pPr algn="ctr" eaLnBrk="1" hangingPunct="1"/>
            <a:r>
              <a:rPr lang="es-ES_tradnl" altLang="es-ES" sz="2000">
                <a:solidFill>
                  <a:srgbClr val="FFFF00"/>
                </a:solidFill>
                <a:latin typeface="Apple Chancery" panose="03020702040506060504" pitchFamily="66" charset="-79"/>
              </a:rPr>
              <a:t>Por los siglos de los siglos. </a:t>
            </a:r>
          </a:p>
          <a:p>
            <a:pPr algn="ctr" eaLnBrk="1" hangingPunct="1"/>
            <a:r>
              <a:rPr lang="es-ES_tradnl" altLang="es-ES" sz="2000">
                <a:solidFill>
                  <a:srgbClr val="FFFF00"/>
                </a:solidFill>
                <a:latin typeface="Apple Chancery" panose="03020702040506060504" pitchFamily="66" charset="-79"/>
              </a:rPr>
              <a:t>Amén.	</a:t>
            </a:r>
          </a:p>
        </p:txBody>
      </p:sp>
      <p:pic>
        <p:nvPicPr>
          <p:cNvPr id="133123" name="Imagen 1" descr="0a158c57ce3ab1d2eb5ccf9e6340cc7c.gif">
            <a:extLst>
              <a:ext uri="{FF2B5EF4-FFF2-40B4-BE49-F238E27FC236}">
                <a16:creationId xmlns:a16="http://schemas.microsoft.com/office/drawing/2014/main" id="{47E978E7-7611-ACCF-FC2B-8D7C72B4D6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15888"/>
            <a:ext cx="3857625"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Imagen 5" descr="cristo.psd">
            <a:extLst>
              <a:ext uri="{FF2B5EF4-FFF2-40B4-BE49-F238E27FC236}">
                <a16:creationId xmlns:a16="http://schemas.microsoft.com/office/drawing/2014/main" id="{0B52E1DE-0231-65AF-F643-F3DD4EC552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8713" y="860425"/>
            <a:ext cx="18796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B805EF3-83CC-765B-470F-5EBF2F4E0047}"/>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4578" name="Rectángulo 2">
            <a:extLst>
              <a:ext uri="{FF2B5EF4-FFF2-40B4-BE49-F238E27FC236}">
                <a16:creationId xmlns:a16="http://schemas.microsoft.com/office/drawing/2014/main" id="{A35B5CA2-3E46-B71E-4113-5F615BF5227F}"/>
              </a:ext>
            </a:extLst>
          </p:cNvPr>
          <p:cNvSpPr>
            <a:spLocks noChangeArrowheads="1"/>
          </p:cNvSpPr>
          <p:nvPr/>
        </p:nvSpPr>
        <p:spPr bwMode="auto">
          <a:xfrm>
            <a:off x="133350" y="196850"/>
            <a:ext cx="444817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Cual Quijote molido y descalabrado,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llegaba Íñigo a su tierra y con su gente. Los dolores eran insoportables y profundos. Su rodilla derecha destrozada, empeoraba de día en día.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imponía una nueva operación:</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“E hízose de nuevo esta carnicería, </a:t>
            </a:r>
          </a:p>
          <a:p>
            <a:pPr algn="ctr" eaLnBrk="1" hangingPunct="1"/>
            <a:r>
              <a:rPr lang="es-ES_tradnl" altLang="es-ES" sz="1800" i="1">
                <a:solidFill>
                  <a:srgbClr val="FFFF00"/>
                </a:solidFill>
                <a:latin typeface="Comic Sans MS" panose="030F0902030302020204" pitchFamily="66" charset="0"/>
              </a:rPr>
              <a:t>en la cual, nunca habló palabra, </a:t>
            </a:r>
          </a:p>
          <a:p>
            <a:pPr algn="ctr" eaLnBrk="1" hangingPunct="1"/>
            <a:r>
              <a:rPr lang="es-ES_tradnl" altLang="es-ES" sz="1800" i="1">
                <a:solidFill>
                  <a:srgbClr val="FFFF00"/>
                </a:solidFill>
                <a:latin typeface="Comic Sans MS" panose="030F0902030302020204" pitchFamily="66" charset="0"/>
              </a:rPr>
              <a:t>ni mostró otra señal,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que apretar mucho los puños”.</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Íñigo se nos muestra </a:t>
            </a:r>
          </a:p>
          <a:p>
            <a:pPr eaLnBrk="1" hangingPunct="1"/>
            <a:r>
              <a:rPr lang="es-ES_tradnl" altLang="es-ES" sz="1800" i="1">
                <a:solidFill>
                  <a:srgbClr val="FFFF00"/>
                </a:solidFill>
                <a:latin typeface="Comic Sans MS" panose="030F0902030302020204" pitchFamily="66" charset="0"/>
              </a:rPr>
              <a:t>como un hombre de gran energía,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tenía por naturaleza, fibra de acero.</a:t>
            </a:r>
          </a:p>
          <a:p>
            <a:pPr eaLnBrk="1" hangingPunct="1"/>
            <a:r>
              <a:rPr lang="es-ES_tradnl" altLang="es-ES" sz="1800" i="1">
                <a:solidFill>
                  <a:srgbClr val="FFFF00"/>
                </a:solidFill>
                <a:latin typeface="Comic Sans MS" panose="030F0902030302020204" pitchFamily="66" charset="0"/>
              </a:rPr>
              <a:t>A pesar de todos los cuidados empeoró, tanto que a ojos de los médicos tenía síntomas “que suelen ser de muerte”.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Fue aconsejado que se confesase</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Íñigo recibió los sacramentos. </a:t>
            </a:r>
            <a:endParaRPr lang="es-ES_tradnl" altLang="es-ES" sz="1800">
              <a:solidFill>
                <a:srgbClr val="FFFF00"/>
              </a:solidFill>
              <a:latin typeface="Comic Sans MS" panose="030F0902030302020204" pitchFamily="66" charset="0"/>
            </a:endParaRPr>
          </a:p>
          <a:p>
            <a:pPr algn="ctr" eaLnBrk="1" hangingPunct="1"/>
            <a:endParaRPr lang="es-ES_tradnl" altLang="es-ES" sz="1800" i="1">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Debajo del pecado sin duda,</a:t>
            </a:r>
          </a:p>
          <a:p>
            <a:pPr algn="ctr" eaLnBrk="1" hangingPunct="1"/>
            <a:r>
              <a:rPr lang="es-ES_tradnl" altLang="es-ES" sz="1800" i="1">
                <a:solidFill>
                  <a:srgbClr val="FFFF00"/>
                </a:solidFill>
                <a:latin typeface="Comic Sans MS" panose="030F0902030302020204" pitchFamily="66" charset="0"/>
              </a:rPr>
              <a:t>aún quedaba el rescoldo de la fe.</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p:txBody>
      </p:sp>
      <p:pic>
        <p:nvPicPr>
          <p:cNvPr id="24579" name="Imagen 2" descr="Captura de pantalla 2018-09-28 a las 17.37.13.png">
            <a:extLst>
              <a:ext uri="{FF2B5EF4-FFF2-40B4-BE49-F238E27FC236}">
                <a16:creationId xmlns:a16="http://schemas.microsoft.com/office/drawing/2014/main" id="{4FF2C43F-9AD7-AE15-FEA6-07BA1ADDAB81}"/>
              </a:ext>
            </a:extLst>
          </p:cNvPr>
          <p:cNvPicPr>
            <a:picLocks noChangeAspect="1"/>
          </p:cNvPicPr>
          <p:nvPr/>
        </p:nvPicPr>
        <p:blipFill>
          <a:blip r:embed="rId3">
            <a:extLst>
              <a:ext uri="{28A0092B-C50C-407E-A947-70E740481C1C}">
                <a14:useLocalDpi xmlns:a14="http://schemas.microsoft.com/office/drawing/2010/main" val="0"/>
              </a:ext>
            </a:extLst>
          </a:blip>
          <a:srcRect l="-2058" t="-250" r="2242" b="-1070"/>
          <a:stretch>
            <a:fillRect/>
          </a:stretch>
        </p:blipFill>
        <p:spPr bwMode="auto">
          <a:xfrm>
            <a:off x="5192713" y="115888"/>
            <a:ext cx="38449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CuadroTexto 1">
            <a:extLst>
              <a:ext uri="{FF2B5EF4-FFF2-40B4-BE49-F238E27FC236}">
                <a16:creationId xmlns:a16="http://schemas.microsoft.com/office/drawing/2014/main" id="{20D97435-9E70-44BE-EB1B-DE30B2FDA382}"/>
              </a:ext>
            </a:extLst>
          </p:cNvPr>
          <p:cNvSpPr txBox="1">
            <a:spLocks noChangeArrowheads="1"/>
          </p:cNvSpPr>
          <p:nvPr/>
        </p:nvSpPr>
        <p:spPr bwMode="auto">
          <a:xfrm>
            <a:off x="5330825" y="4324350"/>
            <a:ext cx="3706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rPr>
              <a:t>Tocar</a:t>
            </a:r>
          </a:p>
          <a:p>
            <a:pPr algn="ctr" eaLnBrk="1" hangingPunct="1"/>
            <a:r>
              <a:rPr lang="es-ES" altLang="es-ES">
                <a:solidFill>
                  <a:srgbClr val="FF6600"/>
                </a:solidFill>
              </a:rPr>
              <a:t>fondo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3000"/>
                                        <p:tgtEl>
                                          <p:spTgt spid="18436"/>
                                        </p:tgtEl>
                                      </p:cBhvr>
                                    </p:animEffect>
                                    <p:anim calcmode="lin" valueType="num">
                                      <p:cBhvr>
                                        <p:cTn id="8" dur="3000" fill="hold"/>
                                        <p:tgtEl>
                                          <p:spTgt spid="18436"/>
                                        </p:tgtEl>
                                        <p:attrNameLst>
                                          <p:attrName>ppt_x</p:attrName>
                                        </p:attrNameLst>
                                      </p:cBhvr>
                                      <p:tavLst>
                                        <p:tav tm="0">
                                          <p:val>
                                            <p:strVal val="#ppt_x"/>
                                          </p:val>
                                        </p:tav>
                                        <p:tav tm="100000">
                                          <p:val>
                                            <p:strVal val="#ppt_x"/>
                                          </p:val>
                                        </p:tav>
                                      </p:tavLst>
                                    </p:anim>
                                    <p:anim calcmode="lin" valueType="num">
                                      <p:cBhvr>
                                        <p:cTn id="9" dur="3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F707286-8EB7-E2F9-E358-B6FD602C0C2B}"/>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135170" name="Rectángulo 3">
            <a:extLst>
              <a:ext uri="{FF2B5EF4-FFF2-40B4-BE49-F238E27FC236}">
                <a16:creationId xmlns:a16="http://schemas.microsoft.com/office/drawing/2014/main" id="{C967D477-622C-3EF3-169E-4E171DA53071}"/>
              </a:ext>
            </a:extLst>
          </p:cNvPr>
          <p:cNvSpPr>
            <a:spLocks noChangeArrowheads="1"/>
          </p:cNvSpPr>
          <p:nvPr/>
        </p:nvSpPr>
        <p:spPr bwMode="auto">
          <a:xfrm>
            <a:off x="873125" y="3830638"/>
            <a:ext cx="276383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ES_tradnl" altLang="es-ES" sz="2000">
              <a:solidFill>
                <a:srgbClr val="FFFF00"/>
              </a:solidFill>
              <a:latin typeface="Apple Chancery" panose="03020702040506060504" pitchFamily="66" charset="-79"/>
            </a:endParaRPr>
          </a:p>
          <a:p>
            <a:pPr algn="ctr" eaLnBrk="1" hangingPunct="1"/>
            <a:r>
              <a:rPr lang="es-ES_tradnl" altLang="es-ES" sz="2000">
                <a:solidFill>
                  <a:srgbClr val="FFFF00"/>
                </a:solidFill>
                <a:latin typeface="Apple Chancery" panose="03020702040506060504" pitchFamily="66" charset="-79"/>
              </a:rPr>
              <a:t>Guión extraido del libro:</a:t>
            </a:r>
          </a:p>
          <a:p>
            <a:pPr algn="ctr" eaLnBrk="1" hangingPunct="1"/>
            <a:r>
              <a:rPr lang="es-ES_tradnl" altLang="es-ES" sz="2000">
                <a:solidFill>
                  <a:srgbClr val="FFFF00"/>
                </a:solidFill>
                <a:latin typeface="Apple Chancery" panose="03020702040506060504" pitchFamily="66" charset="-79"/>
              </a:rPr>
              <a:t>Ignacio de Loyola</a:t>
            </a:r>
          </a:p>
          <a:p>
            <a:pPr algn="ctr" eaLnBrk="1" hangingPunct="1"/>
            <a:r>
              <a:rPr lang="es-ES_tradnl" altLang="es-ES" sz="2000">
                <a:solidFill>
                  <a:srgbClr val="FFFF00"/>
                </a:solidFill>
                <a:latin typeface="Apple Chancery" panose="03020702040506060504" pitchFamily="66" charset="-79"/>
              </a:rPr>
              <a:t>Solo y  a  pie</a:t>
            </a:r>
          </a:p>
          <a:p>
            <a:pPr algn="ctr" eaLnBrk="1" hangingPunct="1"/>
            <a:r>
              <a:rPr lang="es-ES_tradnl" altLang="es-ES" sz="2000">
                <a:solidFill>
                  <a:srgbClr val="FFFF00"/>
                </a:solidFill>
                <a:latin typeface="Apple Chancery" panose="03020702040506060504" pitchFamily="66" charset="-79"/>
              </a:rPr>
              <a:t>J. Ignacio Tellechea.</a:t>
            </a:r>
            <a:endParaRPr lang="pt-BR" altLang="es-ES" sz="2000">
              <a:solidFill>
                <a:srgbClr val="FFFF00"/>
              </a:solidFill>
              <a:latin typeface="Apple Chancery" panose="03020702040506060504" pitchFamily="66" charset="-79"/>
            </a:endParaRPr>
          </a:p>
        </p:txBody>
      </p:sp>
      <p:sp>
        <p:nvSpPr>
          <p:cNvPr id="135171" name="CuadroTexto 1">
            <a:extLst>
              <a:ext uri="{FF2B5EF4-FFF2-40B4-BE49-F238E27FC236}">
                <a16:creationId xmlns:a16="http://schemas.microsoft.com/office/drawing/2014/main" id="{2427A115-348E-B9FC-D7B6-A1861B2EC656}"/>
              </a:ext>
            </a:extLst>
          </p:cNvPr>
          <p:cNvSpPr txBox="1">
            <a:spLocks noChangeArrowheads="1"/>
          </p:cNvSpPr>
          <p:nvPr/>
        </p:nvSpPr>
        <p:spPr bwMode="auto">
          <a:xfrm>
            <a:off x="133350" y="6126163"/>
            <a:ext cx="4281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1800" dirty="0" err="1">
                <a:solidFill>
                  <a:srgbClr val="FFFF00"/>
                </a:solidFill>
              </a:rPr>
              <a:t>ubedaiglesiadigital.es</a:t>
            </a:r>
            <a:endParaRPr lang="es-ES" altLang="es-ES" sz="1800" dirty="0">
              <a:solidFill>
                <a:srgbClr val="FFFF00"/>
              </a:solidFill>
            </a:endParaRPr>
          </a:p>
        </p:txBody>
      </p:sp>
      <p:sp>
        <p:nvSpPr>
          <p:cNvPr id="135172" name="CuadroTexto 2">
            <a:extLst>
              <a:ext uri="{FF2B5EF4-FFF2-40B4-BE49-F238E27FC236}">
                <a16:creationId xmlns:a16="http://schemas.microsoft.com/office/drawing/2014/main" id="{0E5740C1-CEF5-0D00-3D50-B52882F5A23C}"/>
              </a:ext>
            </a:extLst>
          </p:cNvPr>
          <p:cNvSpPr txBox="1">
            <a:spLocks noChangeArrowheads="1"/>
          </p:cNvSpPr>
          <p:nvPr/>
        </p:nvSpPr>
        <p:spPr bwMode="auto">
          <a:xfrm>
            <a:off x="7834313" y="6126163"/>
            <a:ext cx="1246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sz="2800">
                <a:solidFill>
                  <a:srgbClr val="FFFF00"/>
                </a:solidFill>
              </a:rPr>
              <a:t>efm</a:t>
            </a:r>
          </a:p>
        </p:txBody>
      </p:sp>
      <p:sp>
        <p:nvSpPr>
          <p:cNvPr id="135173" name="CuadroTexto 3">
            <a:extLst>
              <a:ext uri="{FF2B5EF4-FFF2-40B4-BE49-F238E27FC236}">
                <a16:creationId xmlns:a16="http://schemas.microsoft.com/office/drawing/2014/main" id="{04FD05CD-EB36-5D56-5168-FF7EE03A7552}"/>
              </a:ext>
            </a:extLst>
          </p:cNvPr>
          <p:cNvSpPr txBox="1">
            <a:spLocks noChangeArrowheads="1"/>
          </p:cNvSpPr>
          <p:nvPr/>
        </p:nvSpPr>
        <p:spPr bwMode="auto">
          <a:xfrm>
            <a:off x="1736725" y="1655763"/>
            <a:ext cx="1292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4800">
                <a:solidFill>
                  <a:srgbClr val="FFFF00"/>
                </a:solidFill>
              </a:rPr>
              <a:t>fin</a:t>
            </a:r>
          </a:p>
        </p:txBody>
      </p:sp>
      <p:pic>
        <p:nvPicPr>
          <p:cNvPr id="135174" name="Imagen 1" descr="0a158c57ce3ab1d2eb5ccf9e6340cc7c.gif">
            <a:extLst>
              <a:ext uri="{FF2B5EF4-FFF2-40B4-BE49-F238E27FC236}">
                <a16:creationId xmlns:a16="http://schemas.microsoft.com/office/drawing/2014/main" id="{891F6FC2-D7ED-4A2A-4F60-910A04AFE4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15888"/>
            <a:ext cx="3857625"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Imagen 5" descr="cristo.psd">
            <a:extLst>
              <a:ext uri="{FF2B5EF4-FFF2-40B4-BE49-F238E27FC236}">
                <a16:creationId xmlns:a16="http://schemas.microsoft.com/office/drawing/2014/main" id="{2836715B-7413-9900-5D1E-515E94C567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8713" y="860425"/>
            <a:ext cx="18796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6" name="CuadroTexto 1">
            <a:extLst>
              <a:ext uri="{FF2B5EF4-FFF2-40B4-BE49-F238E27FC236}">
                <a16:creationId xmlns:a16="http://schemas.microsoft.com/office/drawing/2014/main" id="{5E4070BA-2281-FDBA-1EF3-D51FE0AE018E}"/>
              </a:ext>
            </a:extLst>
          </p:cNvPr>
          <p:cNvSpPr txBox="1">
            <a:spLocks noChangeArrowheads="1"/>
          </p:cNvSpPr>
          <p:nvPr/>
        </p:nvSpPr>
        <p:spPr bwMode="auto">
          <a:xfrm>
            <a:off x="7464425" y="6056313"/>
            <a:ext cx="1185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a:solidFill>
                  <a:srgbClr val="FFFF00"/>
                </a:solidFill>
              </a:rPr>
              <a:t>efm</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C031EE3-A379-1689-75A8-EF4E6F537934}"/>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6626" name="Rectángulo 2">
            <a:extLst>
              <a:ext uri="{FF2B5EF4-FFF2-40B4-BE49-F238E27FC236}">
                <a16:creationId xmlns:a16="http://schemas.microsoft.com/office/drawing/2014/main" id="{5A503F18-0667-7843-9843-9D5E86A796B0}"/>
              </a:ext>
            </a:extLst>
          </p:cNvPr>
          <p:cNvSpPr>
            <a:spLocks noChangeArrowheads="1"/>
          </p:cNvSpPr>
          <p:nvPr/>
        </p:nvSpPr>
        <p:spPr bwMode="auto">
          <a:xfrm>
            <a:off x="206375" y="188913"/>
            <a:ext cx="4525963"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Bajo su vida “desastrada”,</a:t>
            </a:r>
          </a:p>
          <a:p>
            <a:pPr eaLnBrk="1" hangingPunct="1"/>
            <a:r>
              <a:rPr lang="es-ES_tradnl" altLang="es-ES" sz="1800" i="1">
                <a:solidFill>
                  <a:srgbClr val="FFFF00"/>
                </a:solidFill>
                <a:latin typeface="Comic Sans MS" panose="030F0902030302020204" pitchFamily="66" charset="0"/>
              </a:rPr>
              <a:t>mantiene ciertos reductos intactos.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Hay tres cosas que permiten a Íñigo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redimir su pasado ruinoso: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1ª En el combate de Nájera, </a:t>
            </a:r>
          </a:p>
          <a:p>
            <a:pPr eaLnBrk="1" hangingPunct="1"/>
            <a:r>
              <a:rPr lang="es-ES_tradnl" altLang="es-ES" sz="1800" i="1">
                <a:solidFill>
                  <a:srgbClr val="FFFF00"/>
                </a:solidFill>
                <a:latin typeface="Comic Sans MS" panose="030F0902030302020204" pitchFamily="66" charset="0"/>
              </a:rPr>
              <a:t>no se dio al pillaje en la represión.</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2ª No blasfemó, ni siquiera</a:t>
            </a:r>
          </a:p>
          <a:p>
            <a:pPr eaLnBrk="1" hangingPunct="1"/>
            <a:r>
              <a:rPr lang="es-ES_tradnl" altLang="es-ES" sz="1800" i="1">
                <a:solidFill>
                  <a:srgbClr val="FFFF00"/>
                </a:solidFill>
                <a:latin typeface="Comic Sans MS" panose="030F0902030302020204" pitchFamily="66" charset="0"/>
              </a:rPr>
              <a:t> en medio de recios dolores.</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3ª Nunca odió a nadie, ni siquiera </a:t>
            </a:r>
          </a:p>
          <a:p>
            <a:pPr eaLnBrk="1" hangingPunct="1"/>
            <a:r>
              <a:rPr lang="es-ES_tradnl" altLang="es-ES" sz="1800" i="1">
                <a:solidFill>
                  <a:srgbClr val="FFFF00"/>
                </a:solidFill>
                <a:latin typeface="Comic Sans MS" panose="030F0902030302020204" pitchFamily="66" charset="0"/>
              </a:rPr>
              <a:t>a sus rivales de guerra.</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Hemos de añadir un último reducto: respeto a sí mismo, sentido de la dignidad, </a:t>
            </a:r>
            <a:r>
              <a:rPr lang="tr-TR" altLang="es-ES" sz="1800" i="1">
                <a:solidFill>
                  <a:srgbClr val="FFFF00"/>
                </a:solidFill>
                <a:latin typeface="Comic Sans MS" panose="030F0902030302020204" pitchFamily="66" charset="0"/>
              </a:rPr>
              <a:t>y </a:t>
            </a:r>
            <a:r>
              <a:rPr lang="es-ES_tradnl" altLang="es-ES" sz="1800" i="1">
                <a:solidFill>
                  <a:srgbClr val="FFFF00"/>
                </a:solidFill>
                <a:latin typeface="Comic Sans MS" panose="030F0902030302020204" pitchFamily="66" charset="0"/>
              </a:rPr>
              <a:t>de la vergüenza.</a:t>
            </a: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Mientras reposaba, leía y luego de pasar por libros de caballería, y </a:t>
            </a:r>
          </a:p>
          <a:p>
            <a:pPr eaLnBrk="1" hangingPunct="1"/>
            <a:r>
              <a:rPr lang="es-ES_tradnl" altLang="es-ES" sz="1800" i="1">
                <a:solidFill>
                  <a:srgbClr val="FFFF00"/>
                </a:solidFill>
                <a:latin typeface="Comic Sans MS" panose="030F0902030302020204" pitchFamily="66" charset="0"/>
              </a:rPr>
              <a:t>la Vida de Cristo, cayó en sus manos </a:t>
            </a: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El Año Cristiano</a:t>
            </a:r>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 una publicación </a:t>
            </a:r>
          </a:p>
          <a:p>
            <a:pPr eaLnBrk="1" hangingPunct="1"/>
            <a:r>
              <a:rPr lang="es-ES_tradnl" altLang="es-ES" sz="1800" i="1">
                <a:solidFill>
                  <a:srgbClr val="FFFF00"/>
                </a:solidFill>
                <a:latin typeface="Comic Sans MS" panose="030F0902030302020204" pitchFamily="66" charset="0"/>
              </a:rPr>
              <a:t>con el santo de cada día. </a:t>
            </a:r>
            <a:endParaRPr lang="es-ES_tradnl" altLang="es-ES" sz="1800">
              <a:solidFill>
                <a:srgbClr val="FFFF00"/>
              </a:solidFill>
              <a:latin typeface="Comic Sans MS" panose="030F0902030302020204" pitchFamily="66" charset="0"/>
            </a:endParaRPr>
          </a:p>
          <a:p>
            <a:pPr algn="ctr" eaLnBrk="1" hangingPunct="1"/>
            <a:endParaRPr lang="es-ES_tradnl" altLang="es-ES" sz="1800" i="1">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¡Santos de carne y hueso!.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Ahí fue su encuentro con Jesús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que le cambiaría la vida para siempre.</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p:txBody>
      </p:sp>
      <p:pic>
        <p:nvPicPr>
          <p:cNvPr id="26627" name="Imagen 1" descr="Loyola34.jpg">
            <a:extLst>
              <a:ext uri="{FF2B5EF4-FFF2-40B4-BE49-F238E27FC236}">
                <a16:creationId xmlns:a16="http://schemas.microsoft.com/office/drawing/2014/main" id="{96F6317D-19A7-7DAE-2395-DB7FDDD009CA}"/>
              </a:ext>
            </a:extLst>
          </p:cNvPr>
          <p:cNvPicPr>
            <a:picLocks noChangeAspect="1"/>
          </p:cNvPicPr>
          <p:nvPr/>
        </p:nvPicPr>
        <p:blipFill>
          <a:blip r:embed="rId3">
            <a:extLst>
              <a:ext uri="{28A0092B-C50C-407E-A947-70E740481C1C}">
                <a14:useLocalDpi xmlns:a14="http://schemas.microsoft.com/office/drawing/2010/main" val="0"/>
              </a:ext>
            </a:extLst>
          </a:blip>
          <a:srcRect r="17824"/>
          <a:stretch>
            <a:fillRect/>
          </a:stretch>
        </p:blipFill>
        <p:spPr bwMode="auto">
          <a:xfrm>
            <a:off x="4732338" y="115888"/>
            <a:ext cx="43053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CuadroTexto 1">
            <a:extLst>
              <a:ext uri="{FF2B5EF4-FFF2-40B4-BE49-F238E27FC236}">
                <a16:creationId xmlns:a16="http://schemas.microsoft.com/office/drawing/2014/main" id="{23985B2D-F8F6-A255-FDBF-9AAE2BF83AF7}"/>
              </a:ext>
            </a:extLst>
          </p:cNvPr>
          <p:cNvSpPr txBox="1">
            <a:spLocks noChangeArrowheads="1"/>
          </p:cNvSpPr>
          <p:nvPr/>
        </p:nvSpPr>
        <p:spPr bwMode="auto">
          <a:xfrm>
            <a:off x="4848225" y="5384800"/>
            <a:ext cx="4189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rPr>
              <a:t>Santos </a:t>
            </a:r>
          </a:p>
          <a:p>
            <a:pPr algn="ctr" eaLnBrk="1" hangingPunct="1"/>
            <a:r>
              <a:rPr lang="es-ES" altLang="es-ES">
                <a:solidFill>
                  <a:srgbClr val="FF6600"/>
                </a:solidFill>
              </a:rPr>
              <a:t>de carne </a:t>
            </a:r>
          </a:p>
          <a:p>
            <a:pPr algn="ctr" eaLnBrk="1" hangingPunct="1"/>
            <a:r>
              <a:rPr lang="tr-TR" altLang="es-ES">
                <a:solidFill>
                  <a:srgbClr val="FF6600"/>
                </a:solidFill>
              </a:rPr>
              <a:t>y  </a:t>
            </a:r>
            <a:r>
              <a:rPr lang="es-ES" altLang="es-ES">
                <a:solidFill>
                  <a:srgbClr val="FF6600"/>
                </a:solidFill>
              </a:rPr>
              <a:t> hueso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3000"/>
                                        <p:tgtEl>
                                          <p:spTgt spid="19460"/>
                                        </p:tgtEl>
                                      </p:cBhvr>
                                    </p:animEffect>
                                    <p:anim calcmode="lin" valueType="num">
                                      <p:cBhvr>
                                        <p:cTn id="8" dur="3000" fill="hold"/>
                                        <p:tgtEl>
                                          <p:spTgt spid="19460"/>
                                        </p:tgtEl>
                                        <p:attrNameLst>
                                          <p:attrName>ppt_x</p:attrName>
                                        </p:attrNameLst>
                                      </p:cBhvr>
                                      <p:tavLst>
                                        <p:tav tm="0">
                                          <p:val>
                                            <p:strVal val="#ppt_x"/>
                                          </p:val>
                                        </p:tav>
                                        <p:tav tm="100000">
                                          <p:val>
                                            <p:strVal val="#ppt_x"/>
                                          </p:val>
                                        </p:tav>
                                      </p:tavLst>
                                    </p:anim>
                                    <p:anim calcmode="lin" valueType="num">
                                      <p:cBhvr>
                                        <p:cTn id="9" dur="3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5FB173-DF2D-E2AF-911B-BE1136705B64}"/>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28674" name="Rectángulo 2">
            <a:extLst>
              <a:ext uri="{FF2B5EF4-FFF2-40B4-BE49-F238E27FC236}">
                <a16:creationId xmlns:a16="http://schemas.microsoft.com/office/drawing/2014/main" id="{07B813C9-05BF-707C-A552-20C877781D0C}"/>
              </a:ext>
            </a:extLst>
          </p:cNvPr>
          <p:cNvSpPr>
            <a:spLocks noChangeArrowheads="1"/>
          </p:cNvSpPr>
          <p:nvPr/>
        </p:nvSpPr>
        <p:spPr bwMode="auto">
          <a:xfrm>
            <a:off x="206375" y="188913"/>
            <a:ext cx="459105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Y mientras leía las historias de los grandes santos pensaba: </a:t>
            </a:r>
            <a:endParaRPr lang="es-ES_tradnl" altLang="es-ES" sz="1800">
              <a:solidFill>
                <a:srgbClr val="FFFF00"/>
              </a:solidFill>
              <a:latin typeface="Comic Sans MS" panose="030F0902030302020204" pitchFamily="66" charset="0"/>
            </a:endParaRPr>
          </a:p>
          <a:p>
            <a:pP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a:t>
            </a:r>
            <a:r>
              <a:rPr lang="es-ES_tradnl" altLang="ja-JP" sz="1800" i="1">
                <a:solidFill>
                  <a:srgbClr val="FFFF00"/>
                </a:solidFill>
                <a:latin typeface="Comic Sans MS" panose="030F0902030302020204" pitchFamily="66" charset="0"/>
              </a:rPr>
              <a:t>¿Y por qué no tratar de imitarlos? </a:t>
            </a:r>
            <a:endParaRPr lang="es-ES_tradnl" altLang="ja-JP"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Si ellos pudieron llegar a esa santidad, </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¿por qué no lo voy a lograr yo?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¿Por qué no tratar de ser </a:t>
            </a:r>
          </a:p>
          <a:p>
            <a:pPr algn="ctr" eaLnBrk="1" hangingPunct="1"/>
            <a:r>
              <a:rPr lang="es-ES_tradnl" altLang="es-ES" sz="1800" i="1">
                <a:solidFill>
                  <a:srgbClr val="FFFF00"/>
                </a:solidFill>
                <a:latin typeface="Comic Sans MS" panose="030F0902030302020204" pitchFamily="66" charset="0"/>
              </a:rPr>
              <a:t>como San Francisco de Asís, </a:t>
            </a:r>
            <a:r>
              <a:rPr lang="es-ES_tradnl" altLang="es-ES" sz="1800">
                <a:solidFill>
                  <a:srgbClr val="FFFF00"/>
                </a:solidFill>
                <a:latin typeface="Comic Sans MS" panose="030F0902030302020204" pitchFamily="66" charset="0"/>
              </a:rPr>
              <a:t> </a:t>
            </a:r>
          </a:p>
          <a:p>
            <a:pPr algn="ctr" eaLnBrk="1" hangingPunct="1"/>
            <a:r>
              <a:rPr lang="es-ES_tradnl" altLang="es-ES" sz="1800">
                <a:solidFill>
                  <a:srgbClr val="FFFF00"/>
                </a:solidFill>
                <a:latin typeface="Comic Sans MS" panose="030F0902030302020204" pitchFamily="66" charset="0"/>
              </a:rPr>
              <a:t>o </a:t>
            </a:r>
            <a:r>
              <a:rPr lang="es-ES_tradnl" altLang="es-ES" sz="1800" i="1">
                <a:solidFill>
                  <a:srgbClr val="FFFF00"/>
                </a:solidFill>
                <a:latin typeface="Comic Sans MS" panose="030F0902030302020204" pitchFamily="66" charset="0"/>
              </a:rPr>
              <a:t>Santo Domingo de Guzmán y otros</a:t>
            </a:r>
            <a:endParaRPr lang="es-ES_tradnl" altLang="es-ES" sz="1800">
              <a:solidFill>
                <a:srgbClr val="FFFF00"/>
              </a:solidFill>
              <a:latin typeface="Comic Sans MS" panose="030F0902030302020204" pitchFamily="66" charset="0"/>
            </a:endParaRPr>
          </a:p>
          <a:p>
            <a:pPr algn="ctr" eaLnBrk="1" hangingPunct="1"/>
            <a:endParaRPr lang="es-ES_tradnl" altLang="es-ES" sz="1800" i="1">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Estos hombres estaban hechos </a:t>
            </a:r>
          </a:p>
          <a:p>
            <a:pPr eaLnBrk="1" hangingPunct="1"/>
            <a:r>
              <a:rPr lang="es-ES_tradnl" altLang="es-ES" sz="1800" i="1">
                <a:solidFill>
                  <a:srgbClr val="FFFF00"/>
                </a:solidFill>
                <a:latin typeface="Comic Sans MS" panose="030F0902030302020204" pitchFamily="66" charset="0"/>
              </a:rPr>
              <a:t>del mismo barro que yo”. </a:t>
            </a:r>
          </a:p>
          <a:p>
            <a:pPr eaLnBrk="1" hangingPunct="1"/>
            <a:r>
              <a:rPr lang="es-ES_tradnl" altLang="es-ES" sz="1800" i="1">
                <a:solidFill>
                  <a:srgbClr val="FFFF00"/>
                </a:solidFill>
                <a:latin typeface="Comic Sans MS" panose="030F0902030302020204" pitchFamily="66" charset="0"/>
              </a:rPr>
              <a:t>Santos de carne y hueso.</a:t>
            </a:r>
            <a:endParaRPr lang="es-ES_tradnl" altLang="es-ES" sz="1800">
              <a:solidFill>
                <a:srgbClr val="FFFF00"/>
              </a:solidFill>
              <a:latin typeface="Comic Sans MS" panose="030F0902030302020204" pitchFamily="66" charset="0"/>
            </a:endParaRPr>
          </a:p>
          <a:p>
            <a:pPr eaLnBrk="1" hangingPunct="1"/>
            <a:r>
              <a:rPr lang="es-ES_tradnl" altLang="es-ES" sz="1800" i="1">
                <a:solidFill>
                  <a:srgbClr val="FFFF00"/>
                </a:solidFill>
                <a:latin typeface="Comic Sans MS" panose="030F0902030302020204" pitchFamily="66" charset="0"/>
              </a:rPr>
              <a:t>Se profesaban seguidores del eterno Príncipe, Cristo Jesús. Buen Caudillo.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Comenzó a intuir vagamente: </a:t>
            </a:r>
          </a:p>
          <a:p>
            <a:pPr algn="ctr" eaLnBrk="1" hangingPunct="1"/>
            <a:r>
              <a:rPr lang="es-ES" altLang="es-ES" sz="1800" i="1">
                <a:solidFill>
                  <a:srgbClr val="FFFF00"/>
                </a:solidFill>
                <a:latin typeface="Comic Sans MS" panose="030F0902030302020204" pitchFamily="66" charset="0"/>
              </a:rPr>
              <a:t>O</a:t>
            </a:r>
            <a:r>
              <a:rPr lang="es-ES_tradnl" altLang="es-ES" sz="1800" i="1">
                <a:solidFill>
                  <a:srgbClr val="FFFF00"/>
                </a:solidFill>
                <a:latin typeface="Comic Sans MS" panose="030F0902030302020204" pitchFamily="66" charset="0"/>
              </a:rPr>
              <a:t>tro Rey, </a:t>
            </a:r>
          </a:p>
          <a:p>
            <a:pPr algn="ctr" eaLnBrk="1" hangingPunct="1"/>
            <a:r>
              <a:rPr lang="es-ES_tradnl" altLang="es-ES" sz="1800" i="1">
                <a:solidFill>
                  <a:srgbClr val="FFFF00"/>
                </a:solidFill>
                <a:latin typeface="Comic Sans MS" panose="030F0902030302020204" pitchFamily="66" charset="0"/>
              </a:rPr>
              <a:t>Otro Reino, </a:t>
            </a:r>
            <a:endParaRPr lang="es-ES_tradnl" altLang="es-ES" sz="1800">
              <a:solidFill>
                <a:srgbClr val="FFFF00"/>
              </a:solidFill>
              <a:latin typeface="Comic Sans MS" panose="030F0902030302020204" pitchFamily="66" charset="0"/>
            </a:endParaRPr>
          </a:p>
          <a:p>
            <a:pPr algn="ctr" eaLnBrk="1" hangingPunct="1"/>
            <a:r>
              <a:rPr lang="es-ES_tradnl" altLang="es-ES" sz="1800" i="1">
                <a:solidFill>
                  <a:srgbClr val="FFFF00"/>
                </a:solidFill>
                <a:latin typeface="Comic Sans MS" panose="030F0902030302020204" pitchFamily="66" charset="0"/>
              </a:rPr>
              <a:t>Otras Banderas, </a:t>
            </a:r>
          </a:p>
          <a:p>
            <a:pPr algn="ctr" eaLnBrk="1" hangingPunct="1"/>
            <a:r>
              <a:rPr lang="es-ES_tradnl" altLang="es-ES" sz="1800" i="1">
                <a:solidFill>
                  <a:srgbClr val="FFFF00"/>
                </a:solidFill>
                <a:latin typeface="Comic Sans MS" panose="030F0902030302020204" pitchFamily="66" charset="0"/>
              </a:rPr>
              <a:t>Otras Caballerías. </a:t>
            </a:r>
            <a:endParaRPr lang="es-ES_tradnl" altLang="es-ES" sz="1800">
              <a:solidFill>
                <a:srgbClr val="FFFF00"/>
              </a:solidFill>
              <a:latin typeface="Comic Sans MS" panose="030F0902030302020204" pitchFamily="66" charset="0"/>
            </a:endParaRPr>
          </a:p>
          <a:p>
            <a:pPr eaLnBrk="1" hangingPunct="1"/>
            <a:endParaRPr lang="es-ES_tradnl" altLang="es-ES" sz="1800">
              <a:solidFill>
                <a:srgbClr val="FFFF00"/>
              </a:solidFill>
              <a:latin typeface="Comic Sans MS" panose="030F0902030302020204" pitchFamily="66" charset="0"/>
            </a:endParaRPr>
          </a:p>
        </p:txBody>
      </p:sp>
      <p:pic>
        <p:nvPicPr>
          <p:cNvPr id="28675" name="Imagen 1" descr="vita004.jpg">
            <a:extLst>
              <a:ext uri="{FF2B5EF4-FFF2-40B4-BE49-F238E27FC236}">
                <a16:creationId xmlns:a16="http://schemas.microsoft.com/office/drawing/2014/main" id="{A61C126A-1679-4916-F759-A7715DC11E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9863" y="115888"/>
            <a:ext cx="378777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1" descr="frco clara.jpg">
            <a:extLst>
              <a:ext uri="{FF2B5EF4-FFF2-40B4-BE49-F238E27FC236}">
                <a16:creationId xmlns:a16="http://schemas.microsoft.com/office/drawing/2014/main" id="{A7BEF93F-689A-8AF2-5DD3-DA1BDE6E5C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5313" y="438150"/>
            <a:ext cx="788987"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CuadroTexto 1">
            <a:extLst>
              <a:ext uri="{FF2B5EF4-FFF2-40B4-BE49-F238E27FC236}">
                <a16:creationId xmlns:a16="http://schemas.microsoft.com/office/drawing/2014/main" id="{37E0188C-5CD2-488A-5302-6C12EC1A391A}"/>
              </a:ext>
            </a:extLst>
          </p:cNvPr>
          <p:cNvSpPr txBox="1">
            <a:spLocks noChangeArrowheads="1"/>
          </p:cNvSpPr>
          <p:nvPr/>
        </p:nvSpPr>
        <p:spPr bwMode="auto">
          <a:xfrm>
            <a:off x="5249863" y="4954588"/>
            <a:ext cx="37877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i="1">
                <a:solidFill>
                  <a:srgbClr val="FF6600"/>
                </a:solidFill>
                <a:latin typeface="Comic Sans MS" panose="030F0902030302020204" pitchFamily="66" charset="0"/>
              </a:rPr>
              <a:t>O</a:t>
            </a:r>
            <a:r>
              <a:rPr lang="es-ES_tradnl" altLang="es-ES" i="1">
                <a:solidFill>
                  <a:srgbClr val="FF6600"/>
                </a:solidFill>
                <a:latin typeface="Comic Sans MS" panose="030F0902030302020204" pitchFamily="66" charset="0"/>
              </a:rPr>
              <a:t>tro Rey </a:t>
            </a:r>
          </a:p>
          <a:p>
            <a:pPr algn="ctr" eaLnBrk="1" hangingPunct="1"/>
            <a:r>
              <a:rPr lang="es-ES_tradnl" altLang="es-ES" i="1">
                <a:solidFill>
                  <a:srgbClr val="FF6600"/>
                </a:solidFill>
                <a:latin typeface="Comic Sans MS" panose="030F0902030302020204" pitchFamily="66" charset="0"/>
              </a:rPr>
              <a:t>Otro Reino </a:t>
            </a:r>
            <a:endParaRPr lang="es-ES_tradnl" altLang="es-ES">
              <a:solidFill>
                <a:srgbClr val="FF6600"/>
              </a:solidFill>
              <a:latin typeface="Comic Sans MS" panose="030F0902030302020204" pitchFamily="66" charset="0"/>
            </a:endParaRPr>
          </a:p>
          <a:p>
            <a:pPr algn="ctr" eaLnBrk="1" hangingPunct="1"/>
            <a:r>
              <a:rPr lang="es-ES_tradnl" altLang="es-ES" i="1">
                <a:solidFill>
                  <a:srgbClr val="FF6600"/>
                </a:solidFill>
                <a:latin typeface="Comic Sans MS" panose="030F0902030302020204" pitchFamily="66" charset="0"/>
              </a:rPr>
              <a:t>Otras Banderas </a:t>
            </a:r>
          </a:p>
          <a:p>
            <a:pPr algn="ctr" eaLnBrk="1" hangingPunct="1"/>
            <a:r>
              <a:rPr lang="es-ES_tradnl" altLang="es-ES" i="1">
                <a:solidFill>
                  <a:srgbClr val="FF6600"/>
                </a:solidFill>
                <a:latin typeface="Comic Sans MS" panose="030F0902030302020204" pitchFamily="66" charset="0"/>
              </a:rPr>
              <a:t>Otras Caballerías </a:t>
            </a:r>
            <a:endParaRPr lang="es-ES_tradnl" altLang="es-ES">
              <a:solidFill>
                <a:srgbClr val="FF6600"/>
              </a:solidFill>
              <a:latin typeface="Comic Sans MS" panose="030F0902030302020204"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par>
                          <p:cTn id="7" fill="hold" nodeType="afterGroup">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0485"/>
                                        </p:tgtEl>
                                        <p:attrNameLst>
                                          <p:attrName>style.visibility</p:attrName>
                                        </p:attrNameLst>
                                      </p:cBhvr>
                                      <p:to>
                                        <p:strVal val="visible"/>
                                      </p:to>
                                    </p:set>
                                    <p:animEffect transition="in" filter="fade">
                                      <p:cBhvr>
                                        <p:cTn id="10" dur="3000"/>
                                        <p:tgtEl>
                                          <p:spTgt spid="20485"/>
                                        </p:tgtEl>
                                      </p:cBhvr>
                                    </p:animEffect>
                                    <p:anim calcmode="lin" valueType="num">
                                      <p:cBhvr>
                                        <p:cTn id="11" dur="3000" fill="hold"/>
                                        <p:tgtEl>
                                          <p:spTgt spid="20485"/>
                                        </p:tgtEl>
                                        <p:attrNameLst>
                                          <p:attrName>ppt_x</p:attrName>
                                        </p:attrNameLst>
                                      </p:cBhvr>
                                      <p:tavLst>
                                        <p:tav tm="0">
                                          <p:val>
                                            <p:strVal val="#ppt_x"/>
                                          </p:val>
                                        </p:tav>
                                        <p:tav tm="100000">
                                          <p:val>
                                            <p:strVal val="#ppt_x"/>
                                          </p:val>
                                        </p:tav>
                                      </p:tavLst>
                                    </p:anim>
                                    <p:anim calcmode="lin" valueType="num">
                                      <p:cBhvr>
                                        <p:cTn id="12" dur="3000" fill="hold"/>
                                        <p:tgtEl>
                                          <p:spTgt spid="204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136A83C-5994-7F8C-E62A-7351A26C5B52}"/>
              </a:ext>
            </a:extLst>
          </p:cNvPr>
          <p:cNvSpPr>
            <a:spLocks noChangeArrowheads="1"/>
          </p:cNvSpPr>
          <p:nvPr/>
        </p:nvSpPr>
        <p:spPr bwMode="auto">
          <a:xfrm>
            <a:off x="133350" y="115888"/>
            <a:ext cx="8904288" cy="6594475"/>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s-ES" sz="1800">
              <a:latin typeface="+mn-lt"/>
              <a:ea typeface="+mn-ea"/>
            </a:endParaRPr>
          </a:p>
        </p:txBody>
      </p:sp>
      <p:sp>
        <p:nvSpPr>
          <p:cNvPr id="30722" name="Rectángulo 1">
            <a:extLst>
              <a:ext uri="{FF2B5EF4-FFF2-40B4-BE49-F238E27FC236}">
                <a16:creationId xmlns:a16="http://schemas.microsoft.com/office/drawing/2014/main" id="{0D49D8E0-4A75-AE9F-B79C-A4AE334801D0}"/>
              </a:ext>
            </a:extLst>
          </p:cNvPr>
          <p:cNvSpPr>
            <a:spLocks noChangeArrowheads="1"/>
          </p:cNvSpPr>
          <p:nvPr/>
        </p:nvSpPr>
        <p:spPr bwMode="auto">
          <a:xfrm>
            <a:off x="312738" y="195263"/>
            <a:ext cx="4738687"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800">
                <a:solidFill>
                  <a:srgbClr val="FFFF00"/>
                </a:solidFill>
                <a:latin typeface="Comic Sans MS" panose="030F0902030302020204" pitchFamily="66" charset="0"/>
              </a:rPr>
              <a:t>El proceso fue largo y delicado.</a:t>
            </a:r>
          </a:p>
          <a:p>
            <a:pPr eaLnBrk="1" hangingPunct="1"/>
            <a:endParaRPr lang="es-ES" altLang="es-ES" sz="1800">
              <a:solidFill>
                <a:srgbClr val="FFFF00"/>
              </a:solidFill>
              <a:latin typeface="Comic Sans MS" panose="030F0902030302020204" pitchFamily="66" charset="0"/>
            </a:endParaRPr>
          </a:p>
          <a:p>
            <a:pPr eaLnBrk="1" hangingPunct="1"/>
            <a:r>
              <a:rPr lang="es-ES" altLang="es-ES" sz="1800">
                <a:solidFill>
                  <a:srgbClr val="FFFF00"/>
                </a:solidFill>
                <a:latin typeface="Comic Sans MS" panose="030F0902030302020204" pitchFamily="66" charset="0"/>
              </a:rPr>
              <a:t>Íñigo vivió su trance en absoluta soledad, </a:t>
            </a:r>
          </a:p>
          <a:p>
            <a:pPr eaLnBrk="1" hangingPunct="1"/>
            <a:r>
              <a:rPr lang="es-ES" altLang="es-ES" sz="1800">
                <a:solidFill>
                  <a:srgbClr val="FFFF00"/>
                </a:solidFill>
                <a:latin typeface="Comic Sans MS" panose="030F0902030302020204" pitchFamily="66" charset="0"/>
              </a:rPr>
              <a:t>a pesar  del trato permanente con sus hermanos y sobrinos.</a:t>
            </a:r>
          </a:p>
          <a:p>
            <a:pPr eaLnBrk="1" hangingPunct="1"/>
            <a:r>
              <a:rPr lang="tr-TR" altLang="es-ES" sz="1800">
                <a:solidFill>
                  <a:srgbClr val="FFFF00"/>
                </a:solidFill>
                <a:latin typeface="Comic Sans MS" panose="030F0902030302020204" pitchFamily="66" charset="0"/>
              </a:rPr>
              <a:t>	El alma de Íñigo empezaba a cambiar.</a:t>
            </a:r>
          </a:p>
          <a:p>
            <a:pPr eaLnBrk="1" hangingPunct="1"/>
            <a:r>
              <a:rPr lang="tr-TR" altLang="es-ES" sz="1800">
                <a:solidFill>
                  <a:srgbClr val="FFFF00"/>
                </a:solidFill>
                <a:latin typeface="Comic Sans MS" panose="030F0902030302020204" pitchFamily="66" charset="0"/>
              </a:rPr>
              <a:t>	Fueron despertando parcelas dormidas de su ser. Destejía la tela </a:t>
            </a:r>
          </a:p>
          <a:p>
            <a:pPr eaLnBrk="1" hangingPunct="1"/>
            <a:r>
              <a:rPr lang="tr-TR" altLang="es-ES" sz="1800">
                <a:solidFill>
                  <a:srgbClr val="FFFF00"/>
                </a:solidFill>
                <a:latin typeface="Comic Sans MS" panose="030F0902030302020204" pitchFamily="66" charset="0"/>
              </a:rPr>
              <a:t>que ansiosamente había ido tejiendo, </a:t>
            </a:r>
          </a:p>
          <a:p>
            <a:pPr eaLnBrk="1" hangingPunct="1"/>
            <a:r>
              <a:rPr lang="es-ES" altLang="es-ES" sz="1800">
                <a:solidFill>
                  <a:srgbClr val="FFFF00"/>
                </a:solidFill>
                <a:latin typeface="Comic Sans MS" panose="030F0902030302020204" pitchFamily="66" charset="0"/>
              </a:rPr>
              <a:t>p</a:t>
            </a:r>
            <a:r>
              <a:rPr lang="tr-TR" altLang="es-ES" sz="1800">
                <a:solidFill>
                  <a:srgbClr val="FFFF00"/>
                </a:solidFill>
                <a:latin typeface="Comic Sans MS" panose="030F0902030302020204" pitchFamily="66" charset="0"/>
              </a:rPr>
              <a:t>ero sin cortar nudos, ni herir...</a:t>
            </a:r>
          </a:p>
          <a:p>
            <a:pPr eaLnBrk="1" hangingPunct="1"/>
            <a:r>
              <a:rPr lang="tr-TR" altLang="es-ES" sz="1800">
                <a:solidFill>
                  <a:srgbClr val="FFFF00"/>
                </a:solidFill>
                <a:latin typeface="Comic Sans MS" panose="030F0902030302020204" pitchFamily="66" charset="0"/>
              </a:rPr>
              <a:t>	</a:t>
            </a:r>
          </a:p>
          <a:p>
            <a:pPr eaLnBrk="1" hangingPunct="1"/>
            <a:r>
              <a:rPr lang="tr-TR" altLang="es-ES" sz="1800">
                <a:solidFill>
                  <a:srgbClr val="FFFF00"/>
                </a:solidFill>
                <a:latin typeface="Comic Sans MS" panose="030F0902030302020204" pitchFamily="66" charset="0"/>
              </a:rPr>
              <a:t>	Está al borde del fracaso, pero conserva aún intacta </a:t>
            </a:r>
            <a:r>
              <a:rPr lang="es-ES" altLang="es-ES" sz="1800">
                <a:solidFill>
                  <a:srgbClr val="FFFF00"/>
                </a:solidFill>
                <a:latin typeface="Comic Sans MS" panose="030F0902030302020204" pitchFamily="66" charset="0"/>
              </a:rPr>
              <a:t>s</a:t>
            </a:r>
            <a:r>
              <a:rPr lang="tr-TR" altLang="es-ES" sz="1800">
                <a:solidFill>
                  <a:srgbClr val="FFFF00"/>
                </a:solidFill>
                <a:latin typeface="Comic Sans MS" panose="030F0902030302020204" pitchFamily="66" charset="0"/>
              </a:rPr>
              <a:t>u capacidad </a:t>
            </a:r>
          </a:p>
          <a:p>
            <a:pPr eaLnBrk="1" hangingPunct="1"/>
            <a:r>
              <a:rPr lang="tr-TR" altLang="es-ES" sz="1800">
                <a:solidFill>
                  <a:srgbClr val="FFFF00"/>
                </a:solidFill>
                <a:latin typeface="Comic Sans MS" panose="030F0902030302020204" pitchFamily="66" charset="0"/>
              </a:rPr>
              <a:t>de aspirar y soñar. </a:t>
            </a:r>
          </a:p>
          <a:p>
            <a:pPr eaLnBrk="1" hangingPunct="1"/>
            <a:endParaRPr lang="es-ES" altLang="es-ES" sz="1800">
              <a:solidFill>
                <a:srgbClr val="FFFF00"/>
              </a:solidFill>
              <a:latin typeface="Comic Sans MS" panose="030F0902030302020204" pitchFamily="66" charset="0"/>
            </a:endParaRPr>
          </a:p>
          <a:p>
            <a:pPr eaLnBrk="1" hangingPunct="1"/>
            <a:r>
              <a:rPr lang="es-ES" altLang="es-ES" sz="1800">
                <a:solidFill>
                  <a:srgbClr val="FFFF00"/>
                </a:solidFill>
                <a:latin typeface="Comic Sans MS" panose="030F0902030302020204" pitchFamily="66" charset="0"/>
              </a:rPr>
              <a:t>	Su mente estaba siempre activa.</a:t>
            </a:r>
          </a:p>
          <a:p>
            <a:pPr eaLnBrk="1" hangingPunct="1"/>
            <a:r>
              <a:rPr lang="es-ES" altLang="es-ES" sz="1800">
                <a:solidFill>
                  <a:srgbClr val="FFFF00"/>
                </a:solidFill>
                <a:latin typeface="Comic Sans MS" panose="030F0902030302020204" pitchFamily="66" charset="0"/>
              </a:rPr>
              <a:t>	En ella se mezclan las azañas bélicas </a:t>
            </a:r>
          </a:p>
          <a:p>
            <a:pPr eaLnBrk="1" hangingPunct="1"/>
            <a:r>
              <a:rPr lang="es-ES" altLang="es-ES" sz="1800">
                <a:solidFill>
                  <a:srgbClr val="FFFF00"/>
                </a:solidFill>
                <a:latin typeface="Comic Sans MS" panose="030F0902030302020204" pitchFamily="66" charset="0"/>
              </a:rPr>
              <a:t>de los grandes héroes, </a:t>
            </a:r>
          </a:p>
          <a:p>
            <a:pPr eaLnBrk="1" hangingPunct="1"/>
            <a:r>
              <a:rPr lang="es-ES" altLang="es-ES" sz="1800">
                <a:solidFill>
                  <a:srgbClr val="FFFF00"/>
                </a:solidFill>
                <a:latin typeface="Comic Sans MS" panose="030F0902030302020204" pitchFamily="66" charset="0"/>
              </a:rPr>
              <a:t>con el testimonio de los mártires </a:t>
            </a:r>
          </a:p>
          <a:p>
            <a:pPr eaLnBrk="1" hangingPunct="1"/>
            <a:r>
              <a:rPr lang="es-ES" altLang="es-ES" sz="1800">
                <a:solidFill>
                  <a:srgbClr val="FFFF00"/>
                </a:solidFill>
                <a:latin typeface="Comic Sans MS" panose="030F0902030302020204" pitchFamily="66" charset="0"/>
              </a:rPr>
              <a:t>y de los santos.</a:t>
            </a:r>
          </a:p>
          <a:p>
            <a:pPr eaLnBrk="1" hangingPunct="1"/>
            <a:endParaRPr lang="es-ES" altLang="es-ES" sz="1800">
              <a:solidFill>
                <a:srgbClr val="FFFF00"/>
              </a:solidFill>
              <a:latin typeface="Comic Sans MS" panose="030F0902030302020204" pitchFamily="66" charset="0"/>
            </a:endParaRPr>
          </a:p>
          <a:p>
            <a:pPr eaLnBrk="1" hangingPunct="1"/>
            <a:r>
              <a:rPr lang="es-ES" altLang="es-ES" sz="1800">
                <a:solidFill>
                  <a:srgbClr val="FFFF00"/>
                </a:solidFill>
                <a:latin typeface="Comic Sans MS" panose="030F0902030302020204" pitchFamily="66" charset="0"/>
              </a:rPr>
              <a:t>	Esta sucesión de pensamientos, </a:t>
            </a:r>
          </a:p>
          <a:p>
            <a:pPr eaLnBrk="1" hangingPunct="1"/>
            <a:r>
              <a:rPr lang="es-ES" altLang="es-ES" sz="1800">
                <a:solidFill>
                  <a:srgbClr val="FFFF00"/>
                </a:solidFill>
                <a:latin typeface="Comic Sans MS" panose="030F0902030302020204" pitchFamily="66" charset="0"/>
              </a:rPr>
              <a:t>lo ocupó bastante tiempo.</a:t>
            </a:r>
          </a:p>
          <a:p>
            <a:pPr eaLnBrk="1" hangingPunct="1"/>
            <a:r>
              <a:rPr lang="es-ES" altLang="es-ES" sz="1800">
                <a:solidFill>
                  <a:srgbClr val="FFFF00"/>
                </a:solidFill>
                <a:latin typeface="Comic Sans MS" panose="030F0902030302020204" pitchFamily="66" charset="0"/>
              </a:rPr>
              <a:t> </a:t>
            </a:r>
          </a:p>
          <a:p>
            <a:pPr eaLnBrk="1" hangingPunct="1"/>
            <a:r>
              <a:rPr lang="es-ES" altLang="es-ES" sz="1800">
                <a:solidFill>
                  <a:srgbClr val="FFFF00"/>
                </a:solidFill>
                <a:latin typeface="Comic Sans MS" panose="030F0902030302020204" pitchFamily="66" charset="0"/>
              </a:rPr>
              <a:t>.</a:t>
            </a:r>
          </a:p>
          <a:p>
            <a:pPr eaLnBrk="1" hangingPunct="1"/>
            <a:endParaRPr lang="es-ES" altLang="es-ES" sz="1800">
              <a:solidFill>
                <a:srgbClr val="FFFFFF"/>
              </a:solidFill>
            </a:endParaRPr>
          </a:p>
        </p:txBody>
      </p:sp>
      <p:pic>
        <p:nvPicPr>
          <p:cNvPr id="30723" name="Imagen 1" descr="Captura de pantalla 2018-09-21 a las 22.26.28.png">
            <a:extLst>
              <a:ext uri="{FF2B5EF4-FFF2-40B4-BE49-F238E27FC236}">
                <a16:creationId xmlns:a16="http://schemas.microsoft.com/office/drawing/2014/main" id="{06D1672B-0B00-55F0-747C-4F177C786969}"/>
              </a:ext>
            </a:extLst>
          </p:cNvPr>
          <p:cNvPicPr>
            <a:picLocks noChangeAspect="1"/>
          </p:cNvPicPr>
          <p:nvPr/>
        </p:nvPicPr>
        <p:blipFill>
          <a:blip r:embed="rId3">
            <a:extLst>
              <a:ext uri="{28A0092B-C50C-407E-A947-70E740481C1C}">
                <a14:useLocalDpi xmlns:a14="http://schemas.microsoft.com/office/drawing/2010/main" val="0"/>
              </a:ext>
            </a:extLst>
          </a:blip>
          <a:srcRect l="6480" r="35031"/>
          <a:stretch>
            <a:fillRect/>
          </a:stretch>
        </p:blipFill>
        <p:spPr bwMode="auto">
          <a:xfrm>
            <a:off x="5051425" y="115888"/>
            <a:ext cx="39862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uadroTexto 1">
            <a:extLst>
              <a:ext uri="{FF2B5EF4-FFF2-40B4-BE49-F238E27FC236}">
                <a16:creationId xmlns:a16="http://schemas.microsoft.com/office/drawing/2014/main" id="{53556C8C-2F32-CEF4-D848-E4C3E9B64720}"/>
              </a:ext>
            </a:extLst>
          </p:cNvPr>
          <p:cNvSpPr txBox="1">
            <a:spLocks noChangeArrowheads="1"/>
          </p:cNvSpPr>
          <p:nvPr/>
        </p:nvSpPr>
        <p:spPr bwMode="auto">
          <a:xfrm>
            <a:off x="5051425" y="5268913"/>
            <a:ext cx="3986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s-ES">
                <a:solidFill>
                  <a:srgbClr val="FF6600"/>
                </a:solidFill>
                <a:latin typeface="Comic Sans MS" panose="030F0902030302020204" pitchFamily="66" charset="0"/>
              </a:rPr>
              <a:t>Al borde del fracaso</a:t>
            </a:r>
          </a:p>
          <a:p>
            <a:pPr algn="ctr" eaLnBrk="1" hangingPunct="1"/>
            <a:r>
              <a:rPr lang="es-ES" altLang="es-ES">
                <a:solidFill>
                  <a:srgbClr val="FF6600"/>
                </a:solidFill>
                <a:latin typeface="Comic Sans MS" panose="030F0902030302020204" pitchFamily="66" charset="0"/>
              </a:rPr>
              <a:t>pero</a:t>
            </a:r>
          </a:p>
          <a:p>
            <a:pPr algn="ctr" eaLnBrk="1" hangingPunct="1"/>
            <a:r>
              <a:rPr lang="es-ES" altLang="es-ES">
                <a:solidFill>
                  <a:srgbClr val="FF6600"/>
                </a:solidFill>
                <a:latin typeface="Comic Sans MS" panose="030F0902030302020204" pitchFamily="66" charset="0"/>
              </a:rPr>
              <a:t>no deja de soñar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3000"/>
                                        <p:tgtEl>
                                          <p:spTgt spid="21508"/>
                                        </p:tgtEl>
                                      </p:cBhvr>
                                    </p:animEffect>
                                    <p:anim calcmode="lin" valueType="num">
                                      <p:cBhvr>
                                        <p:cTn id="8" dur="3000" fill="hold"/>
                                        <p:tgtEl>
                                          <p:spTgt spid="21508"/>
                                        </p:tgtEl>
                                        <p:attrNameLst>
                                          <p:attrName>ppt_x</p:attrName>
                                        </p:attrNameLst>
                                      </p:cBhvr>
                                      <p:tavLst>
                                        <p:tav tm="0">
                                          <p:val>
                                            <p:strVal val="#ppt_x"/>
                                          </p:val>
                                        </p:tav>
                                        <p:tav tm="100000">
                                          <p:val>
                                            <p:strVal val="#ppt_x"/>
                                          </p:val>
                                        </p:tav>
                                      </p:tavLst>
                                    </p:anim>
                                    <p:anim calcmode="lin" valueType="num">
                                      <p:cBhvr>
                                        <p:cTn id="9" dur="3000" fill="hold"/>
                                        <p:tgtEl>
                                          <p:spTgt spid="215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1" i="0" u="none" strike="noStrike" cap="none" normalizeH="0" baseline="0" smtClean="0">
            <a:ln>
              <a:noFill/>
            </a:ln>
            <a:solidFill>
              <a:schemeClr val="tx1"/>
            </a:solidFill>
            <a:effectLst/>
            <a:latin typeface="Baskerville Old Face"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1" i="0" u="none" strike="noStrike" cap="none" normalizeH="0" baseline="0" smtClean="0">
            <a:ln>
              <a:noFill/>
            </a:ln>
            <a:solidFill>
              <a:schemeClr val="tx1"/>
            </a:solidFill>
            <a:effectLst/>
            <a:latin typeface="Baskerville Old Face" pitchFamily="18" charset="0"/>
            <a:cs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2872</TotalTime>
  <Words>8986</Words>
  <Application>Microsoft Macintosh PowerPoint</Application>
  <PresentationFormat>Presentación en pantalla (4:3)</PresentationFormat>
  <Paragraphs>1276</Paragraphs>
  <Slides>60</Slides>
  <Notes>60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60</vt:i4>
      </vt:variant>
    </vt:vector>
  </HeadingPairs>
  <TitlesOfParts>
    <vt:vector size="68" baseType="lpstr">
      <vt:lpstr>Arial</vt:lpstr>
      <vt:lpstr>ＭＳ Ｐゴシック</vt:lpstr>
      <vt:lpstr>Calibri</vt:lpstr>
      <vt:lpstr>Mistral</vt:lpstr>
      <vt:lpstr>Comic Sans MS</vt:lpstr>
      <vt:lpstr>Apple Chancery</vt:lpstr>
      <vt:lpstr>Baskerville Old Face</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eusebiofigue@gmail.com</cp:lastModifiedBy>
  <cp:revision>332</cp:revision>
  <dcterms:created xsi:type="dcterms:W3CDTF">2018-09-29T07:19:28Z</dcterms:created>
  <dcterms:modified xsi:type="dcterms:W3CDTF">2023-06-16T14:42:40Z</dcterms:modified>
</cp:coreProperties>
</file>