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72" r:id="rId3"/>
    <p:sldId id="374" r:id="rId4"/>
    <p:sldId id="402" r:id="rId5"/>
    <p:sldId id="404" r:id="rId6"/>
    <p:sldId id="444" r:id="rId7"/>
    <p:sldId id="443" r:id="rId8"/>
    <p:sldId id="375" r:id="rId9"/>
    <p:sldId id="377" r:id="rId10"/>
    <p:sldId id="379" r:id="rId11"/>
    <p:sldId id="364" r:id="rId12"/>
    <p:sldId id="380" r:id="rId13"/>
    <p:sldId id="345" r:id="rId14"/>
    <p:sldId id="384" r:id="rId15"/>
    <p:sldId id="408" r:id="rId16"/>
    <p:sldId id="383" r:id="rId17"/>
    <p:sldId id="390" r:id="rId18"/>
    <p:sldId id="436" r:id="rId19"/>
    <p:sldId id="419" r:id="rId20"/>
    <p:sldId id="418" r:id="rId21"/>
    <p:sldId id="394" r:id="rId22"/>
    <p:sldId id="392" r:id="rId23"/>
    <p:sldId id="391" r:id="rId24"/>
    <p:sldId id="393" r:id="rId25"/>
    <p:sldId id="388" r:id="rId26"/>
    <p:sldId id="416" r:id="rId27"/>
    <p:sldId id="415" r:id="rId28"/>
    <p:sldId id="396" r:id="rId29"/>
    <p:sldId id="401" r:id="rId30"/>
    <p:sldId id="441" r:id="rId31"/>
    <p:sldId id="442" r:id="rId32"/>
    <p:sldId id="395" r:id="rId33"/>
    <p:sldId id="398" r:id="rId34"/>
    <p:sldId id="389" r:id="rId35"/>
    <p:sldId id="399" r:id="rId36"/>
    <p:sldId id="439" r:id="rId37"/>
    <p:sldId id="429" r:id="rId38"/>
    <p:sldId id="412" r:id="rId39"/>
    <p:sldId id="445" r:id="rId40"/>
    <p:sldId id="430" r:id="rId41"/>
    <p:sldId id="369" r:id="rId42"/>
    <p:sldId id="421" r:id="rId43"/>
    <p:sldId id="422" r:id="rId44"/>
    <p:sldId id="425" r:id="rId45"/>
    <p:sldId id="354" r:id="rId46"/>
    <p:sldId id="446" r:id="rId47"/>
    <p:sldId id="355" r:id="rId48"/>
    <p:sldId id="423" r:id="rId49"/>
    <p:sldId id="424" r:id="rId50"/>
    <p:sldId id="420" r:id="rId51"/>
    <p:sldId id="447" r:id="rId5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39"/>
    <p:restoredTop sz="94689"/>
  </p:normalViewPr>
  <p:slideViewPr>
    <p:cSldViewPr>
      <p:cViewPr varScale="1">
        <p:scale>
          <a:sx n="64" d="100"/>
          <a:sy n="64" d="100"/>
        </p:scale>
        <p:origin x="168" y="1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D0A4B4D4-C0C0-9173-D645-0DB5C4B8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BACC01FC-E753-2377-8AD9-668F07B14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7C1C904D-34A6-AD42-533B-06F799B5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76395A52-5BD3-6E44-4774-356F512C5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267F0746-E5CA-C21A-3470-9A9DED8DF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32DD33B8-1759-51C5-E10E-C833C28E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4A8FDEAD-D801-D16A-1224-90676C08B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1CCDA78B-93E9-420C-AE94-52A70683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E50FB7CB-47FE-853F-41F2-68FB6F97D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A83F2E7B-AB75-2256-E1D8-5D54ADBC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8A3D8310-38F0-0CD5-E122-934994D92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49" name="AutoShape 12">
            <a:extLst>
              <a:ext uri="{FF2B5EF4-FFF2-40B4-BE49-F238E27FC236}">
                <a16:creationId xmlns:a16="http://schemas.microsoft.com/office/drawing/2014/main" id="{18051938-B540-D40E-EB54-E28625EC7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50" name="AutoShape 13">
            <a:extLst>
              <a:ext uri="{FF2B5EF4-FFF2-40B4-BE49-F238E27FC236}">
                <a16:creationId xmlns:a16="http://schemas.microsoft.com/office/drawing/2014/main" id="{B7BA9FA2-129A-E26B-4908-37B52842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51" name="AutoShape 14">
            <a:extLst>
              <a:ext uri="{FF2B5EF4-FFF2-40B4-BE49-F238E27FC236}">
                <a16:creationId xmlns:a16="http://schemas.microsoft.com/office/drawing/2014/main" id="{78353662-B4DE-7D73-A6E0-E380393E4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52" name="AutoShape 15">
            <a:extLst>
              <a:ext uri="{FF2B5EF4-FFF2-40B4-BE49-F238E27FC236}">
                <a16:creationId xmlns:a16="http://schemas.microsoft.com/office/drawing/2014/main" id="{CAB9CE0D-866D-8C25-1F8B-308B2BD8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53" name="AutoShape 16">
            <a:extLst>
              <a:ext uri="{FF2B5EF4-FFF2-40B4-BE49-F238E27FC236}">
                <a16:creationId xmlns:a16="http://schemas.microsoft.com/office/drawing/2014/main" id="{EE0BC877-D8EE-E8F0-2BFA-F87196251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54" name="AutoShape 17">
            <a:extLst>
              <a:ext uri="{FF2B5EF4-FFF2-40B4-BE49-F238E27FC236}">
                <a16:creationId xmlns:a16="http://schemas.microsoft.com/office/drawing/2014/main" id="{D7C5BF3F-915F-4F35-1362-A945B107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55" name="AutoShape 18">
            <a:extLst>
              <a:ext uri="{FF2B5EF4-FFF2-40B4-BE49-F238E27FC236}">
                <a16:creationId xmlns:a16="http://schemas.microsoft.com/office/drawing/2014/main" id="{20CF521F-790D-0A53-C315-A69EDFA13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4356" name="Rectangle 19">
            <a:extLst>
              <a:ext uri="{FF2B5EF4-FFF2-40B4-BE49-F238E27FC236}">
                <a16:creationId xmlns:a16="http://schemas.microsoft.com/office/drawing/2014/main" id="{5A6BDE2E-DBE0-CDCC-0B5A-D7DE001DF38C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69725" cy="1246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6E77533C-85DE-2AF7-8B5A-E78A3678F6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6238" cy="408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185938FD-23F8-1389-5FCD-10C0283F6D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F8B11435-8C64-A731-9E9D-1123826D94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578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5A2CE377-1D56-7912-26DB-FE111007DA0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3AB3AA6-45AF-E444-B8EF-8B887DC5A7F8}" type="slidenum">
              <a:rPr lang="es-ES" altLang="es-ES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49</a:t>
            </a:fld>
            <a:endParaRPr lang="es-ES" altLang="es-E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9DF64B2-42D1-A29B-E9C3-7D8DDBC200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2D3262E-E3B1-0DDA-5DA4-D03759637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25D40D79-0CF7-B8E4-7E52-4CCA3FDE076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810A0B9F-8112-8742-816D-A22BFE508FF6}" type="slidenum">
              <a:rPr lang="es-ES" altLang="es-ES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50</a:t>
            </a:fld>
            <a:endParaRPr lang="es-ES" altLang="es-E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5FC13AA7-4B50-ABDE-BB02-5A8443E7EA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963AB1A-1E1B-FD04-EDAA-2CEDD7ED0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25D40D79-0CF7-B8E4-7E52-4CCA3FDE076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810A0B9F-8112-8742-816D-A22BFE508FF6}" type="slidenum">
              <a:rPr lang="es-ES" altLang="es-ES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51</a:t>
            </a:fld>
            <a:endParaRPr lang="es-ES" altLang="es-E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5FC13AA7-4B50-ABDE-BB02-5A8443E7E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963AB1A-1E1B-FD04-EDAA-2CEDD7ED0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33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>
            <a:extLst>
              <a:ext uri="{FF2B5EF4-FFF2-40B4-BE49-F238E27FC236}">
                <a16:creationId xmlns:a16="http://schemas.microsoft.com/office/drawing/2014/main" id="{960DD804-326B-B7E0-F2A6-3A0AF9620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20482" name="2 Marcador de notas">
            <a:extLst>
              <a:ext uri="{FF2B5EF4-FFF2-40B4-BE49-F238E27FC236}">
                <a16:creationId xmlns:a16="http://schemas.microsoft.com/office/drawing/2014/main" id="{3CE0F3A8-6510-7EE4-72D9-D8CAAC7E9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>
            <a:extLst>
              <a:ext uri="{FF2B5EF4-FFF2-40B4-BE49-F238E27FC236}">
                <a16:creationId xmlns:a16="http://schemas.microsoft.com/office/drawing/2014/main" id="{F3225B6A-B91E-34E1-6ECB-D8064F545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23554" name="2 Marcador de notas">
            <a:extLst>
              <a:ext uri="{FF2B5EF4-FFF2-40B4-BE49-F238E27FC236}">
                <a16:creationId xmlns:a16="http://schemas.microsoft.com/office/drawing/2014/main" id="{5D483A58-9223-60F3-C2D6-4D7B9639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>
            <a:extLst>
              <a:ext uri="{FF2B5EF4-FFF2-40B4-BE49-F238E27FC236}">
                <a16:creationId xmlns:a16="http://schemas.microsoft.com/office/drawing/2014/main" id="{D0B0A032-F978-D3FB-67AF-9A5DF14B7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25602" name="2 Marcador de notas">
            <a:extLst>
              <a:ext uri="{FF2B5EF4-FFF2-40B4-BE49-F238E27FC236}">
                <a16:creationId xmlns:a16="http://schemas.microsoft.com/office/drawing/2014/main" id="{EF13F7C2-CFD2-6353-8B6A-8BEA42FB2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>
            <a:extLst>
              <a:ext uri="{FF2B5EF4-FFF2-40B4-BE49-F238E27FC236}">
                <a16:creationId xmlns:a16="http://schemas.microsoft.com/office/drawing/2014/main" id="{E136E45C-F4E8-7073-16C4-9A04F10962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35842" name="2 Marcador de notas">
            <a:extLst>
              <a:ext uri="{FF2B5EF4-FFF2-40B4-BE49-F238E27FC236}">
                <a16:creationId xmlns:a16="http://schemas.microsoft.com/office/drawing/2014/main" id="{7D1711E5-A269-B463-0782-8272DFF02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>
            <a:extLst>
              <a:ext uri="{FF2B5EF4-FFF2-40B4-BE49-F238E27FC236}">
                <a16:creationId xmlns:a16="http://schemas.microsoft.com/office/drawing/2014/main" id="{D8EBD387-5DD7-7AA1-907B-DA5C4D2B3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38914" name="2 Marcador de notas">
            <a:extLst>
              <a:ext uri="{FF2B5EF4-FFF2-40B4-BE49-F238E27FC236}">
                <a16:creationId xmlns:a16="http://schemas.microsoft.com/office/drawing/2014/main" id="{FDE52F95-2466-9B70-99A9-A84ACB552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>
            <a:extLst>
              <a:ext uri="{FF2B5EF4-FFF2-40B4-BE49-F238E27FC236}">
                <a16:creationId xmlns:a16="http://schemas.microsoft.com/office/drawing/2014/main" id="{4550AFD7-1076-E620-AC86-898403860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47106" name="2 Marcador de notas">
            <a:extLst>
              <a:ext uri="{FF2B5EF4-FFF2-40B4-BE49-F238E27FC236}">
                <a16:creationId xmlns:a16="http://schemas.microsoft.com/office/drawing/2014/main" id="{8F164412-8AED-FC03-BDF2-C603E27D0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>
            <a:extLst>
              <a:ext uri="{FF2B5EF4-FFF2-40B4-BE49-F238E27FC236}">
                <a16:creationId xmlns:a16="http://schemas.microsoft.com/office/drawing/2014/main" id="{18BE2EA6-0C71-5322-47C9-90EB92E4F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67586" name="2 Marcador de notas">
            <a:extLst>
              <a:ext uri="{FF2B5EF4-FFF2-40B4-BE49-F238E27FC236}">
                <a16:creationId xmlns:a16="http://schemas.microsoft.com/office/drawing/2014/main" id="{03372136-2010-4566-5199-93A4DFE6B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3EC03E62-A847-916E-C482-E47228EF170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D7BA7C1-3643-3143-8D48-2268492AFE56}" type="slidenum">
              <a:rPr lang="es-ES" altLang="es-ES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48</a:t>
            </a:fld>
            <a:endParaRPr lang="es-ES" altLang="es-E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7BAE515E-656F-6BB2-9D89-972288B920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-14222413" y="-11796713"/>
            <a:ext cx="16617951" cy="12463463"/>
          </a:xfrm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75FAB5D-7DD5-4BB8-3F04-0ECE580E7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A702AA-4B29-1016-C301-FA0673D676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12355A-51AC-1540-9AB8-B0646B4D3A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9008777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8095EC-14F7-67A3-EE4C-BB07A32D97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079F1E-8979-454B-B009-B5D91966DC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37047087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92875" y="463550"/>
            <a:ext cx="1935163" cy="57499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54675" cy="57499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3AFDF9-9597-FC75-74AB-AF1D675FEA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DB106-F2D3-AB48-988A-82DDBD7EBA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8456415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42238" cy="143351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62420C-73C9-3D2B-CA8F-751CB81891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68A18E-7671-224C-9324-A668B41BDC0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1119037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BA0064-24FE-76EF-26DB-E0B4C98BC0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48DD39-AE94-854E-8797-9A477655E09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8067847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66BE69-E1DA-6907-B2A6-B21E31BE81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E04EF7-DDAC-7F4D-886B-DE972A8FC5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7984637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5713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81DD1-B590-73FA-29CA-78463C567E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7B4000-2A8E-2645-87DD-CD0AD49E03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42498238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0B777FE-702C-F7F2-00DC-8D73B8BE58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C4D81-0658-6E4F-8826-B8A14EDE6F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6718321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EED97D-4F48-4065-D891-8A1213F7681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C2326-0E07-A145-8CE2-BC259F08EB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57926785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F808241-FA32-2972-19D4-BFCC66DB3D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7A96CD-B318-ED47-ABB9-2CB514676D6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0496524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210DD8-2025-CA7D-2F83-05253C904D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637740-7268-8A4E-9ACD-B91311F636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4220060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F23937-6360-6544-B565-15FE7D6411F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18701A-357F-7142-9E54-CA921220700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60314165"/>
      </p:ext>
    </p:extLst>
  </p:cSld>
  <p:clrMapOvr>
    <a:masterClrMapping/>
  </p:clrMapOvr>
  <p:transition spd="slow" advClick="0" advTm="10000">
    <p:diamond/>
    <p:sndAc>
      <p:stSnd loop="1">
        <p:snd r:embed="rId1" name="wav_granad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FFFFFF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2B3257B-3030-628D-F987-6A32952AD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422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C40D96C-9B7A-AF8D-272C-D781F86F4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2238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ACFAE095-1887-9CF2-7AD7-641330D6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2A23C3D0-C8CD-E51A-137D-88742F6F2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F429556-5EEB-A4FD-9F4B-6DE37F4452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48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CD29E6-E208-DF48-905B-503FA8A7DB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 advClick="0" advTm="10000">
    <p:diamond/>
    <p:sndAc>
      <p:stSnd loop="1">
        <p:snd r:embed="rId14" name="wav_granada.wav"/>
      </p:stSnd>
    </p:sndAc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Times New Roman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Times New Roman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Times New Roman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charset="0"/>
          <a:ea typeface="ＭＳ Ｐゴシック" charset="0"/>
          <a:cs typeface="Times New Roman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FA1453D1-3C7A-62F0-3E77-A1972914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9388"/>
            <a:ext cx="8077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D930A2AC-D4C2-4B90-FDCA-8E9D0C927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286125"/>
            <a:ext cx="4429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s-AR" altLang="es-ES" sz="1800">
                <a:solidFill>
                  <a:srgbClr val="FF0000"/>
                </a:solidFill>
                <a:latin typeface="Dreamland" charset="0"/>
              </a:rPr>
              <a:t>GRANADA  RECREADA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AAA05507-C2E0-77B7-66D9-9E2E749C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439FDEB2-31DF-8380-AB01-97D0EBC2B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571875"/>
            <a:ext cx="30622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es-AR" altLang="es-ES" sz="1800">
                <a:solidFill>
                  <a:srgbClr val="FFFFFF"/>
                </a:solidFill>
                <a:latin typeface="Freehand591 BT" pitchFamily="64" charset="0"/>
              </a:rPr>
              <a:t>  Granada (I. Albeniz)</a:t>
            </a:r>
          </a:p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es-AR" altLang="es-ES" sz="1800">
                <a:solidFill>
                  <a:srgbClr val="FFFFFF"/>
                </a:solidFill>
                <a:latin typeface="Freehand591 BT" pitchFamily="64" charset="0"/>
              </a:rPr>
              <a:t>  Piano: Alicia de Larrocha</a:t>
            </a:r>
          </a:p>
        </p:txBody>
      </p:sp>
      <p:pic>
        <p:nvPicPr>
          <p:cNvPr id="15366" name="Picture 2" descr="reja3">
            <a:extLst>
              <a:ext uri="{FF2B5EF4-FFF2-40B4-BE49-F238E27FC236}">
                <a16:creationId xmlns:a16="http://schemas.microsoft.com/office/drawing/2014/main" id="{6846CE60-604E-4BBE-4A89-77C559C1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14375"/>
            <a:ext cx="70008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10 CuadroTexto">
            <a:extLst>
              <a:ext uri="{FF2B5EF4-FFF2-40B4-BE49-F238E27FC236}">
                <a16:creationId xmlns:a16="http://schemas.microsoft.com/office/drawing/2014/main" id="{7FF4CB45-3FC7-2EA7-5104-FE78BE724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4357688"/>
            <a:ext cx="464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5368" name="11 CuadroTexto">
            <a:extLst>
              <a:ext uri="{FF2B5EF4-FFF2-40B4-BE49-F238E27FC236}">
                <a16:creationId xmlns:a16="http://schemas.microsoft.com/office/drawing/2014/main" id="{0588F8C2-6B13-E300-D39E-37DBD9337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4500563"/>
            <a:ext cx="46434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es-AR" altLang="es-ES" sz="2400">
                <a:solidFill>
                  <a:srgbClr val="FFFFFF"/>
                </a:solidFill>
                <a:latin typeface="Freehand591 BT" pitchFamily="64" charset="0"/>
              </a:rPr>
              <a:t> </a:t>
            </a:r>
            <a:r>
              <a:rPr lang="es-AR" altLang="es-ES" sz="2400">
                <a:solidFill>
                  <a:srgbClr val="FF0000"/>
                </a:solidFill>
                <a:latin typeface="Freehand591 BT" pitchFamily="64" charset="0"/>
              </a:rPr>
              <a:t>Granada (I. Albeniz)</a:t>
            </a:r>
          </a:p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es-AR" altLang="es-ES" sz="2400">
                <a:solidFill>
                  <a:srgbClr val="FF0000"/>
                </a:solidFill>
                <a:latin typeface="Freehand591 BT" pitchFamily="64" charset="0"/>
              </a:rPr>
              <a:t>  Piano: Alicia de Larrocha</a:t>
            </a:r>
            <a:endParaRPr lang="es-ES" altLang="es-E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diamond/>
    <p:sndAc>
      <p:stSnd loop="1">
        <p:snd r:embed="rId3" name="wav_gran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74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74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g9-pª-de-lños-tristes">
            <a:extLst>
              <a:ext uri="{FF2B5EF4-FFF2-40B4-BE49-F238E27FC236}">
                <a16:creationId xmlns:a16="http://schemas.microsoft.com/office/drawing/2014/main" id="{145BC479-E905-55DB-FB52-C7519BB6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g7-sta-ana">
            <a:extLst>
              <a:ext uri="{FF2B5EF4-FFF2-40B4-BE49-F238E27FC236}">
                <a16:creationId xmlns:a16="http://schemas.microsoft.com/office/drawing/2014/main" id="{80219DFC-2630-577A-B53D-4611BD9B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700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entradaalhambracuestachinos">
            <a:extLst>
              <a:ext uri="{FF2B5EF4-FFF2-40B4-BE49-F238E27FC236}">
                <a16:creationId xmlns:a16="http://schemas.microsoft.com/office/drawing/2014/main" id="{83B854FA-6B1B-A4E4-744A-7D08C6B9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AlhPGranadasAFG">
            <a:extLst>
              <a:ext uri="{FF2B5EF4-FFF2-40B4-BE49-F238E27FC236}">
                <a16:creationId xmlns:a16="http://schemas.microsoft.com/office/drawing/2014/main" id="{EF4ACD1C-F0C9-CE41-AE0C-087B2D6A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mm">
            <a:extLst>
              <a:ext uri="{FF2B5EF4-FFF2-40B4-BE49-F238E27FC236}">
                <a16:creationId xmlns:a16="http://schemas.microsoft.com/office/drawing/2014/main" id="{A18D5BBF-FDDE-6D0C-99C6-0526A812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Alhambra13">
            <a:extLst>
              <a:ext uri="{FF2B5EF4-FFF2-40B4-BE49-F238E27FC236}">
                <a16:creationId xmlns:a16="http://schemas.microsoft.com/office/drawing/2014/main" id="{CA9DD741-B149-018B-00B9-3C07876C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g4">
            <a:extLst>
              <a:ext uri="{FF2B5EF4-FFF2-40B4-BE49-F238E27FC236}">
                <a16:creationId xmlns:a16="http://schemas.microsoft.com/office/drawing/2014/main" id="{C29A0B11-ABD7-0241-3715-29097B4A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1929_1_1_1">
            <a:extLst>
              <a:ext uri="{FF2B5EF4-FFF2-40B4-BE49-F238E27FC236}">
                <a16:creationId xmlns:a16="http://schemas.microsoft.com/office/drawing/2014/main" id="{95CB64F9-4248-7D57-6DC3-63E8D434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7423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n14">
            <a:extLst>
              <a:ext uri="{FF2B5EF4-FFF2-40B4-BE49-F238E27FC236}">
                <a16:creationId xmlns:a16="http://schemas.microsoft.com/office/drawing/2014/main" id="{BB71C81B-14F0-BE96-7E38-2F0413E0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Gardens">
            <a:extLst>
              <a:ext uri="{FF2B5EF4-FFF2-40B4-BE49-F238E27FC236}">
                <a16:creationId xmlns:a16="http://schemas.microsoft.com/office/drawing/2014/main" id="{EEDECF10-A7C2-5A3F-9CDB-419309CB3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g1">
            <a:extLst>
              <a:ext uri="{FF2B5EF4-FFF2-40B4-BE49-F238E27FC236}">
                <a16:creationId xmlns:a16="http://schemas.microsoft.com/office/drawing/2014/main" id="{21A80BCE-04D9-D51D-5202-0A68E39B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Generalife palace">
            <a:extLst>
              <a:ext uri="{FF2B5EF4-FFF2-40B4-BE49-F238E27FC236}">
                <a16:creationId xmlns:a16="http://schemas.microsoft.com/office/drawing/2014/main" id="{33C4D4D0-89B5-BB06-96E6-AA5C9AE1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5786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2041_1_1">
            <a:extLst>
              <a:ext uri="{FF2B5EF4-FFF2-40B4-BE49-F238E27FC236}">
                <a16:creationId xmlns:a16="http://schemas.microsoft.com/office/drawing/2014/main" id="{DCDE49C3-537C-4A7F-F434-FE472746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2019_1_1">
            <a:extLst>
              <a:ext uri="{FF2B5EF4-FFF2-40B4-BE49-F238E27FC236}">
                <a16:creationId xmlns:a16="http://schemas.microsoft.com/office/drawing/2014/main" id="{DF257B21-BA58-2761-EA65-06E81923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87852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2012 (Retocada)_1_1">
            <a:extLst>
              <a:ext uri="{FF2B5EF4-FFF2-40B4-BE49-F238E27FC236}">
                <a16:creationId xmlns:a16="http://schemas.microsoft.com/office/drawing/2014/main" id="{5A8D3912-E543-60A1-04EA-3F54B04E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87852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2027_1_1">
            <a:extLst>
              <a:ext uri="{FF2B5EF4-FFF2-40B4-BE49-F238E27FC236}">
                <a16:creationId xmlns:a16="http://schemas.microsoft.com/office/drawing/2014/main" id="{07571472-2078-14E9-F3C8-6D0E0BF4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5738"/>
            <a:ext cx="87852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granada-archi-bis">
            <a:extLst>
              <a:ext uri="{FF2B5EF4-FFF2-40B4-BE49-F238E27FC236}">
                <a16:creationId xmlns:a16="http://schemas.microsoft.com/office/drawing/2014/main" id="{F22F4D78-17E3-ABBB-61DF-37C9DE47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IMG_5374.JPG">
            <a:extLst>
              <a:ext uri="{FF2B5EF4-FFF2-40B4-BE49-F238E27FC236}">
                <a16:creationId xmlns:a16="http://schemas.microsoft.com/office/drawing/2014/main" id="{9B3CA7B1-3A8E-AA47-73C8-032BBF3F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Dome">
            <a:extLst>
              <a:ext uri="{FF2B5EF4-FFF2-40B4-BE49-F238E27FC236}">
                <a16:creationId xmlns:a16="http://schemas.microsoft.com/office/drawing/2014/main" id="{3D293774-6918-11CD-2981-5934F6D0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granada%20205">
            <a:extLst>
              <a:ext uri="{FF2B5EF4-FFF2-40B4-BE49-F238E27FC236}">
                <a16:creationId xmlns:a16="http://schemas.microsoft.com/office/drawing/2014/main" id="{16BE574A-9415-C3A1-2800-4A67B95E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2036_1_1">
            <a:extLst>
              <a:ext uri="{FF2B5EF4-FFF2-40B4-BE49-F238E27FC236}">
                <a16:creationId xmlns:a16="http://schemas.microsoft.com/office/drawing/2014/main" id="{1CDFF334-14BD-C334-9637-41E15D1E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alhambra">
            <a:extLst>
              <a:ext uri="{FF2B5EF4-FFF2-40B4-BE49-F238E27FC236}">
                <a16:creationId xmlns:a16="http://schemas.microsoft.com/office/drawing/2014/main" id="{02E8A3B3-077D-F896-FF50-4C0740263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n4">
            <a:extLst>
              <a:ext uri="{FF2B5EF4-FFF2-40B4-BE49-F238E27FC236}">
                <a16:creationId xmlns:a16="http://schemas.microsoft.com/office/drawing/2014/main" id="{1FF5F7FC-BAB3-68B5-83CE-EC6C3397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n10bn">
            <a:extLst>
              <a:ext uri="{FF2B5EF4-FFF2-40B4-BE49-F238E27FC236}">
                <a16:creationId xmlns:a16="http://schemas.microsoft.com/office/drawing/2014/main" id="{15F6ACA3-4DBA-CB96-56E4-6F4C0A7A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Imagen10">
            <a:extLst>
              <a:ext uri="{FF2B5EF4-FFF2-40B4-BE49-F238E27FC236}">
                <a16:creationId xmlns:a16="http://schemas.microsoft.com/office/drawing/2014/main" id="{6EAF1DE7-D7D4-3D46-7E34-CFB991A2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2038_1_1">
            <a:extLst>
              <a:ext uri="{FF2B5EF4-FFF2-40B4-BE49-F238E27FC236}">
                <a16:creationId xmlns:a16="http://schemas.microsoft.com/office/drawing/2014/main" id="{3ACECE27-E77B-9D78-312F-31A32472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64D868D4-E2E3-327F-1B4E-9680A7C8D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666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17FB4DFF-1EFF-8FEE-626A-90010251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solidFill>
            <a:schemeClr val="tx1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4100" name="Picture 4" descr="IMG_1977_1_1">
            <a:extLst>
              <a:ext uri="{FF2B5EF4-FFF2-40B4-BE49-F238E27FC236}">
                <a16:creationId xmlns:a16="http://schemas.microsoft.com/office/drawing/2014/main" id="{420737A0-AF44-D6C6-9095-DAF161202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852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harlesv_palace_01">
            <a:extLst>
              <a:ext uri="{FF2B5EF4-FFF2-40B4-BE49-F238E27FC236}">
                <a16:creationId xmlns:a16="http://schemas.microsoft.com/office/drawing/2014/main" id="{3D072612-F4BD-CBDD-9ADF-F1C893B3E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nowy_obrazyhn">
            <a:extLst>
              <a:ext uri="{FF2B5EF4-FFF2-40B4-BE49-F238E27FC236}">
                <a16:creationId xmlns:a16="http://schemas.microsoft.com/office/drawing/2014/main" id="{CB50680E-F71E-6F4F-54F6-0D929955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9">
            <a:extLst>
              <a:ext uri="{FF2B5EF4-FFF2-40B4-BE49-F238E27FC236}">
                <a16:creationId xmlns:a16="http://schemas.microsoft.com/office/drawing/2014/main" id="{28B91637-3FF0-EAAF-8891-0C88A47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CDFBF2E-19CF-AB09-BEA9-E47E04C9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59394" name="Picture 4" descr="c1-22">
            <a:extLst>
              <a:ext uri="{FF2B5EF4-FFF2-40B4-BE49-F238E27FC236}">
                <a16:creationId xmlns:a16="http://schemas.microsoft.com/office/drawing/2014/main" id="{E289581F-5E9D-B55D-5682-F94A7F73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-14288"/>
            <a:ext cx="43846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027" descr="Alhambra by night III">
            <a:extLst>
              <a:ext uri="{FF2B5EF4-FFF2-40B4-BE49-F238E27FC236}">
                <a16:creationId xmlns:a16="http://schemas.microsoft.com/office/drawing/2014/main" id="{9FF4F937-4937-413E-BA19-92EAFE9B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Documents and Settings\user\Mis documentos\Mis imágenes\images[6].jpg">
            <a:extLst>
              <a:ext uri="{FF2B5EF4-FFF2-40B4-BE49-F238E27FC236}">
                <a16:creationId xmlns:a16="http://schemas.microsoft.com/office/drawing/2014/main" id="{95C0A15B-E94F-10AD-ADB4-3DF06246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Alhambra">
            <a:extLst>
              <a:ext uri="{FF2B5EF4-FFF2-40B4-BE49-F238E27FC236}">
                <a16:creationId xmlns:a16="http://schemas.microsoft.com/office/drawing/2014/main" id="{243B4764-2FA8-4DDD-23FA-247B3237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4" descr="Venta de lotería">
            <a:extLst>
              <a:ext uri="{FF2B5EF4-FFF2-40B4-BE49-F238E27FC236}">
                <a16:creationId xmlns:a16="http://schemas.microsoft.com/office/drawing/2014/main" id="{01C35E35-6127-A463-8C02-CD0AA33B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cat">
            <a:extLst>
              <a:ext uri="{FF2B5EF4-FFF2-40B4-BE49-F238E27FC236}">
                <a16:creationId xmlns:a16="http://schemas.microsoft.com/office/drawing/2014/main" id="{D3B6F292-C932-493F-3CB5-3C4F9C91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5" descr="Catedral 01">
            <a:extLst>
              <a:ext uri="{FF2B5EF4-FFF2-40B4-BE49-F238E27FC236}">
                <a16:creationId xmlns:a16="http://schemas.microsoft.com/office/drawing/2014/main" id="{D6E1DBB2-BB8F-740F-1828-D7210011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0" descr="Catedral 02">
            <a:extLst>
              <a:ext uri="{FF2B5EF4-FFF2-40B4-BE49-F238E27FC236}">
                <a16:creationId xmlns:a16="http://schemas.microsoft.com/office/drawing/2014/main" id="{AB9284BE-5EC0-99DB-6BAB-819D8472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4898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2" descr="Catedral 03">
            <a:extLst>
              <a:ext uri="{FF2B5EF4-FFF2-40B4-BE49-F238E27FC236}">
                <a16:creationId xmlns:a16="http://schemas.microsoft.com/office/drawing/2014/main" id="{DC3B5D43-DC4D-C102-A1A7-DA40EE7B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4168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cathedral09">
            <a:extLst>
              <a:ext uri="{FF2B5EF4-FFF2-40B4-BE49-F238E27FC236}">
                <a16:creationId xmlns:a16="http://schemas.microsoft.com/office/drawing/2014/main" id="{037AC0F9-C592-6639-9B1D-C00856605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8358187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Imagen 2">
            <a:extLst>
              <a:ext uri="{FF2B5EF4-FFF2-40B4-BE49-F238E27FC236}">
                <a16:creationId xmlns:a16="http://schemas.microsoft.com/office/drawing/2014/main" id="{D9EC9AA6-3C4A-3AB3-FD3F-F511A2FE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0"/>
            <a:ext cx="4886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sepulcro-real-granada-11">
            <a:extLst>
              <a:ext uri="{FF2B5EF4-FFF2-40B4-BE49-F238E27FC236}">
                <a16:creationId xmlns:a16="http://schemas.microsoft.com/office/drawing/2014/main" id="{6181BCED-D404-4EA1-4695-1711216A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>
            <a:extLst>
              <a:ext uri="{FF2B5EF4-FFF2-40B4-BE49-F238E27FC236}">
                <a16:creationId xmlns:a16="http://schemas.microsoft.com/office/drawing/2014/main" id="{058C69C7-B780-7DC3-D138-3879FA7D1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37288"/>
            <a:ext cx="727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s-ES" b="1">
                <a:solidFill>
                  <a:schemeClr val="accent1"/>
                </a:solidFill>
              </a:rPr>
              <a:t>Ayuntamiento </a:t>
            </a:r>
          </a:p>
        </p:txBody>
      </p:sp>
      <p:sp>
        <p:nvSpPr>
          <p:cNvPr id="70658" name="Line 7">
            <a:extLst>
              <a:ext uri="{FF2B5EF4-FFF2-40B4-BE49-F238E27FC236}">
                <a16:creationId xmlns:a16="http://schemas.microsoft.com/office/drawing/2014/main" id="{0C2FE58D-0F88-06E9-80C9-DF296F7D2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165850"/>
            <a:ext cx="900113" cy="692150"/>
          </a:xfrm>
          <a:prstGeom prst="line">
            <a:avLst/>
          </a:prstGeom>
          <a:noFill/>
          <a:ln w="57150" cmpd="thickThin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0659" name="Line 8">
            <a:extLst>
              <a:ext uri="{FF2B5EF4-FFF2-40B4-BE49-F238E27FC236}">
                <a16:creationId xmlns:a16="http://schemas.microsoft.com/office/drawing/2014/main" id="{95E2BC6A-16C5-5AC1-9BCC-86368D94F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900113" cy="692150"/>
          </a:xfrm>
          <a:prstGeom prst="line">
            <a:avLst/>
          </a:prstGeom>
          <a:noFill/>
          <a:ln w="57150" cmpd="thickThin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0660" name="Line 9">
            <a:extLst>
              <a:ext uri="{FF2B5EF4-FFF2-40B4-BE49-F238E27FC236}">
                <a16:creationId xmlns:a16="http://schemas.microsoft.com/office/drawing/2014/main" id="{8FB10695-0E7B-69D8-2989-50A41276B5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450" y="0"/>
            <a:ext cx="971550" cy="692150"/>
          </a:xfrm>
          <a:prstGeom prst="line">
            <a:avLst/>
          </a:prstGeom>
          <a:noFill/>
          <a:ln w="57150" cmpd="thickThin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0661" name="Line 10">
            <a:extLst>
              <a:ext uri="{FF2B5EF4-FFF2-40B4-BE49-F238E27FC236}">
                <a16:creationId xmlns:a16="http://schemas.microsoft.com/office/drawing/2014/main" id="{DB0EF094-AB96-7CA1-0C21-8BF777A37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0" y="6165850"/>
            <a:ext cx="971550" cy="692150"/>
          </a:xfrm>
          <a:prstGeom prst="line">
            <a:avLst/>
          </a:prstGeom>
          <a:noFill/>
          <a:ln w="57150" cmpd="thickThin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91F189FF-8D46-1672-5446-E910880A8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92150"/>
            <a:ext cx="7272337" cy="5473700"/>
          </a:xfrm>
          <a:prstGeom prst="rect">
            <a:avLst/>
          </a:prstGeom>
          <a:noFill/>
          <a:ln w="57150" cmpd="thinThick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70663" name="Picture 17" descr="Ayuntamiento 01">
            <a:extLst>
              <a:ext uri="{FF2B5EF4-FFF2-40B4-BE49-F238E27FC236}">
                <a16:creationId xmlns:a16="http://schemas.microsoft.com/office/drawing/2014/main" id="{0945D063-959D-40A6-576F-12E6E8F7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12946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Text Box 15">
            <a:extLst>
              <a:ext uri="{FF2B5EF4-FFF2-40B4-BE49-F238E27FC236}">
                <a16:creationId xmlns:a16="http://schemas.microsoft.com/office/drawing/2014/main" id="{29F05A91-09EA-E5B0-D5ED-CD6709A13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s-ES" b="1">
                <a:solidFill>
                  <a:srgbClr val="FFFF00"/>
                </a:solidFill>
              </a:rPr>
              <a:t>Monumento a Colón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42DFA904-5630-0FC5-CEDB-C45D56B3A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92150"/>
            <a:ext cx="7632700" cy="5616575"/>
          </a:xfrm>
          <a:prstGeom prst="rect">
            <a:avLst/>
          </a:prstGeom>
          <a:noFill/>
          <a:ln w="38100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72707" name="Picture 18" descr="Estatua de Colón 01">
            <a:extLst>
              <a:ext uri="{FF2B5EF4-FFF2-40B4-BE49-F238E27FC236}">
                <a16:creationId xmlns:a16="http://schemas.microsoft.com/office/drawing/2014/main" id="{94C65EB9-7360-1EDF-786F-868936631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34377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Alhambra, late afternoon">
            <a:extLst>
              <a:ext uri="{FF2B5EF4-FFF2-40B4-BE49-F238E27FC236}">
                <a16:creationId xmlns:a16="http://schemas.microsoft.com/office/drawing/2014/main" id="{D0232177-69AD-62A7-2FBB-FC549D15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Line 10">
            <a:extLst>
              <a:ext uri="{FF2B5EF4-FFF2-40B4-BE49-F238E27FC236}">
                <a16:creationId xmlns:a16="http://schemas.microsoft.com/office/drawing/2014/main" id="{3C6B3965-3744-A453-36D2-80B49133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358775"/>
            <a:ext cx="8713788" cy="0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/>
          </a:ln>
          <a:effectLst>
            <a:outerShdw dist="107763" dir="189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1525" name="Picture 12" descr="npo00005b">
            <a:extLst>
              <a:ext uri="{FF2B5EF4-FFF2-40B4-BE49-F238E27FC236}">
                <a16:creationId xmlns:a16="http://schemas.microsoft.com/office/drawing/2014/main" id="{835CBDD0-DE34-130A-A0E8-A94A298A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Oval 14" descr="סמל">
            <a:extLst>
              <a:ext uri="{FF2B5EF4-FFF2-40B4-BE49-F238E27FC236}">
                <a16:creationId xmlns:a16="http://schemas.microsoft.com/office/drawing/2014/main" id="{0B73F722-1DD9-34A0-6AF0-B948495E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21388"/>
            <a:ext cx="720725" cy="6477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19" name="Oval 15" descr="סמל">
            <a:extLst>
              <a:ext uri="{FF2B5EF4-FFF2-40B4-BE49-F238E27FC236}">
                <a16:creationId xmlns:a16="http://schemas.microsoft.com/office/drawing/2014/main" id="{3FC2CB4E-7A1B-8826-2FA7-2624D95E9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1438"/>
            <a:ext cx="720725" cy="6477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20" name="Oval 16" descr="סמל">
            <a:extLst>
              <a:ext uri="{FF2B5EF4-FFF2-40B4-BE49-F238E27FC236}">
                <a16:creationId xmlns:a16="http://schemas.microsoft.com/office/drawing/2014/main" id="{E4297D0E-3888-090A-1014-9C732AE2C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275" y="6092825"/>
            <a:ext cx="720725" cy="6477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21" name="Oval 17" descr="סמל">
            <a:extLst>
              <a:ext uri="{FF2B5EF4-FFF2-40B4-BE49-F238E27FC236}">
                <a16:creationId xmlns:a16="http://schemas.microsoft.com/office/drawing/2014/main" id="{2BBAC8F5-8632-FBAF-9722-D38AF9509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71438"/>
            <a:ext cx="720725" cy="6477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65E391E7-6FA4-C80A-AEDE-26545ABF6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00800"/>
            <a:ext cx="770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s-ES" b="1">
                <a:solidFill>
                  <a:srgbClr val="CCCC00"/>
                </a:solidFill>
              </a:rPr>
              <a:t>La Reina Isabel la Católica y Colón</a:t>
            </a:r>
          </a:p>
        </p:txBody>
      </p:sp>
      <p:sp>
        <p:nvSpPr>
          <p:cNvPr id="21529" name="Rectangle 25">
            <a:extLst>
              <a:ext uri="{FF2B5EF4-FFF2-40B4-BE49-F238E27FC236}">
                <a16:creationId xmlns:a16="http://schemas.microsoft.com/office/drawing/2014/main" id="{58D8EFA1-7C5D-99B6-5C17-CB32E978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2" y="765175"/>
            <a:ext cx="7488238" cy="5472115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30" name="Rectangle 26">
            <a:extLst>
              <a:ext uri="{FF2B5EF4-FFF2-40B4-BE49-F238E27FC236}">
                <a16:creationId xmlns:a16="http://schemas.microsoft.com/office/drawing/2014/main" id="{A6839A4C-E60B-1904-1298-40B291649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2" y="692151"/>
            <a:ext cx="7488237" cy="5519738"/>
          </a:xfrm>
          <a:prstGeom prst="rect">
            <a:avLst/>
          </a:prstGeom>
          <a:noFill/>
          <a:ln w="38100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74762" name="Picture 28" descr="Estatua de Colón 03 más detalle">
            <a:extLst>
              <a:ext uri="{FF2B5EF4-FFF2-40B4-BE49-F238E27FC236}">
                <a16:creationId xmlns:a16="http://schemas.microsoft.com/office/drawing/2014/main" id="{18A4630B-9C1F-3154-23DE-2A3226926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22" y="908051"/>
            <a:ext cx="7122528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  <p:bldP spid="21519" grpId="0" animBg="1"/>
      <p:bldP spid="21520" grpId="0" animBg="1"/>
      <p:bldP spid="21521" grpId="0" animBg="1"/>
      <p:bldP spid="21522" grpId="0"/>
      <p:bldP spid="21529" grpId="0" animBg="1"/>
      <p:bldP spid="215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Line 10">
            <a:extLst>
              <a:ext uri="{FF2B5EF4-FFF2-40B4-BE49-F238E27FC236}">
                <a16:creationId xmlns:a16="http://schemas.microsoft.com/office/drawing/2014/main" id="{3C6B3965-3744-A453-36D2-80B49133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358775"/>
            <a:ext cx="8713788" cy="0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/>
          </a:ln>
          <a:effectLst>
            <a:outerShdw dist="107763" dir="18900000" algn="ctr" rotWithShape="0">
              <a:srgbClr val="DDDDD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1525" name="Picture 12" descr="npo00005b">
            <a:extLst>
              <a:ext uri="{FF2B5EF4-FFF2-40B4-BE49-F238E27FC236}">
                <a16:creationId xmlns:a16="http://schemas.microsoft.com/office/drawing/2014/main" id="{835CBDD0-DE34-130A-A0E8-A94A298A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Oval 14" descr="סמל">
            <a:extLst>
              <a:ext uri="{FF2B5EF4-FFF2-40B4-BE49-F238E27FC236}">
                <a16:creationId xmlns:a16="http://schemas.microsoft.com/office/drawing/2014/main" id="{0B73F722-1DD9-34A0-6AF0-B948495E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21388"/>
            <a:ext cx="720725" cy="6477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19" name="Oval 15" descr="סמל">
            <a:extLst>
              <a:ext uri="{FF2B5EF4-FFF2-40B4-BE49-F238E27FC236}">
                <a16:creationId xmlns:a16="http://schemas.microsoft.com/office/drawing/2014/main" id="{3FC2CB4E-7A1B-8826-2FA7-2624D95E9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1438"/>
            <a:ext cx="720725" cy="6477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20" name="Oval 16" descr="סמל">
            <a:extLst>
              <a:ext uri="{FF2B5EF4-FFF2-40B4-BE49-F238E27FC236}">
                <a16:creationId xmlns:a16="http://schemas.microsoft.com/office/drawing/2014/main" id="{E4297D0E-3888-090A-1014-9C732AE2C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275" y="6092825"/>
            <a:ext cx="720725" cy="6477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21" name="Oval 17" descr="סמל">
            <a:extLst>
              <a:ext uri="{FF2B5EF4-FFF2-40B4-BE49-F238E27FC236}">
                <a16:creationId xmlns:a16="http://schemas.microsoft.com/office/drawing/2014/main" id="{2BBAC8F5-8632-FBAF-9722-D38AF9509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71438"/>
            <a:ext cx="720725" cy="6477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29" name="Rectangle 25">
            <a:extLst>
              <a:ext uri="{FF2B5EF4-FFF2-40B4-BE49-F238E27FC236}">
                <a16:creationId xmlns:a16="http://schemas.microsoft.com/office/drawing/2014/main" id="{58D8EFA1-7C5D-99B6-5C17-CB32E978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2" y="765175"/>
            <a:ext cx="7488238" cy="5472115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30" name="Rectangle 26">
            <a:extLst>
              <a:ext uri="{FF2B5EF4-FFF2-40B4-BE49-F238E27FC236}">
                <a16:creationId xmlns:a16="http://schemas.microsoft.com/office/drawing/2014/main" id="{A6839A4C-E60B-1904-1298-40B291649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2" y="692151"/>
            <a:ext cx="7488237" cy="5519738"/>
          </a:xfrm>
          <a:prstGeom prst="rect">
            <a:avLst/>
          </a:prstGeom>
          <a:noFill/>
          <a:ln w="38100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74762" name="Picture 28" descr="Estatua de Colón 03 más detalle">
            <a:extLst>
              <a:ext uri="{FF2B5EF4-FFF2-40B4-BE49-F238E27FC236}">
                <a16:creationId xmlns:a16="http://schemas.microsoft.com/office/drawing/2014/main" id="{18A4630B-9C1F-3154-23DE-2A3226926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22" y="908051"/>
            <a:ext cx="7122528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0E192F7-23BE-61F6-E8A3-8405926463B7}"/>
              </a:ext>
            </a:extLst>
          </p:cNvPr>
          <p:cNvSpPr txBox="1"/>
          <p:nvPr/>
        </p:nvSpPr>
        <p:spPr>
          <a:xfrm>
            <a:off x="2987824" y="616584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/>
              <a:t>ubedaiglesiadigital.es</a:t>
            </a:r>
            <a:endParaRPr lang="es-ES" sz="3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6F7F28-BB26-DA56-4B46-96E835249B35}"/>
              </a:ext>
            </a:extLst>
          </p:cNvPr>
          <p:cNvSpPr txBox="1"/>
          <p:nvPr/>
        </p:nvSpPr>
        <p:spPr>
          <a:xfrm>
            <a:off x="7092280" y="5157192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>
                <a:solidFill>
                  <a:srgbClr val="C00000"/>
                </a:solidFill>
              </a:rPr>
              <a:t>efm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E47669-071D-1F62-F786-03E28E274CE9}"/>
              </a:ext>
            </a:extLst>
          </p:cNvPr>
          <p:cNvSpPr txBox="1"/>
          <p:nvPr/>
        </p:nvSpPr>
        <p:spPr>
          <a:xfrm>
            <a:off x="4211638" y="263691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49838685"/>
      </p:ext>
    </p:extLst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IMG_2025">
            <a:extLst>
              <a:ext uri="{FF2B5EF4-FFF2-40B4-BE49-F238E27FC236}">
                <a16:creationId xmlns:a16="http://schemas.microsoft.com/office/drawing/2014/main" id="{50ED0F0F-CAFD-BB25-A6EB-8B55F61AF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IMG_2022">
            <a:extLst>
              <a:ext uri="{FF2B5EF4-FFF2-40B4-BE49-F238E27FC236}">
                <a16:creationId xmlns:a16="http://schemas.microsoft.com/office/drawing/2014/main" id="{0D57EB1B-0807-6264-0963-E2FDD224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8-reyes">
            <a:extLst>
              <a:ext uri="{FF2B5EF4-FFF2-40B4-BE49-F238E27FC236}">
                <a16:creationId xmlns:a16="http://schemas.microsoft.com/office/drawing/2014/main" id="{05742871-CD3E-669A-D4D3-68BAE37D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ranciscan%20Monestary%2C%2">
            <a:extLst>
              <a:ext uri="{FF2B5EF4-FFF2-40B4-BE49-F238E27FC236}">
                <a16:creationId xmlns:a16="http://schemas.microsoft.com/office/drawing/2014/main" id="{5EBD2916-C737-3E5C-4C59-F91C8CBC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0">
    <p:diamond/>
  </p:transition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48</Words>
  <Application>Microsoft Macintosh PowerPoint</Application>
  <PresentationFormat>Presentación en pantalla (4:3)</PresentationFormat>
  <Paragraphs>15</Paragraphs>
  <Slides>51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7" baseType="lpstr">
      <vt:lpstr>Times New Roman</vt:lpstr>
      <vt:lpstr>ＭＳ Ｐゴシック</vt:lpstr>
      <vt:lpstr>Arial</vt:lpstr>
      <vt:lpstr>Dreamland</vt:lpstr>
      <vt:lpstr>Freehand591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eusebiofigue@gmail.com</cp:lastModifiedBy>
  <cp:revision>101</cp:revision>
  <cp:lastPrinted>1601-01-01T00:00:00Z</cp:lastPrinted>
  <dcterms:created xsi:type="dcterms:W3CDTF">2011-02-23T17:43:34Z</dcterms:created>
  <dcterms:modified xsi:type="dcterms:W3CDTF">2024-01-14T15:55:07Z</dcterms:modified>
</cp:coreProperties>
</file>