
<file path=[Content_Types].xml><?xml version="1.0" encoding="utf-8"?>
<Types xmlns="http://schemas.openxmlformats.org/package/2006/content-types">
  <Default Extension="bin" ContentType="audio/unknown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 autoCompressPictures="0">
  <p:sldMasterIdLst>
    <p:sldMasterId id="2147483660" r:id="rId1"/>
  </p:sldMasterIdLst>
  <p:sldIdLst>
    <p:sldId id="312" r:id="rId2"/>
    <p:sldId id="277" r:id="rId3"/>
    <p:sldId id="310" r:id="rId4"/>
    <p:sldId id="375" r:id="rId5"/>
    <p:sldId id="373" r:id="rId6"/>
    <p:sldId id="271" r:id="rId7"/>
    <p:sldId id="275" r:id="rId8"/>
    <p:sldId id="378" r:id="rId9"/>
    <p:sldId id="380" r:id="rId10"/>
    <p:sldId id="316" r:id="rId11"/>
    <p:sldId id="331" r:id="rId12"/>
    <p:sldId id="268" r:id="rId13"/>
    <p:sldId id="381" r:id="rId14"/>
    <p:sldId id="412" r:id="rId15"/>
    <p:sldId id="384" r:id="rId16"/>
    <p:sldId id="404" r:id="rId17"/>
    <p:sldId id="383" r:id="rId18"/>
    <p:sldId id="395" r:id="rId19"/>
    <p:sldId id="267" r:id="rId20"/>
    <p:sldId id="390" r:id="rId21"/>
    <p:sldId id="388" r:id="rId22"/>
    <p:sldId id="300" r:id="rId23"/>
    <p:sldId id="382" r:id="rId24"/>
    <p:sldId id="406" r:id="rId25"/>
    <p:sldId id="401" r:id="rId26"/>
    <p:sldId id="426" r:id="rId27"/>
    <p:sldId id="403" r:id="rId28"/>
    <p:sldId id="429" r:id="rId29"/>
    <p:sldId id="432" r:id="rId30"/>
    <p:sldId id="437" r:id="rId31"/>
    <p:sldId id="408" r:id="rId32"/>
    <p:sldId id="314" r:id="rId33"/>
    <p:sldId id="387" r:id="rId34"/>
    <p:sldId id="379" r:id="rId35"/>
    <p:sldId id="440" r:id="rId36"/>
    <p:sldId id="417" r:id="rId37"/>
    <p:sldId id="427" r:id="rId38"/>
    <p:sldId id="418" r:id="rId39"/>
    <p:sldId id="293" r:id="rId40"/>
    <p:sldId id="398" r:id="rId41"/>
    <p:sldId id="425" r:id="rId42"/>
    <p:sldId id="415" r:id="rId43"/>
    <p:sldId id="394" r:id="rId44"/>
    <p:sldId id="389" r:id="rId45"/>
    <p:sldId id="338" r:id="rId46"/>
    <p:sldId id="397" r:id="rId47"/>
    <p:sldId id="329" r:id="rId48"/>
    <p:sldId id="263" r:id="rId49"/>
    <p:sldId id="318" r:id="rId50"/>
    <p:sldId id="321" r:id="rId51"/>
    <p:sldId id="322" r:id="rId52"/>
    <p:sldId id="290" r:id="rId53"/>
    <p:sldId id="323" r:id="rId54"/>
    <p:sldId id="320" r:id="rId55"/>
    <p:sldId id="409" r:id="rId56"/>
    <p:sldId id="311" r:id="rId57"/>
    <p:sldId id="325" r:id="rId58"/>
    <p:sldId id="399" r:id="rId59"/>
    <p:sldId id="313" r:id="rId60"/>
    <p:sldId id="326" r:id="rId61"/>
    <p:sldId id="289" r:id="rId62"/>
    <p:sldId id="330" r:id="rId63"/>
    <p:sldId id="413" r:id="rId64"/>
    <p:sldId id="262" r:id="rId65"/>
    <p:sldId id="392" r:id="rId66"/>
    <p:sldId id="374" r:id="rId67"/>
    <p:sldId id="391" r:id="rId68"/>
    <p:sldId id="421" r:id="rId69"/>
    <p:sldId id="393" r:id="rId70"/>
    <p:sldId id="402" r:id="rId71"/>
    <p:sldId id="396" r:id="rId72"/>
    <p:sldId id="370" r:id="rId73"/>
    <p:sldId id="341" r:id="rId74"/>
    <p:sldId id="327" r:id="rId75"/>
    <p:sldId id="259" r:id="rId76"/>
    <p:sldId id="305" r:id="rId77"/>
    <p:sldId id="295" r:id="rId78"/>
    <p:sldId id="287" r:id="rId79"/>
    <p:sldId id="423" r:id="rId80"/>
    <p:sldId id="260" r:id="rId81"/>
    <p:sldId id="307" r:id="rId82"/>
    <p:sldId id="283" r:id="rId83"/>
    <p:sldId id="304" r:id="rId84"/>
    <p:sldId id="299" r:id="rId85"/>
    <p:sldId id="377" r:id="rId86"/>
    <p:sldId id="376" r:id="rId87"/>
    <p:sldId id="439" r:id="rId88"/>
    <p:sldId id="438" r:id="rId89"/>
    <p:sldId id="422" r:id="rId90"/>
    <p:sldId id="430" r:id="rId91"/>
    <p:sldId id="428" r:id="rId92"/>
    <p:sldId id="433" r:id="rId93"/>
    <p:sldId id="434" r:id="rId94"/>
    <p:sldId id="435" r:id="rId95"/>
  </p:sldIdLst>
  <p:sldSz cx="9144000" cy="6858000" type="screen4x3"/>
  <p:notesSz cx="6858000" cy="9144000"/>
  <p:defaultTextStyle>
    <a:defPPr>
      <a:defRPr lang="es-E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89"/>
  </p:normalViewPr>
  <p:slideViewPr>
    <p:cSldViewPr snapToGrid="0" snapToObjects="1">
      <p:cViewPr varScale="1">
        <p:scale>
          <a:sx n="108" d="100"/>
          <a:sy n="108" d="100"/>
        </p:scale>
        <p:origin x="230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5" d="100"/>
        <a:sy n="85" d="100"/>
      </p:scale>
      <p:origin x="0" y="45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TitlePageOverlay.png">
            <a:extLst>
              <a:ext uri="{FF2B5EF4-FFF2-40B4-BE49-F238E27FC236}">
                <a16:creationId xmlns:a16="http://schemas.microsoft.com/office/drawing/2014/main" id="{9480C9F1-8672-B575-F5B3-9B623E954E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standardRule.png">
            <a:extLst>
              <a:ext uri="{FF2B5EF4-FFF2-40B4-BE49-F238E27FC236}">
                <a16:creationId xmlns:a16="http://schemas.microsoft.com/office/drawing/2014/main" id="{F307173B-A98B-84B4-ABD2-360D4BD135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4191000"/>
            <a:ext cx="3733800" cy="152400"/>
          </a:xfrm>
          <a:prstGeom prst="rect">
            <a:avLst/>
          </a:prstGeom>
          <a:noFill/>
          <a:ln>
            <a:noFill/>
          </a:ln>
          <a:effectLst>
            <a:outerShdw blurRad="25400" sx="100999" sy="100999" algn="ctr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0" y="1676401"/>
            <a:ext cx="8001000" cy="2424766"/>
          </a:xfrm>
        </p:spPr>
        <p:txBody>
          <a:bodyPr anchor="b">
            <a:noAutofit/>
          </a:bodyPr>
          <a:lstStyle>
            <a:lvl1pPr>
              <a:defRPr sz="5600">
                <a:solidFill>
                  <a:schemeClr val="tx1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500" y="4419600"/>
            <a:ext cx="8001000" cy="1219200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C7DA5A4A-92D6-13E7-59B2-496CAB11B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32045E-CC48-8C4C-879C-576681D526BA}" type="datetimeFigureOut">
              <a:rPr lang="es-ES" altLang="es-ES"/>
              <a:pPr/>
              <a:t>24/2/24</a:t>
            </a:fld>
            <a:endParaRPr lang="es-ES" altLang="es-E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DB39490-3B10-089A-24F7-C111BFCC3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EA6A2A5-4634-78ED-B25C-95EEAF579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A5738A-35DA-0F4A-9CBE-7A82E571619C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933639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shortRule.png">
            <a:extLst>
              <a:ext uri="{FF2B5EF4-FFF2-40B4-BE49-F238E27FC236}">
                <a16:creationId xmlns:a16="http://schemas.microsoft.com/office/drawing/2014/main" id="{8F3E2774-8D84-FA4E-8C9B-E84EA57A3F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75" y="2305050"/>
            <a:ext cx="2495550" cy="95250"/>
          </a:xfrm>
          <a:prstGeom prst="rect">
            <a:avLst/>
          </a:prstGeom>
          <a:noFill/>
          <a:ln>
            <a:noFill/>
          </a:ln>
          <a:effectLst>
            <a:outerShdw blurRad="25400" sx="100999" sy="100999" algn="ctr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parAvion.png">
            <a:extLst>
              <a:ext uri="{FF2B5EF4-FFF2-40B4-BE49-F238E27FC236}">
                <a16:creationId xmlns:a16="http://schemas.microsoft.com/office/drawing/2014/main" id="{AD845C68-2635-995D-754E-CE24B3D5A0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8222">
            <a:off x="6797675" y="538163"/>
            <a:ext cx="180816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434609"/>
            <a:ext cx="3749040" cy="1709928"/>
          </a:xfrm>
        </p:spPr>
        <p:txBody>
          <a:bodyPr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2551176"/>
            <a:ext cx="3749040" cy="3145536"/>
          </a:xfrm>
        </p:spPr>
        <p:txBody>
          <a:bodyPr rtlCol="0">
            <a:normAutofit/>
          </a:bodyPr>
          <a:lstStyle>
            <a:lvl1pPr marL="0" indent="0">
              <a:spcAft>
                <a:spcPts val="100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150174">
            <a:off x="4827538" y="836203"/>
            <a:ext cx="3657600" cy="4937760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 rtlCol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_tradnl" noProof="0"/>
              <a:t>Arrastre la imagen al marcador de posición o haga clic en el icono para agregar</a:t>
            </a:r>
            <a:endParaRPr noProof="0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CAACD2D3-F1AC-7CCC-3208-11812F453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037A735-15FB-5A46-B9FB-60AC9C70605F}" type="datetimeFigureOut">
              <a:rPr lang="es-ES" altLang="es-ES"/>
              <a:pPr/>
              <a:t>24/2/24</a:t>
            </a:fld>
            <a:endParaRPr lang="es-ES" altLang="es-E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A9C7325A-08BD-FEAB-F722-2CD3C5B32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827C048E-90A7-311A-520E-B307D10F4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89D365-4F35-2442-9552-2D404BBC400C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88135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encima d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TitlePageOverlay.png">
            <a:extLst>
              <a:ext uri="{FF2B5EF4-FFF2-40B4-BE49-F238E27FC236}">
                <a16:creationId xmlns:a16="http://schemas.microsoft.com/office/drawing/2014/main" id="{BC72C3F0-2B7B-3E8A-8004-7A3B2D3217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shortRule.png">
            <a:extLst>
              <a:ext uri="{FF2B5EF4-FFF2-40B4-BE49-F238E27FC236}">
                <a16:creationId xmlns:a16="http://schemas.microsoft.com/office/drawing/2014/main" id="{0B3B3049-7F37-6B40-2892-1435C61E6E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225" y="4665663"/>
            <a:ext cx="2495550" cy="95250"/>
          </a:xfrm>
          <a:prstGeom prst="rect">
            <a:avLst/>
          </a:prstGeom>
          <a:noFill/>
          <a:ln>
            <a:noFill/>
          </a:ln>
          <a:effectLst>
            <a:outerShdw blurRad="25400" sx="100999" sy="100999" algn="ctr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924825"/>
            <a:ext cx="8001000" cy="1709928"/>
          </a:xfrm>
        </p:spPr>
        <p:txBody>
          <a:bodyPr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" y="4800600"/>
            <a:ext cx="8001000" cy="1219200"/>
          </a:xfrm>
        </p:spPr>
        <p:txBody>
          <a:bodyPr rtlCol="0">
            <a:normAutofit/>
          </a:bodyPr>
          <a:lstStyle>
            <a:lvl1pPr marL="0" indent="0" algn="ctr">
              <a:spcAft>
                <a:spcPts val="30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55093">
            <a:off x="2359666" y="458370"/>
            <a:ext cx="4424669" cy="3079124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 rtlCol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_tradnl" noProof="0"/>
              <a:t>Arrastre la imagen al marcador de posición o haga clic en el icono para agregar</a:t>
            </a:r>
            <a:endParaRPr noProof="0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1DCE4374-9A2C-846F-3421-04F66104C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A680DE-B886-6F4D-AFB5-A5260D794A3F}" type="datetimeFigureOut">
              <a:rPr lang="es-ES" altLang="es-ES"/>
              <a:pPr/>
              <a:t>24/2/24</a:t>
            </a:fld>
            <a:endParaRPr lang="es-ES" altLang="es-E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E5DFF3A7-6DAE-AB44-D71C-1F0BD8591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EDF73853-B634-B1FA-A284-F331CCA20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C37E7D-09EE-7A4F-B654-E922091CAD3E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6389964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2 imágenes encima d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TitlePageOverlay.png">
            <a:extLst>
              <a:ext uri="{FF2B5EF4-FFF2-40B4-BE49-F238E27FC236}">
                <a16:creationId xmlns:a16="http://schemas.microsoft.com/office/drawing/2014/main" id="{7DF0BE8A-7101-BD10-A559-C4B144FD32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parAvion.png">
            <a:extLst>
              <a:ext uri="{FF2B5EF4-FFF2-40B4-BE49-F238E27FC236}">
                <a16:creationId xmlns:a16="http://schemas.microsoft.com/office/drawing/2014/main" id="{8BBAC672-EADE-342E-5881-324F373F63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8222">
            <a:off x="6835775" y="279400"/>
            <a:ext cx="169545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shortRule.png">
            <a:extLst>
              <a:ext uri="{FF2B5EF4-FFF2-40B4-BE49-F238E27FC236}">
                <a16:creationId xmlns:a16="http://schemas.microsoft.com/office/drawing/2014/main" id="{79BADBFB-037E-AE19-78FA-49F2336B45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225" y="4665663"/>
            <a:ext cx="2495550" cy="95250"/>
          </a:xfrm>
          <a:prstGeom prst="rect">
            <a:avLst/>
          </a:prstGeom>
          <a:noFill/>
          <a:ln>
            <a:noFill/>
          </a:ln>
          <a:effectLst>
            <a:outerShdw blurRad="25400" sx="100999" sy="100999" algn="ctr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parAvion.png">
            <a:extLst>
              <a:ext uri="{FF2B5EF4-FFF2-40B4-BE49-F238E27FC236}">
                <a16:creationId xmlns:a16="http://schemas.microsoft.com/office/drawing/2014/main" id="{8FBF84F6-334D-1BDD-36FA-B4F89FDF51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85255">
            <a:off x="2865438" y="3182938"/>
            <a:ext cx="1697037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924825"/>
            <a:ext cx="8001000" cy="1709928"/>
          </a:xfrm>
        </p:spPr>
        <p:txBody>
          <a:bodyPr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" y="4800600"/>
            <a:ext cx="8001000" cy="1219200"/>
          </a:xfrm>
        </p:spPr>
        <p:txBody>
          <a:bodyPr rtlCol="0">
            <a:normAutofit/>
          </a:bodyPr>
          <a:lstStyle>
            <a:lvl1pPr marL="0" indent="0" algn="ctr">
              <a:spcAft>
                <a:spcPts val="30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 rot="150321">
            <a:off x="4329929" y="546774"/>
            <a:ext cx="4163077" cy="2961146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317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 rtlCol="0"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_tradnl" noProof="0"/>
              <a:t>Arrastre la imagen al marcador de posición o haga clic en el icono para agregar</a:t>
            </a:r>
            <a:endParaRPr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80673">
            <a:off x="699762" y="451178"/>
            <a:ext cx="4163077" cy="2961146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_tradnl" noProof="0"/>
              <a:t>Arrastre la imagen al marcador de posición o haga clic en el icono para agregar</a:t>
            </a:r>
            <a:endParaRPr noProof="0"/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78C762E7-2690-25E4-F7C2-EFA53A74572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8971D2BD-C17E-F44D-ACD0-1C20BE48BD36}" type="datetimeFigureOut">
              <a:rPr lang="es-ES" altLang="es-ES"/>
              <a:pPr/>
              <a:t>24/2/24</a:t>
            </a:fld>
            <a:endParaRPr lang="es-ES" altLang="es-ES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FD44FA72-5703-1691-396A-D8C15495733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207FA126-85F1-AF25-3650-B40DBD19279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27A8C33F-3EB4-F94B-873F-F6323DBEA727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6616203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imágenes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TitlePageOverlay.png">
            <a:extLst>
              <a:ext uri="{FF2B5EF4-FFF2-40B4-BE49-F238E27FC236}">
                <a16:creationId xmlns:a16="http://schemas.microsoft.com/office/drawing/2014/main" id="{CDF154A2-4A06-EF54-28DD-84B2C6CB7F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3480" y="4800600"/>
            <a:ext cx="3246120" cy="1188720"/>
          </a:xfrm>
        </p:spPr>
        <p:txBody>
          <a:bodyPr rtlCol="0">
            <a:normAutofit/>
          </a:bodyPr>
          <a:lstStyle>
            <a:lvl1pPr marL="0" indent="0" algn="ctr">
              <a:spcAft>
                <a:spcPts val="300"/>
              </a:spcAft>
              <a:buNone/>
              <a:defRPr sz="20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 rot="253865">
            <a:off x="4415567" y="369110"/>
            <a:ext cx="3794703" cy="2729767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60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 rtlCol="0"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_tradnl" noProof="0"/>
              <a:t>Arrastre la imagen al marcador de posición o haga clic en el icono para agregar</a:t>
            </a:r>
            <a:endParaRPr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0973137">
            <a:off x="530124" y="631160"/>
            <a:ext cx="3837559" cy="2604282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_tradnl" noProof="0"/>
              <a:t>Arrastre la imagen al marcador de posición o haga clic en el icono para agregar</a:t>
            </a:r>
            <a:endParaRPr noProof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 rot="470783">
            <a:off x="708565" y="3070624"/>
            <a:ext cx="3918749" cy="2827517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114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 rtlCol="0"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_tradnl" noProof="0"/>
              <a:t>Arrastre la imagen al marcador de posición o haga clic en el icono para agregar</a:t>
            </a:r>
            <a:endParaRPr noProof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 rot="21240000">
            <a:off x="4717562" y="3396154"/>
            <a:ext cx="3474720" cy="1097280"/>
          </a:xfrm>
        </p:spPr>
        <p:txBody>
          <a:bodyPr rtlCol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spcAft>
                <a:spcPts val="300"/>
              </a:spcAft>
              <a:buNone/>
              <a:defRPr sz="2800" kern="12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</a:lstStyle>
          <a:p>
            <a:pPr lvl="0"/>
            <a:r>
              <a:rPr lang="es-ES_tradnl"/>
              <a:t>Clic para editar título</a:t>
            </a:r>
            <a:endParaRPr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FFF595-CE24-272E-3D8E-3DDA47192E5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34B7E551-25F8-7A4A-82E8-52C00166CCFB}" type="datetimeFigureOut">
              <a:rPr lang="es-ES" altLang="es-ES"/>
              <a:pPr/>
              <a:t>24/2/24</a:t>
            </a:fld>
            <a:endParaRPr lang="es-ES" altLang="es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C74570-580D-F711-91B8-CA2D4E63447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5AFFC-8E13-4FBB-18FA-AA8437B3AB3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4998B3E3-B548-754B-9039-55EB1BA5E96E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8390912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 imágenes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TitlePageOverlay.png">
            <a:extLst>
              <a:ext uri="{FF2B5EF4-FFF2-40B4-BE49-F238E27FC236}">
                <a16:creationId xmlns:a16="http://schemas.microsoft.com/office/drawing/2014/main" id="{5816414E-317E-0900-E6F1-3A64BBF68B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 descr="parAvion.png">
            <a:extLst>
              <a:ext uri="{FF2B5EF4-FFF2-40B4-BE49-F238E27FC236}">
                <a16:creationId xmlns:a16="http://schemas.microsoft.com/office/drawing/2014/main" id="{4F6D6B03-96CC-C1ED-902D-5A81D37392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8222">
            <a:off x="7427913" y="2619375"/>
            <a:ext cx="15811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pictureStamp-Frame.png">
            <a:extLst>
              <a:ext uri="{FF2B5EF4-FFF2-40B4-BE49-F238E27FC236}">
                <a16:creationId xmlns:a16="http://schemas.microsoft.com/office/drawing/2014/main" id="{8B5740EB-530C-83C5-0606-AADAE28268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260">
            <a:off x="6338888" y="604838"/>
            <a:ext cx="1611312" cy="202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pictureStamp-Frame.png">
            <a:extLst>
              <a:ext uri="{FF2B5EF4-FFF2-40B4-BE49-F238E27FC236}">
                <a16:creationId xmlns:a16="http://schemas.microsoft.com/office/drawing/2014/main" id="{74089BEE-A16B-651A-32B7-57F05EAB84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260">
            <a:off x="4891088" y="985838"/>
            <a:ext cx="1611312" cy="202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4876800"/>
            <a:ext cx="3048000" cy="1188720"/>
          </a:xfrm>
        </p:spPr>
        <p:txBody>
          <a:bodyPr rtlCol="0">
            <a:normAutofit/>
          </a:bodyPr>
          <a:lstStyle>
            <a:lvl1pPr marL="0" indent="0" algn="ctr">
              <a:spcAft>
                <a:spcPts val="300"/>
              </a:spcAft>
              <a:buNone/>
              <a:defRPr sz="2000" kern="12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 rot="247118">
            <a:off x="5075220" y="1165774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_tradnl" noProof="0"/>
              <a:t>Arrastre la imagen al marcador de posición o haga clic en el icono para agregar</a:t>
            </a:r>
            <a:endParaRPr noProof="0"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 rot="271248">
            <a:off x="6523020" y="784774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_tradnl" noProof="0"/>
              <a:t>Arrastre la imagen al marcador de posición o haga clic en el icono para agregar</a:t>
            </a:r>
            <a:endParaRPr noProof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 rot="253865">
            <a:off x="4519045" y="2873698"/>
            <a:ext cx="3931920" cy="2834640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6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 rtlCol="0"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_tradnl" noProof="0"/>
              <a:t>Arrastre la imagen al marcador de posición o haga clic en el icono para agregar</a:t>
            </a:r>
            <a:endParaRPr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193488">
            <a:off x="610678" y="450635"/>
            <a:ext cx="3931920" cy="2834640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_tradnl" noProof="0"/>
              <a:t>Arrastre la imagen al marcador de posición o haga clic en el icono para agregar</a:t>
            </a:r>
            <a:endParaRPr noProof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 rot="21240000">
            <a:off x="455724" y="3551615"/>
            <a:ext cx="3474720" cy="1097280"/>
          </a:xfrm>
        </p:spPr>
        <p:txBody>
          <a:bodyPr rtlCol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spcAft>
                <a:spcPts val="300"/>
              </a:spcAft>
              <a:buNone/>
              <a:defRPr sz="2800" kern="12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</a:lstStyle>
          <a:p>
            <a:pPr lvl="0"/>
            <a:r>
              <a:rPr lang="es-ES_tradnl"/>
              <a:t>Clic para editar título</a:t>
            </a:r>
            <a:endParaRPr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A8BE88EB-2811-D497-7998-4D212EF8B3F1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fld id="{13424346-3546-9F40-9963-0EA951259981}" type="datetimeFigureOut">
              <a:rPr lang="es-ES" altLang="es-ES"/>
              <a:pPr/>
              <a:t>24/2/24</a:t>
            </a:fld>
            <a:endParaRPr lang="es-ES" altLang="es-ES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729FB298-B1B3-9C3E-2AE0-77F272FC100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E1D73989-CA8E-C216-CC74-6054DA08EF3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51B9795D-EB97-FC4F-BAD3-B979F518F8CD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2926695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tandardRule.png">
            <a:extLst>
              <a:ext uri="{FF2B5EF4-FFF2-40B4-BE49-F238E27FC236}">
                <a16:creationId xmlns:a16="http://schemas.microsoft.com/office/drawing/2014/main" id="{F0FB2555-AFF0-7D9E-C701-5315A8D804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1524000"/>
            <a:ext cx="3733800" cy="152400"/>
          </a:xfrm>
          <a:prstGeom prst="rect">
            <a:avLst/>
          </a:prstGeom>
          <a:noFill/>
          <a:ln>
            <a:noFill/>
          </a:ln>
          <a:effectLst>
            <a:outerShdw blurRad="25400" sx="100999" sy="100999" algn="ctr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2286000" indent="-457200">
              <a:defRPr/>
            </a:lvl6pPr>
            <a:lvl7pPr marL="2286000" indent="-457200">
              <a:defRPr/>
            </a:lvl7pPr>
            <a:lvl8pPr marL="2286000" indent="-457200">
              <a:defRPr/>
            </a:lvl8pPr>
            <a:lvl9pPr marL="2286000" indent="-457200">
              <a:defRPr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C4CB70A-A6FE-C316-7735-B55AA1DB1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BB3FE8-9AAD-564F-A6E8-51B1452861C8}" type="datetimeFigureOut">
              <a:rPr lang="es-ES" altLang="es-ES"/>
              <a:pPr/>
              <a:t>24/2/24</a:t>
            </a:fld>
            <a:endParaRPr lang="es-ES" altLang="es-E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D351ACA-0C20-F33F-7D1C-AB7839E24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0F1BF6B-7AE0-C5A9-E5A0-DC2A96D81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E42CC8-FAEC-7D4C-95B5-1B235E524529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106570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verticalRule.png">
            <a:extLst>
              <a:ext uri="{FF2B5EF4-FFF2-40B4-BE49-F238E27FC236}">
                <a16:creationId xmlns:a16="http://schemas.microsoft.com/office/drawing/2014/main" id="{5EFD5B26-94AA-0A19-2F73-AFC7A7DB16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513" y="1562100"/>
            <a:ext cx="152400" cy="3733800"/>
          </a:xfrm>
          <a:prstGeom prst="rect">
            <a:avLst/>
          </a:prstGeom>
          <a:noFill/>
          <a:ln>
            <a:noFill/>
          </a:ln>
          <a:effectLst>
            <a:outerShdw blurRad="25400" sx="100999" sy="100999" algn="ctr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634" y="577849"/>
            <a:ext cx="1882589" cy="5461001"/>
          </a:xfrm>
        </p:spPr>
        <p:txBody>
          <a:bodyPr vert="eaVert"/>
          <a:lstStyle>
            <a:lvl1pPr>
              <a:defRPr sz="4400"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224" y="577849"/>
            <a:ext cx="5768788" cy="546100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2A82D9D-A804-C636-9162-31729CB64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FC9CE9-F44D-1E4D-BF6F-D47B70E703BF}" type="datetimeFigureOut">
              <a:rPr lang="es-ES" altLang="es-ES"/>
              <a:pPr/>
              <a:t>24/2/24</a:t>
            </a:fld>
            <a:endParaRPr lang="es-ES" altLang="es-E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3B0A3BB-BA27-47B0-4E04-AAEF51B2C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12D3CA1-4D2B-6450-4B88-B622190FC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37D0B1-F21D-8E40-9B85-FDF03D29FDFD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970771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tandardRule.png">
            <a:extLst>
              <a:ext uri="{FF2B5EF4-FFF2-40B4-BE49-F238E27FC236}">
                <a16:creationId xmlns:a16="http://schemas.microsoft.com/office/drawing/2014/main" id="{B485E56F-7279-18F3-96BC-EDB4F8A132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1524000"/>
            <a:ext cx="3733800" cy="152400"/>
          </a:xfrm>
          <a:prstGeom prst="rect">
            <a:avLst/>
          </a:prstGeom>
          <a:noFill/>
          <a:ln>
            <a:noFill/>
          </a:ln>
          <a:effectLst>
            <a:outerShdw blurRad="25400" sx="100999" sy="100999" algn="ctr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344B246-D44C-1E1A-AFDA-006D8C31B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30BC308-A7B1-C545-A0FE-4DFD39730946}" type="datetimeFigureOut">
              <a:rPr lang="es-ES" altLang="es-ES"/>
              <a:pPr/>
              <a:t>24/2/24</a:t>
            </a:fld>
            <a:endParaRPr lang="es-ES" altLang="es-E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DCCD82F-A205-6D0B-937C-1747FE8C6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5702A18-EC01-A532-16F3-76D9360BA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4D1781-D614-D149-84F8-DEA06D4C3304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592713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a de título con 3 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TitlePageOverlay.png">
            <a:extLst>
              <a:ext uri="{FF2B5EF4-FFF2-40B4-BE49-F238E27FC236}">
                <a16:creationId xmlns:a16="http://schemas.microsoft.com/office/drawing/2014/main" id="{BF9B26B4-B862-DF5B-911C-34AA48896D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standardRule.png">
            <a:extLst>
              <a:ext uri="{FF2B5EF4-FFF2-40B4-BE49-F238E27FC236}">
                <a16:creationId xmlns:a16="http://schemas.microsoft.com/office/drawing/2014/main" id="{BBE111ED-213C-96FD-6A3B-000E98ED51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4572000"/>
            <a:ext cx="3733800" cy="152400"/>
          </a:xfrm>
          <a:prstGeom prst="rect">
            <a:avLst/>
          </a:prstGeom>
          <a:noFill/>
          <a:ln>
            <a:noFill/>
          </a:ln>
          <a:effectLst>
            <a:outerShdw blurRad="25400" sx="100999" sy="100999" algn="ctr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pictureStamp-Frame.png">
            <a:extLst>
              <a:ext uri="{FF2B5EF4-FFF2-40B4-BE49-F238E27FC236}">
                <a16:creationId xmlns:a16="http://schemas.microsoft.com/office/drawing/2014/main" id="{1F163D23-C786-8278-2692-3E050AB35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6660">
            <a:off x="5138738" y="600075"/>
            <a:ext cx="1609725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pictureStamp-Frame.png">
            <a:extLst>
              <a:ext uri="{FF2B5EF4-FFF2-40B4-BE49-F238E27FC236}">
                <a16:creationId xmlns:a16="http://schemas.microsoft.com/office/drawing/2014/main" id="{C442DC3B-B1EA-11EC-6902-BBD116ED0E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9776">
            <a:off x="2073275" y="555625"/>
            <a:ext cx="1609725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 descr="pictureStamp-Frame.png">
            <a:extLst>
              <a:ext uri="{FF2B5EF4-FFF2-40B4-BE49-F238E27FC236}">
                <a16:creationId xmlns:a16="http://schemas.microsoft.com/office/drawing/2014/main" id="{F567139B-1A89-42DE-7AD3-B3F3D1E37E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790">
            <a:off x="3592513" y="936625"/>
            <a:ext cx="1609725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0" y="2057401"/>
            <a:ext cx="8001000" cy="2424766"/>
          </a:xfrm>
        </p:spPr>
        <p:txBody>
          <a:bodyPr anchor="b">
            <a:noAutofit/>
          </a:bodyPr>
          <a:lstStyle>
            <a:lvl1pPr>
              <a:defRPr sz="5600">
                <a:solidFill>
                  <a:schemeClr val="tx1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500" y="4800600"/>
            <a:ext cx="8001000" cy="1219200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4"/>
          </p:nvPr>
        </p:nvSpPr>
        <p:spPr>
          <a:xfrm rot="21254634">
            <a:off x="2256146" y="735839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_tradnl" noProof="0"/>
              <a:t>Arrastre la imagen al marcador de posición o haga clic en el icono para agregar</a:t>
            </a:r>
            <a:endParaRPr noProof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5"/>
          </p:nvPr>
        </p:nvSpPr>
        <p:spPr>
          <a:xfrm rot="21315648">
            <a:off x="5321748" y="780292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_tradnl" noProof="0"/>
              <a:t>Arrastre la imagen al marcador de posición o haga clic en el icono para agregar</a:t>
            </a:r>
            <a:endParaRPr noProof="0"/>
          </a:p>
        </p:txBody>
      </p:sp>
      <p:sp>
        <p:nvSpPr>
          <p:cNvPr id="17" name="Picture Placeholder 2"/>
          <p:cNvSpPr>
            <a:spLocks noGrp="1"/>
          </p:cNvSpPr>
          <p:nvPr>
            <p:ph type="pic" idx="17"/>
          </p:nvPr>
        </p:nvSpPr>
        <p:spPr>
          <a:xfrm rot="100778">
            <a:off x="3775337" y="1116468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_tradnl" noProof="0"/>
              <a:t>Arrastre la imagen al marcador de posición o haga clic en el icono para agregar</a:t>
            </a:r>
            <a:endParaRPr noProof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5B2512ED-8779-4B7E-A5B9-DE60FC5315AF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fld id="{AF2EBF95-B896-AE4E-A80A-D9E5B4989896}" type="datetimeFigureOut">
              <a:rPr lang="es-ES" altLang="es-ES"/>
              <a:pPr/>
              <a:t>24/2/24</a:t>
            </a:fld>
            <a:endParaRPr lang="es-ES" altLang="es-E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3477912-D66C-4489-FBF3-AC53A98B6A4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DBD56FF-DFEE-BEDC-1966-61F8F18B19D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37F52A56-4B54-B043-8862-12FCD86585A9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154322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standardRule.png">
            <a:extLst>
              <a:ext uri="{FF2B5EF4-FFF2-40B4-BE49-F238E27FC236}">
                <a16:creationId xmlns:a16="http://schemas.microsoft.com/office/drawing/2014/main" id="{80EB34FD-FAE3-3891-7FC8-49BC6826C3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3352800"/>
            <a:ext cx="3733800" cy="152400"/>
          </a:xfrm>
          <a:prstGeom prst="rect">
            <a:avLst/>
          </a:prstGeom>
          <a:noFill/>
          <a:ln>
            <a:noFill/>
          </a:ln>
          <a:effectLst>
            <a:outerShdw blurRad="25400" sx="100999" sy="100999" algn="ctr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1282700"/>
            <a:ext cx="8001000" cy="1917700"/>
          </a:xfrm>
        </p:spPr>
        <p:txBody>
          <a:bodyPr anchor="b">
            <a:noAutofit/>
          </a:bodyPr>
          <a:lstStyle>
            <a:lvl1pPr algn="ctr">
              <a:defRPr sz="5600" b="0" cap="none" baseline="0">
                <a:solidFill>
                  <a:schemeClr val="tx1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3644153"/>
            <a:ext cx="8001000" cy="833718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 sz="20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C47EEF2-8298-7B03-C369-5378EDAA8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CB97DE-20CE-CD42-BEEC-6A19260AC9B4}" type="datetimeFigureOut">
              <a:rPr lang="es-ES" altLang="es-ES"/>
              <a:pPr/>
              <a:t>24/2/24</a:t>
            </a:fld>
            <a:endParaRPr lang="es-ES" altLang="es-E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8359B70-617D-852E-1D3E-3D4CF4508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5437B0C-D40B-7BD5-8833-A8482A1C1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675E68-390A-0A4C-8209-0E42261D7DD1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530199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standardRule.png">
            <a:extLst>
              <a:ext uri="{FF2B5EF4-FFF2-40B4-BE49-F238E27FC236}">
                <a16:creationId xmlns:a16="http://schemas.microsoft.com/office/drawing/2014/main" id="{EE993058-74B0-93F8-F52E-EFCAC7E19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1524000"/>
            <a:ext cx="3733800" cy="152400"/>
          </a:xfrm>
          <a:prstGeom prst="rect">
            <a:avLst/>
          </a:prstGeom>
          <a:noFill/>
          <a:ln>
            <a:noFill/>
          </a:ln>
          <a:effectLst>
            <a:outerShdw blurRad="25400" sx="100999" sy="100999" algn="ctr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8001000" cy="1143000"/>
          </a:xfrm>
        </p:spPr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936751"/>
            <a:ext cx="3749040" cy="4102100"/>
          </a:xfrm>
        </p:spPr>
        <p:txBody>
          <a:bodyPr>
            <a:normAutofit/>
          </a:bodyPr>
          <a:lstStyle>
            <a:lvl1pPr>
              <a:spcAft>
                <a:spcPts val="1600"/>
              </a:spcAft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23460" y="1936751"/>
            <a:ext cx="3749040" cy="4102100"/>
          </a:xfrm>
        </p:spPr>
        <p:txBody>
          <a:bodyPr>
            <a:normAutofit/>
          </a:bodyPr>
          <a:lstStyle>
            <a:lvl1pPr>
              <a:spcAft>
                <a:spcPts val="1600"/>
              </a:spcAft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7D2350A6-79F9-3C64-8344-9D1380F4A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3D6211F-2CC9-6249-8D23-3C1CCD289135}" type="datetimeFigureOut">
              <a:rPr lang="es-ES" altLang="es-ES"/>
              <a:pPr/>
              <a:t>24/2/24</a:t>
            </a:fld>
            <a:endParaRPr lang="es-ES" altLang="es-E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061F11FD-EE08-9FD1-A4F7-35E84ED40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2EE62645-3B40-114A-2074-0F59CFE5E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8010F-6464-D146-AE03-8F0D8C0C37E1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700180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standardRule.png">
            <a:extLst>
              <a:ext uri="{FF2B5EF4-FFF2-40B4-BE49-F238E27FC236}">
                <a16:creationId xmlns:a16="http://schemas.microsoft.com/office/drawing/2014/main" id="{8EF67ED6-9F14-76E8-DF60-40F3B08B28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1524000"/>
            <a:ext cx="3733800" cy="152400"/>
          </a:xfrm>
          <a:prstGeom prst="rect">
            <a:avLst/>
          </a:prstGeom>
          <a:noFill/>
          <a:ln>
            <a:noFill/>
          </a:ln>
          <a:effectLst>
            <a:outerShdw blurRad="25400" sx="100999" sy="100999" algn="ctr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8001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874838"/>
            <a:ext cx="3749040" cy="639762"/>
          </a:xfrm>
        </p:spPr>
        <p:txBody>
          <a:bodyPr anchor="ctr">
            <a:noAutofit/>
          </a:bodyPr>
          <a:lstStyle>
            <a:lvl1pPr marL="0" indent="0" algn="ctr">
              <a:spcAft>
                <a:spcPts val="0"/>
              </a:spcAft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590800"/>
            <a:ext cx="3749040" cy="3448050"/>
          </a:xfrm>
        </p:spPr>
        <p:txBody>
          <a:bodyPr>
            <a:normAutofit/>
          </a:bodyPr>
          <a:lstStyle>
            <a:lvl1pPr>
              <a:spcAft>
                <a:spcPts val="1400"/>
              </a:spcAft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460" y="1874838"/>
            <a:ext cx="3749040" cy="639762"/>
          </a:xfrm>
        </p:spPr>
        <p:txBody>
          <a:bodyPr anchor="ctr">
            <a:noAutofit/>
          </a:bodyPr>
          <a:lstStyle>
            <a:lvl1pPr marL="0" indent="0" algn="ctr">
              <a:spcAft>
                <a:spcPts val="0"/>
              </a:spcAft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3460" y="2590800"/>
            <a:ext cx="3749040" cy="3448050"/>
          </a:xfrm>
        </p:spPr>
        <p:txBody>
          <a:bodyPr>
            <a:normAutofit/>
          </a:bodyPr>
          <a:lstStyle>
            <a:lvl1pPr>
              <a:spcAft>
                <a:spcPts val="1400"/>
              </a:spcAft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E23A9647-43DD-80CD-F718-F62A277D3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52C543E-B193-DB48-BFCD-95D080ADA8FD}" type="datetimeFigureOut">
              <a:rPr lang="es-ES" altLang="es-ES"/>
              <a:pPr/>
              <a:t>24/2/24</a:t>
            </a:fld>
            <a:endParaRPr lang="es-ES" altLang="es-E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A37B352A-2913-518A-7FD4-477A409A0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71AE5135-42D2-63D8-6CCF-4531CFEBD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4095DF-5729-0F4B-A615-6EE534BE2502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939589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E399F19-7A46-DFB6-5B94-655263D2AD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4E1D36-329E-6E59-ADF3-5FCDF0BE498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14A24597-6BFF-114D-8276-E4BA721FA334}" type="datetimeFigureOut">
              <a:rPr lang="es-ES" altLang="es-ES"/>
              <a:pPr/>
              <a:t>24/2/24</a:t>
            </a:fld>
            <a:endParaRPr lang="es-ES" altLang="es-E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2EC3AA1-656F-8DEC-1ABC-786621A2B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0DA5B1-DD70-B640-BB30-D2F0C0DD58CA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933849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20134F42-0B43-68FB-2B14-724843029B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7AE5753-FC06-401B-955A-E93DC3C4DD6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0BD6334B-8C0B-F147-A402-3534892FD0EE}" type="datetimeFigureOut">
              <a:rPr lang="es-ES" altLang="es-ES"/>
              <a:pPr/>
              <a:t>24/2/24</a:t>
            </a:fld>
            <a:endParaRPr lang="es-ES" altLang="es-E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281D4AB-1BEF-F112-FF33-E23C584F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79BCC3-14F4-064D-ACCA-55536B133A63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075646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shortRule.png">
            <a:extLst>
              <a:ext uri="{FF2B5EF4-FFF2-40B4-BE49-F238E27FC236}">
                <a16:creationId xmlns:a16="http://schemas.microsoft.com/office/drawing/2014/main" id="{7632F0A2-A0D1-E831-EF82-7831E68F9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75" y="2305050"/>
            <a:ext cx="2495550" cy="95250"/>
          </a:xfrm>
          <a:prstGeom prst="rect">
            <a:avLst/>
          </a:prstGeom>
          <a:noFill/>
          <a:ln>
            <a:noFill/>
          </a:ln>
          <a:effectLst>
            <a:outerShdw blurRad="25400" sx="100999" sy="100999" algn="ctr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153" y="443752"/>
            <a:ext cx="3749040" cy="1707777"/>
          </a:xfrm>
        </p:spPr>
        <p:txBody>
          <a:bodyPr anchor="b">
            <a:noAutofit/>
          </a:bodyPr>
          <a:lstStyle>
            <a:lvl1pPr algn="ctr">
              <a:defRPr sz="3600" b="0"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7494" y="430306"/>
            <a:ext cx="3749040" cy="560854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2000"/>
            </a:lvl6pPr>
            <a:lvl7pPr marL="2290763" indent="-461963">
              <a:defRPr sz="2000"/>
            </a:lvl7pPr>
            <a:lvl8pPr marL="2290763" indent="-461963">
              <a:defRPr sz="2000"/>
            </a:lvl8pPr>
            <a:lvl9pPr marL="2290763" indent="-461963"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6153" y="2554940"/>
            <a:ext cx="3749040" cy="3146613"/>
          </a:xfrm>
        </p:spPr>
        <p:txBody>
          <a:bodyPr>
            <a:normAutofit/>
          </a:bodyPr>
          <a:lstStyle>
            <a:lvl1pPr marL="0" indent="0" algn="ctr">
              <a:spcAft>
                <a:spcPts val="1000"/>
              </a:spcAft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3B8DAE0C-8F66-1EE7-D86A-8A55F82B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2466953-BACA-1044-86F6-01CD4C3B42F7}" type="datetimeFigureOut">
              <a:rPr lang="es-ES" altLang="es-ES"/>
              <a:pPr/>
              <a:t>24/2/24</a:t>
            </a:fld>
            <a:endParaRPr lang="es-ES" altLang="es-E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1D0EF3AD-4B5F-42EE-28DB-A72E7F41B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A86DCCD5-DF8C-6A7B-22F1-7673D6105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E15718-2515-7549-BCEF-6BDFFBE76615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218175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TextPageOverlay.png">
            <a:extLst>
              <a:ext uri="{FF2B5EF4-FFF2-40B4-BE49-F238E27FC236}">
                <a16:creationId xmlns:a16="http://schemas.microsoft.com/office/drawing/2014/main" id="{AFEF77A0-8920-D2F8-53E5-667C27A5BE3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5A026-8B1C-EB92-3E67-69A47DEA22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1500" y="615950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8" name="Title Placeholder 1">
            <a:extLst>
              <a:ext uri="{FF2B5EF4-FFF2-40B4-BE49-F238E27FC236}">
                <a16:creationId xmlns:a16="http://schemas.microsoft.com/office/drawing/2014/main" id="{37FEA19C-0C91-3EFD-4862-399C12ADFF3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571500" y="274638"/>
            <a:ext cx="8001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"/>
              <a:t>Clic para editar título</a:t>
            </a:r>
            <a:endParaRPr lang="es-ES" altLang="es-ES"/>
          </a:p>
        </p:txBody>
      </p:sp>
      <p:sp>
        <p:nvSpPr>
          <p:cNvPr id="1029" name="Text Placeholder 2">
            <a:extLst>
              <a:ext uri="{FF2B5EF4-FFF2-40B4-BE49-F238E27FC236}">
                <a16:creationId xmlns:a16="http://schemas.microsoft.com/office/drawing/2014/main" id="{EEA87A7A-F05A-887B-BA68-9EE0FCA545D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571500" y="1905000"/>
            <a:ext cx="8001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"/>
              <a:t>Haga clic para modificar el estilo de texto del patrón</a:t>
            </a:r>
          </a:p>
          <a:p>
            <a:pPr lvl="1"/>
            <a:r>
              <a:rPr lang="es-ES_tradnl" altLang="es-ES"/>
              <a:t>Segundo nivel</a:t>
            </a:r>
          </a:p>
          <a:p>
            <a:pPr lvl="2"/>
            <a:r>
              <a:rPr lang="es-ES_tradnl" altLang="es-ES"/>
              <a:t>Tercer nivel</a:t>
            </a:r>
          </a:p>
          <a:p>
            <a:pPr lvl="3"/>
            <a:r>
              <a:rPr lang="es-ES_tradnl" altLang="es-ES"/>
              <a:t>Cuarto nivel</a:t>
            </a:r>
          </a:p>
          <a:p>
            <a:pPr lvl="4"/>
            <a:r>
              <a:rPr lang="es-ES_tradnl" altLang="es-ES"/>
              <a:t>Quinto nivel</a:t>
            </a:r>
            <a:endParaRPr lang="es-ES" alt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E6500-4202-F777-25D5-729D4EBA3B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72100" y="6159500"/>
            <a:ext cx="3200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763DF499-EE35-FB40-92A6-F3A845174E7C}" type="datetimeFigureOut">
              <a:rPr lang="es-ES" altLang="es-ES"/>
              <a:pPr/>
              <a:t>24/2/24</a:t>
            </a:fld>
            <a:endParaRPr lang="es-ES" alt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7DB72-A59D-2A10-3E71-CA4992280B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46538" y="6159500"/>
            <a:ext cx="105092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fld id="{9B320E66-DDA1-9A42-AAA0-41C0409AFE51}" type="slidenum">
              <a:rPr lang="es-ES" altLang="es-ES"/>
              <a:pPr/>
              <a:t>‹Nº›</a:t>
            </a:fld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963" r:id="rId1"/>
    <p:sldLayoutId id="2147486964" r:id="rId2"/>
    <p:sldLayoutId id="2147486965" r:id="rId3"/>
    <p:sldLayoutId id="2147486966" r:id="rId4"/>
    <p:sldLayoutId id="2147486967" r:id="rId5"/>
    <p:sldLayoutId id="2147486968" r:id="rId6"/>
    <p:sldLayoutId id="2147486961" r:id="rId7"/>
    <p:sldLayoutId id="2147486962" r:id="rId8"/>
    <p:sldLayoutId id="2147486969" r:id="rId9"/>
    <p:sldLayoutId id="2147486970" r:id="rId10"/>
    <p:sldLayoutId id="2147486971" r:id="rId11"/>
    <p:sldLayoutId id="2147486972" r:id="rId12"/>
    <p:sldLayoutId id="2147486973" r:id="rId13"/>
    <p:sldLayoutId id="2147486974" r:id="rId14"/>
    <p:sldLayoutId id="2147486975" r:id="rId15"/>
    <p:sldLayoutId id="2147486976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sto MT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sto MT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sto MT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sto MT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sto MT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sto MT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sto MT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sto MT" charset="0"/>
          <a:ea typeface="ＭＳ Ｐゴシック" charset="0"/>
          <a:cs typeface="ＭＳ Ｐゴシック" charset="0"/>
        </a:defRPr>
      </a:lvl9pPr>
    </p:titleStyle>
    <p:bodyStyle>
      <a:lvl1pPr marL="457200" indent="-457200" algn="l" rtl="0" eaLnBrk="0" fontAlgn="base" hangingPunct="0">
        <a:spcBef>
          <a:spcPct val="0"/>
        </a:spcBef>
        <a:spcAft>
          <a:spcPts val="2000"/>
        </a:spcAft>
        <a:buFont typeface="Wingdings 2" pitchFamily="2" charset="2"/>
        <a:buChar char="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914400" indent="-457200" algn="l" rtl="0" eaLnBrk="0" fontAlgn="base" hangingPunct="0">
        <a:spcBef>
          <a:spcPct val="0"/>
        </a:spcBef>
        <a:spcAft>
          <a:spcPts val="1000"/>
        </a:spcAft>
        <a:buClr>
          <a:schemeClr val="bg2"/>
        </a:buClr>
        <a:buFont typeface="Wingdings 2" pitchFamily="2" charset="2"/>
        <a:buChar char=""/>
        <a:defRPr sz="22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371600" indent="-457200" algn="l" rtl="0" eaLnBrk="0" fontAlgn="base" hangingPunct="0">
        <a:spcBef>
          <a:spcPct val="0"/>
        </a:spcBef>
        <a:spcAft>
          <a:spcPts val="1000"/>
        </a:spcAft>
        <a:buFont typeface="Wingdings 2" pitchFamily="2" charset="2"/>
        <a:buChar char="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828800" indent="-457200" algn="l" rtl="0" eaLnBrk="0" fontAlgn="base" hangingPunct="0">
        <a:spcBef>
          <a:spcPct val="0"/>
        </a:spcBef>
        <a:spcAft>
          <a:spcPts val="1000"/>
        </a:spcAft>
        <a:buClr>
          <a:schemeClr val="bg2"/>
        </a:buClr>
        <a:buFont typeface="Wingdings 2" pitchFamily="2" charset="2"/>
        <a:buChar char="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286000" indent="-457200" algn="l" rtl="0" eaLnBrk="0" fontAlgn="base" hangingPunct="0">
        <a:spcBef>
          <a:spcPct val="0"/>
        </a:spcBef>
        <a:spcAft>
          <a:spcPts val="1000"/>
        </a:spcAft>
        <a:buFont typeface="Wingdings 2" pitchFamily="2" charset="2"/>
        <a:buChar char="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743200" indent="-461963" algn="l" defTabSz="914400" rtl="0" eaLnBrk="1" latinLnBrk="0" hangingPunct="1">
        <a:spcBef>
          <a:spcPts val="0"/>
        </a:spcBef>
        <a:spcAft>
          <a:spcPts val="600"/>
        </a:spcAft>
        <a:buClr>
          <a:schemeClr val="bg2"/>
        </a:buClr>
        <a:buFont typeface="Wingdings 2" pitchFamily="18" charset="2"/>
        <a:buChar char="ò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3205163" indent="-461963" algn="l" defTabSz="914400" rtl="0" eaLnBrk="1" latinLnBrk="0" hangingPunct="1">
        <a:spcBef>
          <a:spcPts val="0"/>
        </a:spcBef>
        <a:spcAft>
          <a:spcPts val="600"/>
        </a:spcAft>
        <a:buFont typeface="Wingdings 2" pitchFamily="18" charset="2"/>
        <a:buChar char="ò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3657600" indent="-461963" algn="l" defTabSz="914400" rtl="0" eaLnBrk="1" latinLnBrk="0" hangingPunct="1">
        <a:spcBef>
          <a:spcPts val="0"/>
        </a:spcBef>
        <a:spcAft>
          <a:spcPts val="600"/>
        </a:spcAft>
        <a:buClr>
          <a:schemeClr val="bg2"/>
        </a:buClr>
        <a:buFont typeface="Wingdings 2" pitchFamily="18" charset="2"/>
        <a:buChar char="ò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4119563" indent="-461963" algn="l" defTabSz="914400" rtl="0" eaLnBrk="1" latinLnBrk="0" hangingPunct="1">
        <a:spcBef>
          <a:spcPts val="0"/>
        </a:spcBef>
        <a:spcAft>
          <a:spcPts val="600"/>
        </a:spcAft>
        <a:buFont typeface="Wingdings 2" pitchFamily="18" charset="2"/>
        <a:buChar char="ò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bin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7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bin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audio" Target="../media/audio4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bin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8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8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8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bin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bin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ogo 75 Aniversario SAFA UBEDA GRANDE.jpg">
            <a:extLst>
              <a:ext uri="{FF2B5EF4-FFF2-40B4-BE49-F238E27FC236}">
                <a16:creationId xmlns:a16="http://schemas.microsoft.com/office/drawing/2014/main" id="{58C8C63B-AE3F-A494-BC12-77C00B657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638" y="2352675"/>
            <a:ext cx="362902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7000">
    <p:sndAc>
      <p:stSnd>
        <p:snd r:embed="rId2" name="010_Vangelis - 1492 La Conquista Del Parais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Imagen 1" descr="33 001.jpg">
            <a:extLst>
              <a:ext uri="{FF2B5EF4-FFF2-40B4-BE49-F238E27FC236}">
                <a16:creationId xmlns:a16="http://schemas.microsoft.com/office/drawing/2014/main" id="{1BF722F9-FDA5-4D2C-B454-35BE0F9111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" t="3609" r="3520" b="3581"/>
          <a:stretch>
            <a:fillRect/>
          </a:stretch>
        </p:blipFill>
        <p:spPr bwMode="auto">
          <a:xfrm>
            <a:off x="180975" y="1100138"/>
            <a:ext cx="8550275" cy="559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 descr="aa safa.jpg">
            <a:extLst>
              <a:ext uri="{FF2B5EF4-FFF2-40B4-BE49-F238E27FC236}">
                <a16:creationId xmlns:a16="http://schemas.microsoft.com/office/drawing/2014/main" id="{DCD03C83-86DB-82B4-34C5-4A2A134F6D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038" y="300038"/>
            <a:ext cx="3167062" cy="211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Imagen 1" descr="121 001.jpg">
            <a:extLst>
              <a:ext uri="{FF2B5EF4-FFF2-40B4-BE49-F238E27FC236}">
                <a16:creationId xmlns:a16="http://schemas.microsoft.com/office/drawing/2014/main" id="{B533BF1F-336B-3965-C5F5-E4083C75D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800"/>
            <a:ext cx="9144000" cy="571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6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Imagen 1" descr="120 001.jpg">
            <a:extLst>
              <a:ext uri="{FF2B5EF4-FFF2-40B4-BE49-F238E27FC236}">
                <a16:creationId xmlns:a16="http://schemas.microsoft.com/office/drawing/2014/main" id="{12B2A965-8653-B656-7595-1921E94B1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9400"/>
            <a:ext cx="9144000" cy="629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6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Imagen 1" descr="safa56.jpg">
            <a:extLst>
              <a:ext uri="{FF2B5EF4-FFF2-40B4-BE49-F238E27FC236}">
                <a16:creationId xmlns:a16="http://schemas.microsoft.com/office/drawing/2014/main" id="{E32C9F0B-2307-2F1B-6EF9-AEF437ED7C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449263"/>
            <a:ext cx="8497887" cy="598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Imagen 1" descr="230 001.jpg">
            <a:extLst>
              <a:ext uri="{FF2B5EF4-FFF2-40B4-BE49-F238E27FC236}">
                <a16:creationId xmlns:a16="http://schemas.microsoft.com/office/drawing/2014/main" id="{0603CD8C-CDD7-9E18-DC16-97D4D0B18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" t="2055" r="2786"/>
          <a:stretch>
            <a:fillRect/>
          </a:stretch>
        </p:blipFill>
        <p:spPr bwMode="auto">
          <a:xfrm>
            <a:off x="344488" y="577850"/>
            <a:ext cx="8294687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6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Imagen 1" descr="228 001.jpg">
            <a:extLst>
              <a:ext uri="{FF2B5EF4-FFF2-40B4-BE49-F238E27FC236}">
                <a16:creationId xmlns:a16="http://schemas.microsoft.com/office/drawing/2014/main" id="{CA7AB5B3-1F5E-93D3-D062-9CA7675C8C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" t="16647" r="2148" b="45525"/>
          <a:stretch>
            <a:fillRect/>
          </a:stretch>
        </p:blipFill>
        <p:spPr bwMode="auto">
          <a:xfrm>
            <a:off x="166688" y="109538"/>
            <a:ext cx="8801100" cy="291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0" name="Imagen 1" descr="js8.jpg">
            <a:extLst>
              <a:ext uri="{FF2B5EF4-FFF2-40B4-BE49-F238E27FC236}">
                <a16:creationId xmlns:a16="http://schemas.microsoft.com/office/drawing/2014/main" id="{CD5E8AF3-CF6E-D9BE-B685-FB57997BB0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" t="19032" r="4500" b="17174"/>
          <a:stretch>
            <a:fillRect/>
          </a:stretch>
        </p:blipFill>
        <p:spPr bwMode="auto">
          <a:xfrm>
            <a:off x="166688" y="3151188"/>
            <a:ext cx="8801100" cy="370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CuadroTexto 3">
            <a:extLst>
              <a:ext uri="{FF2B5EF4-FFF2-40B4-BE49-F238E27FC236}">
                <a16:creationId xmlns:a16="http://schemas.microsoft.com/office/drawing/2014/main" id="{A571B0E5-BD6E-F09C-1E97-B68B48BC75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109538"/>
            <a:ext cx="831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/>
              <a:t>1948</a:t>
            </a:r>
          </a:p>
        </p:txBody>
      </p:sp>
      <p:sp>
        <p:nvSpPr>
          <p:cNvPr id="32772" name="CuadroTexto 5">
            <a:extLst>
              <a:ext uri="{FF2B5EF4-FFF2-40B4-BE49-F238E27FC236}">
                <a16:creationId xmlns:a16="http://schemas.microsoft.com/office/drawing/2014/main" id="{B2BF0067-E111-6F6C-C9A3-4A7042A753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775" y="3465513"/>
            <a:ext cx="11382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/>
              <a:t>1950</a:t>
            </a:r>
          </a:p>
        </p:txBody>
      </p:sp>
    </p:spTree>
  </p:cSld>
  <p:clrMapOvr>
    <a:masterClrMapping/>
  </p:clrMapOvr>
  <p:transition spd="slow" advTm="10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Imagen 1" descr="19 001.jpg">
            <a:extLst>
              <a:ext uri="{FF2B5EF4-FFF2-40B4-BE49-F238E27FC236}">
                <a16:creationId xmlns:a16="http://schemas.microsoft.com/office/drawing/2014/main" id="{5622D901-0EC8-639E-6D90-69F5E2C805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" t="1830" r="4552" b="20662"/>
          <a:stretch>
            <a:fillRect/>
          </a:stretch>
        </p:blipFill>
        <p:spPr bwMode="auto">
          <a:xfrm>
            <a:off x="185738" y="439738"/>
            <a:ext cx="8612187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6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Imagen 1" descr="152 001.jpg">
            <a:extLst>
              <a:ext uri="{FF2B5EF4-FFF2-40B4-BE49-F238E27FC236}">
                <a16:creationId xmlns:a16="http://schemas.microsoft.com/office/drawing/2014/main" id="{6C35464A-B9EC-C89D-5E9D-146BAA9D69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" t="2057" b="13576"/>
          <a:stretch>
            <a:fillRect/>
          </a:stretch>
        </p:blipFill>
        <p:spPr bwMode="auto">
          <a:xfrm>
            <a:off x="328613" y="565150"/>
            <a:ext cx="8391525" cy="578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6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Imagen 1" descr="33.jpg">
            <a:extLst>
              <a:ext uri="{FF2B5EF4-FFF2-40B4-BE49-F238E27FC236}">
                <a16:creationId xmlns:a16="http://schemas.microsoft.com/office/drawing/2014/main" id="{B490FFB1-C947-6076-5806-BCD5FB7020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8" r="3130" b="1945"/>
          <a:stretch>
            <a:fillRect/>
          </a:stretch>
        </p:blipFill>
        <p:spPr bwMode="auto">
          <a:xfrm>
            <a:off x="427038" y="850900"/>
            <a:ext cx="8258175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6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Imagen 1" descr="SAFA 009.jpg">
            <a:extLst>
              <a:ext uri="{FF2B5EF4-FFF2-40B4-BE49-F238E27FC236}">
                <a16:creationId xmlns:a16="http://schemas.microsoft.com/office/drawing/2014/main" id="{A19EF88D-DE09-9651-3F6C-01E997EB33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" r="1958"/>
          <a:stretch>
            <a:fillRect/>
          </a:stretch>
        </p:blipFill>
        <p:spPr bwMode="auto">
          <a:xfrm>
            <a:off x="136525" y="360363"/>
            <a:ext cx="8920163" cy="624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CuadroTexto 2">
            <a:extLst>
              <a:ext uri="{FF2B5EF4-FFF2-40B4-BE49-F238E27FC236}">
                <a16:creationId xmlns:a16="http://schemas.microsoft.com/office/drawing/2014/main" id="{D6A07A5D-E829-A45D-4FA7-2895E0476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3913" y="6269038"/>
            <a:ext cx="21082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 sz="900">
                <a:latin typeface="Lucida Calligraphy" panose="03010101010101010101" pitchFamily="66" charset="77"/>
              </a:rPr>
              <a:t>Villanueva del Arzobispo</a:t>
            </a:r>
          </a:p>
        </p:txBody>
      </p:sp>
    </p:spTree>
  </p:cSld>
  <p:clrMapOvr>
    <a:masterClrMapping/>
  </p:clrMapOvr>
  <p:transition spd="slow" advTm="6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Imagen 1" descr="186 001.jpg">
            <a:extLst>
              <a:ext uri="{FF2B5EF4-FFF2-40B4-BE49-F238E27FC236}">
                <a16:creationId xmlns:a16="http://schemas.microsoft.com/office/drawing/2014/main" id="{B802F6FD-7BAB-329B-7AAC-09F0F80250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2" t="15353" r="25079" b="14670"/>
          <a:stretch>
            <a:fillRect/>
          </a:stretch>
        </p:blipFill>
        <p:spPr bwMode="auto">
          <a:xfrm>
            <a:off x="2181225" y="641350"/>
            <a:ext cx="6648450" cy="483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CuadroTexto 3">
            <a:extLst>
              <a:ext uri="{FF2B5EF4-FFF2-40B4-BE49-F238E27FC236}">
                <a16:creationId xmlns:a16="http://schemas.microsoft.com/office/drawing/2014/main" id="{3A516778-5DFB-E76B-859E-35C865B668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50" y="2808288"/>
            <a:ext cx="1870075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">
                <a:solidFill>
                  <a:srgbClr val="FF0000"/>
                </a:solidFill>
                <a:latin typeface="Lucida Calligraphy" panose="03010101010101010101" pitchFamily="66" charset="77"/>
              </a:rPr>
              <a:t>SA.FA</a:t>
            </a:r>
          </a:p>
          <a:p>
            <a:pPr eaLnBrk="1" hangingPunct="1"/>
            <a:endParaRPr lang="es-ES" altLang="es-ES" sz="1600">
              <a:latin typeface="Lucida Calligraphy" panose="03010101010101010101" pitchFamily="66" charset="77"/>
            </a:endParaRPr>
          </a:p>
          <a:p>
            <a:pPr eaLnBrk="1" hangingPunct="1"/>
            <a:r>
              <a:rPr lang="es-ES" altLang="es-ES" sz="1400">
                <a:latin typeface="Lucida Calligraphy" panose="03010101010101010101" pitchFamily="66" charset="77"/>
              </a:rPr>
              <a:t>El  sueño</a:t>
            </a:r>
          </a:p>
          <a:p>
            <a:pPr eaLnBrk="1" hangingPunct="1"/>
            <a:r>
              <a:rPr lang="es-ES" altLang="es-ES" sz="1400">
                <a:latin typeface="Lucida Calligraphy" panose="03010101010101010101" pitchFamily="66" charset="77"/>
              </a:rPr>
              <a:t>de un hombre</a:t>
            </a:r>
          </a:p>
          <a:p>
            <a:pPr eaLnBrk="1" hangingPunct="1"/>
            <a:r>
              <a:rPr lang="es-ES" altLang="es-ES" sz="1400">
                <a:latin typeface="Lucida Calligraphy" panose="03010101010101010101" pitchFamily="66" charset="77"/>
              </a:rPr>
              <a:t>frágil</a:t>
            </a:r>
          </a:p>
          <a:p>
            <a:pPr eaLnBrk="1" hangingPunct="1"/>
            <a:r>
              <a:rPr lang="tr-TR" altLang="es-ES" sz="1400">
                <a:latin typeface="Lucida Calligraphy" panose="03010101010101010101" pitchFamily="66" charset="77"/>
              </a:rPr>
              <a:t>y</a:t>
            </a:r>
            <a:r>
              <a:rPr lang="es-ES" altLang="es-ES" sz="1400">
                <a:latin typeface="Lucida Calligraphy" panose="03010101010101010101" pitchFamily="66" charset="77"/>
              </a:rPr>
              <a:t> sencillo,</a:t>
            </a:r>
          </a:p>
          <a:p>
            <a:pPr eaLnBrk="1" hangingPunct="1"/>
            <a:r>
              <a:rPr lang="es-ES" altLang="es-ES" sz="1400">
                <a:latin typeface="Lucida Calligraphy" panose="03010101010101010101" pitchFamily="66" charset="77"/>
              </a:rPr>
              <a:t>convertido </a:t>
            </a:r>
          </a:p>
          <a:p>
            <a:pPr eaLnBrk="1" hangingPunct="1"/>
            <a:r>
              <a:rPr lang="es-ES" altLang="es-ES" sz="1400">
                <a:latin typeface="Lucida Calligraphy" panose="03010101010101010101" pitchFamily="66" charset="77"/>
              </a:rPr>
              <a:t>en gigante, </a:t>
            </a:r>
          </a:p>
          <a:p>
            <a:pPr eaLnBrk="1" hangingPunct="1"/>
            <a:r>
              <a:rPr lang="es-ES" altLang="es-ES" sz="1400">
                <a:latin typeface="Lucida Calligraphy" panose="03010101010101010101" pitchFamily="66" charset="77"/>
              </a:rPr>
              <a:t>por el espíritu </a:t>
            </a:r>
          </a:p>
          <a:p>
            <a:pPr eaLnBrk="1" hangingPunct="1"/>
            <a:r>
              <a:rPr lang="es-ES" altLang="es-ES" sz="1400">
                <a:latin typeface="Lucida Calligraphy" panose="03010101010101010101" pitchFamily="66" charset="77"/>
              </a:rPr>
              <a:t>de Dios.</a:t>
            </a:r>
          </a:p>
          <a:p>
            <a:pPr eaLnBrk="1" hangingPunct="1"/>
            <a:endParaRPr lang="es-ES" altLang="es-ES" sz="1400">
              <a:latin typeface="Lucida Calligraphy" panose="03010101010101010101" pitchFamily="66" charset="77"/>
            </a:endParaRPr>
          </a:p>
          <a:p>
            <a:pPr algn="ctr" eaLnBrk="1" hangingPunct="1"/>
            <a:r>
              <a:rPr lang="es-ES" altLang="es-ES" sz="1400">
                <a:latin typeface="Lucida Calligraphy" panose="03010101010101010101" pitchFamily="66" charset="77"/>
              </a:rPr>
              <a:t>Su nombre:</a:t>
            </a:r>
          </a:p>
          <a:p>
            <a:pPr algn="ctr" eaLnBrk="1" hangingPunct="1"/>
            <a:r>
              <a:rPr lang="es-ES" altLang="es-ES" sz="1400">
                <a:latin typeface="Lucida Calligraphy" panose="03010101010101010101" pitchFamily="66" charset="77"/>
              </a:rPr>
              <a:t>Rafael Villoslada</a:t>
            </a:r>
          </a:p>
          <a:p>
            <a:pPr algn="ctr" eaLnBrk="1" hangingPunct="1"/>
            <a:endParaRPr lang="es-ES" altLang="es-ES" sz="1400">
              <a:latin typeface="Lucida Calligraphy" panose="03010101010101010101" pitchFamily="66" charset="77"/>
            </a:endParaRPr>
          </a:p>
          <a:p>
            <a:pPr algn="ctr" eaLnBrk="1" hangingPunct="1"/>
            <a:r>
              <a:rPr lang="es-ES" altLang="es-ES" sz="1400">
                <a:latin typeface="Lucida Calligraphy" panose="03010101010101010101" pitchFamily="66" charset="77"/>
              </a:rPr>
              <a:t>Granada 1900-1985</a:t>
            </a:r>
          </a:p>
        </p:txBody>
      </p:sp>
      <p:sp>
        <p:nvSpPr>
          <p:cNvPr id="13316" name="CuadroTexto 4">
            <a:extLst>
              <a:ext uri="{FF2B5EF4-FFF2-40B4-BE49-F238E27FC236}">
                <a16:creationId xmlns:a16="http://schemas.microsoft.com/office/drawing/2014/main" id="{D482C40B-2149-065A-7DE9-FD015D525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1225" y="5683250"/>
            <a:ext cx="65674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" sz="2000">
                <a:solidFill>
                  <a:srgbClr val="FF0000"/>
                </a:solidFill>
                <a:latin typeface="Lucida Calligraphy" panose="03010101010101010101" pitchFamily="66" charset="77"/>
              </a:rPr>
              <a:t>Escuelas Profesionales de la Sagrada Familia</a:t>
            </a:r>
          </a:p>
          <a:p>
            <a:pPr algn="ctr" eaLnBrk="1" hangingPunct="1"/>
            <a:r>
              <a:rPr lang="es-ES" altLang="es-ES" sz="2000">
                <a:solidFill>
                  <a:srgbClr val="FF0000"/>
                </a:solidFill>
                <a:latin typeface="Lucida Calligraphy" panose="03010101010101010101" pitchFamily="66" charset="77"/>
              </a:rPr>
              <a:t>75 Aniversario</a:t>
            </a:r>
          </a:p>
        </p:txBody>
      </p:sp>
      <p:pic>
        <p:nvPicPr>
          <p:cNvPr id="19460" name="Imagen 1" descr="VILLOSLADA.jpg">
            <a:extLst>
              <a:ext uri="{FF2B5EF4-FFF2-40B4-BE49-F238E27FC236}">
                <a16:creationId xmlns:a16="http://schemas.microsoft.com/office/drawing/2014/main" id="{083F2B36-2C83-E7F9-2715-3EC206CEAF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0"/>
          <a:stretch>
            <a:fillRect/>
          </a:stretch>
        </p:blipFill>
        <p:spPr bwMode="auto">
          <a:xfrm>
            <a:off x="350838" y="539750"/>
            <a:ext cx="1417637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13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3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Imagen 1" descr="258 001.jpg">
            <a:extLst>
              <a:ext uri="{FF2B5EF4-FFF2-40B4-BE49-F238E27FC236}">
                <a16:creationId xmlns:a16="http://schemas.microsoft.com/office/drawing/2014/main" id="{3F66F2C6-8D67-B125-F0FB-FB8D330249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" t="4773" r="4831" b="5829"/>
          <a:stretch>
            <a:fillRect/>
          </a:stretch>
        </p:blipFill>
        <p:spPr bwMode="auto">
          <a:xfrm>
            <a:off x="141288" y="173038"/>
            <a:ext cx="4357687" cy="335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0" name="Imagen 1" descr="js17.jpg">
            <a:extLst>
              <a:ext uri="{FF2B5EF4-FFF2-40B4-BE49-F238E27FC236}">
                <a16:creationId xmlns:a16="http://schemas.microsoft.com/office/drawing/2014/main" id="{E6F0616C-CE4C-DA7B-DB2F-584BC969F6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2" r="4500" b="3905"/>
          <a:stretch>
            <a:fillRect/>
          </a:stretch>
        </p:blipFill>
        <p:spPr bwMode="auto">
          <a:xfrm>
            <a:off x="1993900" y="3636963"/>
            <a:ext cx="5016500" cy="304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Imagen 1" descr="Captura de pantalla 2018-05-10 a las 10.20.14.png">
            <a:extLst>
              <a:ext uri="{FF2B5EF4-FFF2-40B4-BE49-F238E27FC236}">
                <a16:creationId xmlns:a16="http://schemas.microsoft.com/office/drawing/2014/main" id="{61D5D7B7-6AF7-DB19-5CF8-D0863AB557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8" y="173038"/>
            <a:ext cx="4346575" cy="335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9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Imagen 2" descr="104 001.jpg">
            <a:extLst>
              <a:ext uri="{FF2B5EF4-FFF2-40B4-BE49-F238E27FC236}">
                <a16:creationId xmlns:a16="http://schemas.microsoft.com/office/drawing/2014/main" id="{43A15F88-A969-5213-AF68-707BFEA0BC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8" r="18959" b="21005"/>
          <a:stretch>
            <a:fillRect/>
          </a:stretch>
        </p:blipFill>
        <p:spPr bwMode="auto">
          <a:xfrm>
            <a:off x="6457950" y="2771775"/>
            <a:ext cx="2487613" cy="388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4" name="Imagen 3" descr="105 001.jpg">
            <a:extLst>
              <a:ext uri="{FF2B5EF4-FFF2-40B4-BE49-F238E27FC236}">
                <a16:creationId xmlns:a16="http://schemas.microsoft.com/office/drawing/2014/main" id="{34A3ECC1-8907-6F62-6F1A-A8991177E8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5" t="5164" r="18214" b="12996"/>
          <a:stretch>
            <a:fillRect/>
          </a:stretch>
        </p:blipFill>
        <p:spPr bwMode="auto">
          <a:xfrm>
            <a:off x="3648075" y="466725"/>
            <a:ext cx="2622550" cy="428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CuadroTexto 1">
            <a:extLst>
              <a:ext uri="{FF2B5EF4-FFF2-40B4-BE49-F238E27FC236}">
                <a16:creationId xmlns:a16="http://schemas.microsoft.com/office/drawing/2014/main" id="{782B95DD-A730-CC4E-4E8D-807A7066EB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6088" y="1027113"/>
            <a:ext cx="1865312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" sz="1400">
                <a:latin typeface="Lucida Calligraphy" panose="03010101010101010101" pitchFamily="66" charset="77"/>
              </a:rPr>
              <a:t>Miguel Ruiz Diaz,</a:t>
            </a:r>
          </a:p>
          <a:p>
            <a:pPr algn="ctr" eaLnBrk="1" hangingPunct="1"/>
            <a:r>
              <a:rPr lang="es-ES" altLang="es-ES" sz="1400">
                <a:latin typeface="Lucida Calligraphy" panose="03010101010101010101" pitchFamily="66" charset="77"/>
              </a:rPr>
              <a:t>al ministro de Educación</a:t>
            </a:r>
          </a:p>
          <a:p>
            <a:pPr algn="ctr" eaLnBrk="1" hangingPunct="1"/>
            <a:r>
              <a:rPr lang="es-ES" altLang="es-ES" sz="1400">
                <a:latin typeface="Lucida Calligraphy" panose="03010101010101010101" pitchFamily="66" charset="77"/>
              </a:rPr>
              <a:t>Ruiz Jiménez.</a:t>
            </a:r>
          </a:p>
          <a:p>
            <a:pPr algn="ctr" eaLnBrk="1" hangingPunct="1"/>
            <a:r>
              <a:rPr lang="es-ES" altLang="es-ES" sz="1400">
                <a:latin typeface="Lucida Calligraphy" panose="03010101010101010101" pitchFamily="66" charset="77"/>
              </a:rPr>
              <a:t>Abril 1952</a:t>
            </a:r>
          </a:p>
        </p:txBody>
      </p:sp>
      <p:sp>
        <p:nvSpPr>
          <p:cNvPr id="32773" name="CuadroTexto 2">
            <a:extLst>
              <a:ext uri="{FF2B5EF4-FFF2-40B4-BE49-F238E27FC236}">
                <a16:creationId xmlns:a16="http://schemas.microsoft.com/office/drawing/2014/main" id="{34EE46EC-17B1-382A-42B4-0A2A52FE3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3" y="4376738"/>
            <a:ext cx="5716587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 sz="1600">
                <a:latin typeface="Lucida Calligraphy" panose="03010101010101010101" pitchFamily="66" charset="77"/>
              </a:rPr>
              <a:t>“Habla hoy, Sr Ministro,</a:t>
            </a:r>
          </a:p>
          <a:p>
            <a:pPr eaLnBrk="1" hangingPunct="1"/>
            <a:r>
              <a:rPr lang="es-ES" altLang="es-ES" sz="1600">
                <a:latin typeface="Lucida Calligraphy" panose="03010101010101010101" pitchFamily="66" charset="77"/>
              </a:rPr>
              <a:t>el más chico de la Escuela, </a:t>
            </a:r>
          </a:p>
          <a:p>
            <a:pPr eaLnBrk="1" hangingPunct="1"/>
            <a:r>
              <a:rPr lang="es-ES" altLang="es-ES" sz="1600">
                <a:latin typeface="Lucida Calligraphy" panose="03010101010101010101" pitchFamily="66" charset="77"/>
              </a:rPr>
              <a:t>y quisiera estar pronto y listo,</a:t>
            </a:r>
          </a:p>
          <a:p>
            <a:pPr eaLnBrk="1" hangingPunct="1"/>
            <a:r>
              <a:rPr lang="es-ES" altLang="es-ES" sz="1600">
                <a:latin typeface="Lucida Calligraphy" panose="03010101010101010101" pitchFamily="66" charset="77"/>
              </a:rPr>
              <a:t>para volcar mi alma entera, en esta solemnidad.</a:t>
            </a:r>
          </a:p>
          <a:p>
            <a:pPr eaLnBrk="1" hangingPunct="1"/>
            <a:r>
              <a:rPr lang="es-ES" altLang="es-ES" sz="1600">
                <a:latin typeface="Lucida Calligraphy" panose="03010101010101010101" pitchFamily="66" charset="77"/>
              </a:rPr>
              <a:t>Bien pues merece este día, que nuestro Grupo Escolar, proclame ante su autoridad, </a:t>
            </a:r>
          </a:p>
          <a:p>
            <a:pPr eaLnBrk="1" hangingPunct="1"/>
            <a:r>
              <a:rPr lang="es-ES" altLang="es-ES" sz="1600">
                <a:latin typeface="Lucida Calligraphy" panose="03010101010101010101" pitchFamily="66" charset="77"/>
              </a:rPr>
              <a:t>nuestra emoción y alegría. </a:t>
            </a:r>
          </a:p>
          <a:p>
            <a:pPr eaLnBrk="1" hangingPunct="1"/>
            <a:r>
              <a:rPr lang="es-ES" altLang="es-ES" sz="1600">
                <a:latin typeface="Lucida Calligraphy" panose="03010101010101010101" pitchFamily="66" charset="77"/>
              </a:rPr>
              <a:t>Alegría y emoción que quiere ser prenda y guía  </a:t>
            </a:r>
          </a:p>
          <a:p>
            <a:pPr eaLnBrk="1" hangingPunct="1"/>
            <a:r>
              <a:rPr lang="es-ES" altLang="es-ES" sz="1600">
                <a:latin typeface="Lucida Calligraphy" panose="03010101010101010101" pitchFamily="66" charset="77"/>
              </a:rPr>
              <a:t>de vuestra obra de Educación”. </a:t>
            </a:r>
          </a:p>
        </p:txBody>
      </p:sp>
      <p:pic>
        <p:nvPicPr>
          <p:cNvPr id="38917" name="Imagen 1" descr="138 001.jpg">
            <a:extLst>
              <a:ext uri="{FF2B5EF4-FFF2-40B4-BE49-F238E27FC236}">
                <a16:creationId xmlns:a16="http://schemas.microsoft.com/office/drawing/2014/main" id="{59DD9D61-C20C-6F03-594A-A29C73ABE2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9" t="2768" r="61301" b="11455"/>
          <a:stretch>
            <a:fillRect/>
          </a:stretch>
        </p:blipFill>
        <p:spPr bwMode="auto">
          <a:xfrm>
            <a:off x="160338" y="184150"/>
            <a:ext cx="1701800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Imagen 2" descr="138 001.jpg">
            <a:extLst>
              <a:ext uri="{FF2B5EF4-FFF2-40B4-BE49-F238E27FC236}">
                <a16:creationId xmlns:a16="http://schemas.microsoft.com/office/drawing/2014/main" id="{F3B20FD3-E2E5-5F50-5BC0-E59FF818DC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41" t="9229" r="27995" b="4105"/>
          <a:stretch>
            <a:fillRect/>
          </a:stretch>
        </p:blipFill>
        <p:spPr bwMode="auto">
          <a:xfrm>
            <a:off x="1862138" y="184150"/>
            <a:ext cx="1644650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7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27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27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7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27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27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27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27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33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Imagen 1" descr="20 001.jpg">
            <a:extLst>
              <a:ext uri="{FF2B5EF4-FFF2-40B4-BE49-F238E27FC236}">
                <a16:creationId xmlns:a16="http://schemas.microsoft.com/office/drawing/2014/main" id="{D4AD9ACB-D053-F200-2A04-2610FB5B61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385763"/>
            <a:ext cx="4060825" cy="557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8" name="Imagen 2" descr="120.jpg">
            <a:extLst>
              <a:ext uri="{FF2B5EF4-FFF2-40B4-BE49-F238E27FC236}">
                <a16:creationId xmlns:a16="http://schemas.microsoft.com/office/drawing/2014/main" id="{5F7D4F81-7464-528A-E32D-7CED4D5730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738" y="1042988"/>
            <a:ext cx="3573462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Imagen 1" descr="101 001.jpg">
            <a:extLst>
              <a:ext uri="{FF2B5EF4-FFF2-40B4-BE49-F238E27FC236}">
                <a16:creationId xmlns:a16="http://schemas.microsoft.com/office/drawing/2014/main" id="{6CCF7E2F-3D43-8197-0F47-0DD4CB684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7" t="3430" r="3490" b="14719"/>
          <a:stretch>
            <a:fillRect/>
          </a:stretch>
        </p:blipFill>
        <p:spPr bwMode="auto">
          <a:xfrm>
            <a:off x="627063" y="611188"/>
            <a:ext cx="8012112" cy="561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CuadroTexto 1">
            <a:extLst>
              <a:ext uri="{FF2B5EF4-FFF2-40B4-BE49-F238E27FC236}">
                <a16:creationId xmlns:a16="http://schemas.microsoft.com/office/drawing/2014/main" id="{F1705F44-6A93-8946-4300-1E15698A00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6138" y="862013"/>
            <a:ext cx="22415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" sz="1800"/>
              <a:t>C0NGREGACIÓN</a:t>
            </a:r>
          </a:p>
          <a:p>
            <a:pPr algn="ctr" eaLnBrk="1" hangingPunct="1"/>
            <a:r>
              <a:rPr lang="es-ES" altLang="es-ES" sz="1800"/>
              <a:t>La Inmaculada</a:t>
            </a:r>
          </a:p>
          <a:p>
            <a:pPr algn="ctr" eaLnBrk="1" hangingPunct="1"/>
            <a:r>
              <a:rPr lang="es-ES" altLang="es-ES" sz="1800"/>
              <a:t>San Estanislao</a:t>
            </a:r>
          </a:p>
          <a:p>
            <a:pPr algn="ctr" eaLnBrk="1" hangingPunct="1"/>
            <a:r>
              <a:rPr lang="es-ES" altLang="es-ES" sz="1800"/>
              <a:t>1947</a:t>
            </a:r>
          </a:p>
        </p:txBody>
      </p:sp>
    </p:spTree>
  </p:cSld>
  <p:clrMapOvr>
    <a:masterClrMapping/>
  </p:clrMapOvr>
  <p:transition spd="slow" advTm="8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Imagen 1" descr="122 001.jpg">
            <a:extLst>
              <a:ext uri="{FF2B5EF4-FFF2-40B4-BE49-F238E27FC236}">
                <a16:creationId xmlns:a16="http://schemas.microsoft.com/office/drawing/2014/main" id="{5BCA0CE2-64F7-6AF5-CF0F-D78849FCF1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" t="4646" r="8272" b="3365"/>
          <a:stretch>
            <a:fillRect/>
          </a:stretch>
        </p:blipFill>
        <p:spPr bwMode="auto">
          <a:xfrm>
            <a:off x="533400" y="314325"/>
            <a:ext cx="8010525" cy="620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8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Imagen 1" descr="Captura de pantalla 2018-05-10 a las 10.07.45.png">
            <a:extLst>
              <a:ext uri="{FF2B5EF4-FFF2-40B4-BE49-F238E27FC236}">
                <a16:creationId xmlns:a16="http://schemas.microsoft.com/office/drawing/2014/main" id="{78CA91E2-7F7C-070B-BFCF-C1995B0B77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031875"/>
            <a:ext cx="8886825" cy="475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8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Imagen 1" descr="016.jpg">
            <a:extLst>
              <a:ext uri="{FF2B5EF4-FFF2-40B4-BE49-F238E27FC236}">
                <a16:creationId xmlns:a16="http://schemas.microsoft.com/office/drawing/2014/main" id="{BC7861FD-A3E3-44EE-7E63-7CD6AE9ADB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2" r="5692" b="4767"/>
          <a:stretch>
            <a:fillRect/>
          </a:stretch>
        </p:blipFill>
        <p:spPr bwMode="auto">
          <a:xfrm>
            <a:off x="234950" y="187325"/>
            <a:ext cx="4060825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4" name="Imagen 2" descr="Captura de pantalla 2018-05-10 a las 11.13.48.png">
            <a:extLst>
              <a:ext uri="{FF2B5EF4-FFF2-40B4-BE49-F238E27FC236}">
                <a16:creationId xmlns:a16="http://schemas.microsoft.com/office/drawing/2014/main" id="{C46D4280-95DF-7E80-E503-62CF71A012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6" t="8102" r="15887" b="4192"/>
          <a:stretch>
            <a:fillRect/>
          </a:stretch>
        </p:blipFill>
        <p:spPr bwMode="auto">
          <a:xfrm>
            <a:off x="4765675" y="3433763"/>
            <a:ext cx="4154488" cy="323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Imagen 1" descr="SAFAS -59-60_01.jpg">
            <a:extLst>
              <a:ext uri="{FF2B5EF4-FFF2-40B4-BE49-F238E27FC236}">
                <a16:creationId xmlns:a16="http://schemas.microsoft.com/office/drawing/2014/main" id="{1F30A89C-8148-5350-876F-D8DC8A56E4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388" y="187325"/>
            <a:ext cx="4422775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Imagen 2" descr="Curso magisterio industrial.jpg">
            <a:extLst>
              <a:ext uri="{FF2B5EF4-FFF2-40B4-BE49-F238E27FC236}">
                <a16:creationId xmlns:a16="http://schemas.microsoft.com/office/drawing/2014/main" id="{02D33D20-EE28-A1E0-D528-736B2002F3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6" t="9373" r="11530" b="6259"/>
          <a:stretch>
            <a:fillRect/>
          </a:stretch>
        </p:blipFill>
        <p:spPr bwMode="auto">
          <a:xfrm>
            <a:off x="234950" y="3522663"/>
            <a:ext cx="4311650" cy="314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8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Imagen 1" descr="Captura de pantalla 2018-05-10 a las 9.57.12.png">
            <a:extLst>
              <a:ext uri="{FF2B5EF4-FFF2-40B4-BE49-F238E27FC236}">
                <a16:creationId xmlns:a16="http://schemas.microsoft.com/office/drawing/2014/main" id="{F4A46A75-5986-0C4E-7242-781C60319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952500"/>
            <a:ext cx="704850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8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Imagen 1" descr="Captura de pantalla 2018-05-10 a las 9.58.35.png">
            <a:extLst>
              <a:ext uri="{FF2B5EF4-FFF2-40B4-BE49-F238E27FC236}">
                <a16:creationId xmlns:a16="http://schemas.microsoft.com/office/drawing/2014/main" id="{80799989-8BCB-EF52-F017-6A4A25B3C5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8" y="669925"/>
            <a:ext cx="7556500" cy="524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8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Imagen 1" descr="Captura de pantalla 2018-05-10 a las 10.08.22.png">
            <a:extLst>
              <a:ext uri="{FF2B5EF4-FFF2-40B4-BE49-F238E27FC236}">
                <a16:creationId xmlns:a16="http://schemas.microsoft.com/office/drawing/2014/main" id="{984183FB-C480-6BFC-E453-0C8EAC06B4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1239838"/>
            <a:ext cx="8167687" cy="409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8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Imagen 1" descr="186 001.jpg">
            <a:extLst>
              <a:ext uri="{FF2B5EF4-FFF2-40B4-BE49-F238E27FC236}">
                <a16:creationId xmlns:a16="http://schemas.microsoft.com/office/drawing/2014/main" id="{D771B3CA-41D5-9681-902A-FEB93B0F4A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6" t="39766" r="59837" b="19597"/>
          <a:stretch>
            <a:fillRect/>
          </a:stretch>
        </p:blipFill>
        <p:spPr bwMode="auto">
          <a:xfrm>
            <a:off x="3541713" y="222250"/>
            <a:ext cx="5222875" cy="649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Imagen 3" descr="iglesia3.png">
            <a:extLst>
              <a:ext uri="{FF2B5EF4-FFF2-40B4-BE49-F238E27FC236}">
                <a16:creationId xmlns:a16="http://schemas.microsoft.com/office/drawing/2014/main" id="{77BA1B50-C437-3374-30E8-DF3CAD1A90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6" t="53426" r="68639" b="37637"/>
          <a:stretch>
            <a:fillRect/>
          </a:stretch>
        </p:blipFill>
        <p:spPr bwMode="auto">
          <a:xfrm>
            <a:off x="5561013" y="2173288"/>
            <a:ext cx="731837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Imagen 3" descr="iglesia3.png">
            <a:extLst>
              <a:ext uri="{FF2B5EF4-FFF2-40B4-BE49-F238E27FC236}">
                <a16:creationId xmlns:a16="http://schemas.microsoft.com/office/drawing/2014/main" id="{6EB2086D-DBAB-786A-FC57-D95E4E2B60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21" t="53424" r="48920" b="37018"/>
          <a:stretch>
            <a:fillRect/>
          </a:stretch>
        </p:blipFill>
        <p:spPr bwMode="auto">
          <a:xfrm>
            <a:off x="7143750" y="2068513"/>
            <a:ext cx="736600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Rectángulo 1">
            <a:extLst>
              <a:ext uri="{FF2B5EF4-FFF2-40B4-BE49-F238E27FC236}">
                <a16:creationId xmlns:a16="http://schemas.microsoft.com/office/drawing/2014/main" id="{4671AF56-7BAB-925B-B25F-E7280479E8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363" y="3322638"/>
            <a:ext cx="2574925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_tradnl" altLang="es-ES" sz="1600">
                <a:latin typeface="Lucida Calligraphy" panose="03010101010101010101" pitchFamily="66" charset="77"/>
              </a:rPr>
              <a:t>En una España</a:t>
            </a:r>
          </a:p>
          <a:p>
            <a:pPr algn="ctr" eaLnBrk="1" hangingPunct="1"/>
            <a:r>
              <a:rPr lang="es-ES_tradnl" altLang="es-ES" sz="1600">
                <a:latin typeface="Lucida Calligraphy" panose="03010101010101010101" pitchFamily="66" charset="77"/>
              </a:rPr>
              <a:t> dividida y</a:t>
            </a:r>
          </a:p>
          <a:p>
            <a:pPr algn="ctr" eaLnBrk="1" hangingPunct="1"/>
            <a:r>
              <a:rPr lang="es-ES_tradnl" altLang="es-ES" sz="1600">
                <a:latin typeface="Lucida Calligraphy" panose="03010101010101010101" pitchFamily="66" charset="77"/>
              </a:rPr>
              <a:t>maltrecha</a:t>
            </a:r>
          </a:p>
          <a:p>
            <a:pPr algn="ctr" eaLnBrk="1" hangingPunct="1"/>
            <a:r>
              <a:rPr lang="es-ES_tradnl" altLang="es-ES" sz="1600">
                <a:latin typeface="Lucida Calligraphy" panose="03010101010101010101" pitchFamily="66" charset="77"/>
              </a:rPr>
              <a:t>por la guerra,</a:t>
            </a:r>
            <a:endParaRPr lang="es-ES" altLang="es-ES" sz="1600">
              <a:latin typeface="Lucida Calligraphy" panose="03010101010101010101" pitchFamily="66" charset="77"/>
            </a:endParaRPr>
          </a:p>
          <a:p>
            <a:pPr algn="ctr" eaLnBrk="1" hangingPunct="1"/>
            <a:r>
              <a:rPr lang="es-ES_tradnl" altLang="es-ES" sz="1600">
                <a:latin typeface="Lucida Calligraphy" panose="03010101010101010101" pitchFamily="66" charset="77"/>
              </a:rPr>
              <a:t>soñó</a:t>
            </a:r>
            <a:r>
              <a:rPr lang="it-IT" altLang="es-ES" sz="1600">
                <a:latin typeface="Lucida Calligraphy" panose="03010101010101010101" pitchFamily="66" charset="77"/>
              </a:rPr>
              <a:t> un futuro</a:t>
            </a:r>
          </a:p>
          <a:p>
            <a:pPr algn="ctr" eaLnBrk="1" hangingPunct="1"/>
            <a:r>
              <a:rPr lang="es-ES" altLang="es-ES" sz="1600">
                <a:latin typeface="Lucida Calligraphy" panose="03010101010101010101" pitchFamily="66" charset="77"/>
              </a:rPr>
              <a:t>d</a:t>
            </a:r>
            <a:r>
              <a:rPr lang="it-IT" altLang="es-ES" sz="1600">
                <a:latin typeface="Lucida Calligraphy" panose="03010101010101010101" pitchFamily="66" charset="77"/>
              </a:rPr>
              <a:t>istinto y </a:t>
            </a:r>
            <a:r>
              <a:rPr lang="es-ES_tradnl" altLang="es-ES" sz="1600">
                <a:latin typeface="Lucida Calligraphy" panose="03010101010101010101" pitchFamily="66" charset="77"/>
              </a:rPr>
              <a:t>mejor, </a:t>
            </a:r>
          </a:p>
          <a:p>
            <a:pPr algn="ctr" eaLnBrk="1" hangingPunct="1"/>
            <a:r>
              <a:rPr lang="es-ES_tradnl" altLang="es-ES" sz="1600">
                <a:latin typeface="Lucida Calligraphy" panose="03010101010101010101" pitchFamily="66" charset="77"/>
              </a:rPr>
              <a:t>para Andalucía.</a:t>
            </a:r>
          </a:p>
          <a:p>
            <a:pPr eaLnBrk="1" hangingPunct="1"/>
            <a:endParaRPr lang="es-ES_tradnl" altLang="es-ES" sz="1600">
              <a:latin typeface="Lucida Calligraphy" panose="03010101010101010101" pitchFamily="66" charset="77"/>
            </a:endParaRPr>
          </a:p>
          <a:p>
            <a:pPr algn="ctr" eaLnBrk="1" hangingPunct="1"/>
            <a:r>
              <a:rPr lang="es-ES_tradnl" altLang="es-ES" sz="1600">
                <a:latin typeface="Lucida Calligraphy" panose="03010101010101010101" pitchFamily="66" charset="77"/>
              </a:rPr>
              <a:t>Su misión:</a:t>
            </a:r>
          </a:p>
          <a:p>
            <a:pPr algn="ctr" eaLnBrk="1" hangingPunct="1"/>
            <a:r>
              <a:rPr lang="es-ES" altLang="es-ES" sz="1600">
                <a:latin typeface="Lucida Calligraphy" panose="03010101010101010101" pitchFamily="66" charset="77"/>
              </a:rPr>
              <a:t>E</a:t>
            </a:r>
            <a:r>
              <a:rPr lang="es-ES_tradnl" altLang="es-ES" sz="1600">
                <a:latin typeface="Lucida Calligraphy" panose="03010101010101010101" pitchFamily="66" charset="77"/>
              </a:rPr>
              <a:t>ducar como cristianos,</a:t>
            </a:r>
          </a:p>
          <a:p>
            <a:pPr algn="ctr" eaLnBrk="1" hangingPunct="1"/>
            <a:r>
              <a:rPr lang="es-ES" altLang="es-ES" sz="1600">
                <a:latin typeface="Lucida Calligraphy" panose="03010101010101010101" pitchFamily="66" charset="77"/>
              </a:rPr>
              <a:t>a</a:t>
            </a:r>
            <a:r>
              <a:rPr lang="es-ES_tradnl" altLang="es-ES" sz="1600">
                <a:latin typeface="Lucida Calligraphy" panose="03010101010101010101" pitchFamily="66" charset="77"/>
              </a:rPr>
              <a:t> los niños, jóvenes</a:t>
            </a:r>
          </a:p>
          <a:p>
            <a:pPr algn="ctr" eaLnBrk="1" hangingPunct="1"/>
            <a:r>
              <a:rPr lang="tr-TR" altLang="es-ES" sz="1600">
                <a:latin typeface="Lucida Calligraphy" panose="03010101010101010101" pitchFamily="66" charset="77"/>
              </a:rPr>
              <a:t>y</a:t>
            </a:r>
            <a:r>
              <a:rPr lang="es-ES_tradnl" altLang="es-ES" sz="1600">
                <a:latin typeface="Lucida Calligraphy" panose="03010101010101010101" pitchFamily="66" charset="77"/>
              </a:rPr>
              <a:t> adultos.</a:t>
            </a:r>
          </a:p>
        </p:txBody>
      </p:sp>
      <p:pic>
        <p:nvPicPr>
          <p:cNvPr id="20485" name="Imagen 6" descr="VILLOSLADA.jpg">
            <a:extLst>
              <a:ext uri="{FF2B5EF4-FFF2-40B4-BE49-F238E27FC236}">
                <a16:creationId xmlns:a16="http://schemas.microsoft.com/office/drawing/2014/main" id="{8CEBBF19-5376-39B4-75AF-A6F2032F59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80"/>
          <a:stretch>
            <a:fillRect/>
          </a:stretch>
        </p:blipFill>
        <p:spPr bwMode="auto">
          <a:xfrm>
            <a:off x="1066800" y="796925"/>
            <a:ext cx="1417638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Imagen 22" descr="a4.jpg">
            <a:extLst>
              <a:ext uri="{FF2B5EF4-FFF2-40B4-BE49-F238E27FC236}">
                <a16:creationId xmlns:a16="http://schemas.microsoft.com/office/drawing/2014/main" id="{3A2AB158-F076-F39B-127B-8376011A4C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8" t="62506" r="16656" b="15170"/>
          <a:stretch>
            <a:fillRect/>
          </a:stretch>
        </p:blipFill>
        <p:spPr bwMode="auto">
          <a:xfrm>
            <a:off x="6827838" y="3122613"/>
            <a:ext cx="742950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Rectángulo 1">
            <a:extLst>
              <a:ext uri="{FF2B5EF4-FFF2-40B4-BE49-F238E27FC236}">
                <a16:creationId xmlns:a16="http://schemas.microsoft.com/office/drawing/2014/main" id="{D9CAEAB2-5D76-86DA-23ED-FEF086DDA4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6875" y="3729038"/>
            <a:ext cx="13509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" sz="1800" b="1">
                <a:solidFill>
                  <a:srgbClr val="FF0000"/>
                </a:solidFill>
                <a:latin typeface="Lucida Calligraphy" panose="03010101010101010101" pitchFamily="66" charset="77"/>
              </a:rPr>
              <a:t>Sueña</a:t>
            </a:r>
          </a:p>
          <a:p>
            <a:pPr algn="ctr" eaLnBrk="1" hangingPunct="1"/>
            <a:r>
              <a:rPr lang="es-ES" altLang="es-ES" sz="1800" b="1">
                <a:solidFill>
                  <a:srgbClr val="FF0000"/>
                </a:solidFill>
                <a:latin typeface="Lucida Calligraphy" panose="03010101010101010101" pitchFamily="66" charset="77"/>
              </a:rPr>
              <a:t>un</a:t>
            </a:r>
          </a:p>
          <a:p>
            <a:pPr algn="ctr" eaLnBrk="1" hangingPunct="1"/>
            <a:r>
              <a:rPr lang="es-ES" altLang="es-ES" sz="1800" b="1">
                <a:solidFill>
                  <a:srgbClr val="FF0000"/>
                </a:solidFill>
                <a:latin typeface="Lucida Calligraphy" panose="03010101010101010101" pitchFamily="66" charset="77"/>
              </a:rPr>
              <a:t>futuro</a:t>
            </a:r>
          </a:p>
        </p:txBody>
      </p:sp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13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20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204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204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204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204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204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204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2048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2048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2000"/>
                                        <p:tgtEl>
                                          <p:spTgt spid="2048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Marcador de contenido 2">
            <a:extLst>
              <a:ext uri="{FF2B5EF4-FFF2-40B4-BE49-F238E27FC236}">
                <a16:creationId xmlns:a16="http://schemas.microsoft.com/office/drawing/2014/main" id="{4384A32D-69D5-C735-3AFE-E488153895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altLang="es-ES">
                <a:ea typeface="ＭＳ Ｐゴシック" panose="020B0600070205080204" pitchFamily="34" charset="-128"/>
              </a:rPr>
              <a:t>Himno  sola voz</a:t>
            </a:r>
          </a:p>
        </p:txBody>
      </p:sp>
    </p:spTree>
  </p:cSld>
  <p:clrMapOvr>
    <a:masterClrMapping/>
  </p:clrMapOvr>
  <p:transition spd="slow" advTm="1000">
    <p:sndAc>
      <p:stSnd>
        <p:snd r:embed="rId2" name="Himno SAFA letra años 40 a una sola voz.wav"/>
      </p:stSnd>
    </p:sndAc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Imagen 1" descr="2 001.jpg">
            <a:extLst>
              <a:ext uri="{FF2B5EF4-FFF2-40B4-BE49-F238E27FC236}">
                <a16:creationId xmlns:a16="http://schemas.microsoft.com/office/drawing/2014/main" id="{73A182A4-FB48-11F9-4C4F-FBA6CFFAAC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38"/>
          <a:stretch>
            <a:fillRect/>
          </a:stretch>
        </p:blipFill>
        <p:spPr bwMode="auto">
          <a:xfrm>
            <a:off x="141288" y="142875"/>
            <a:ext cx="4467225" cy="324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4" name="Imagen 1" descr="109 001.jpg">
            <a:extLst>
              <a:ext uri="{FF2B5EF4-FFF2-40B4-BE49-F238E27FC236}">
                <a16:creationId xmlns:a16="http://schemas.microsoft.com/office/drawing/2014/main" id="{16484AF6-8175-7979-4AAA-B13FE2F34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4" t="10518" r="2483" b="19748"/>
          <a:stretch>
            <a:fillRect/>
          </a:stretch>
        </p:blipFill>
        <p:spPr bwMode="auto">
          <a:xfrm>
            <a:off x="3876675" y="3387725"/>
            <a:ext cx="5122863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6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Imagen 1" descr="6 001.jpg">
            <a:extLst>
              <a:ext uri="{FF2B5EF4-FFF2-40B4-BE49-F238E27FC236}">
                <a16:creationId xmlns:a16="http://schemas.microsoft.com/office/drawing/2014/main" id="{A302658A-831B-7B6F-B356-DECDD3D42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3" t="17000" r="3395" b="1472"/>
          <a:stretch>
            <a:fillRect/>
          </a:stretch>
        </p:blipFill>
        <p:spPr bwMode="auto">
          <a:xfrm>
            <a:off x="160338" y="3651250"/>
            <a:ext cx="4622800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8" name="Imagen 2" descr="72 001.jpg">
            <a:extLst>
              <a:ext uri="{FF2B5EF4-FFF2-40B4-BE49-F238E27FC236}">
                <a16:creationId xmlns:a16="http://schemas.microsoft.com/office/drawing/2014/main" id="{781E51D9-6995-DF98-01A7-976E0E09B7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2" t="3093" r="1028" b="6506"/>
          <a:stretch>
            <a:fillRect/>
          </a:stretch>
        </p:blipFill>
        <p:spPr bwMode="auto">
          <a:xfrm>
            <a:off x="4406900" y="184150"/>
            <a:ext cx="4567238" cy="334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Imagen 3" descr="72 001 copia.jpg">
            <a:extLst>
              <a:ext uri="{FF2B5EF4-FFF2-40B4-BE49-F238E27FC236}">
                <a16:creationId xmlns:a16="http://schemas.microsoft.com/office/drawing/2014/main" id="{7CC3841F-83AA-A2CF-820E-F6B135BF57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0" t="9169" r="15582" b="17538"/>
          <a:stretch>
            <a:fillRect/>
          </a:stretch>
        </p:blipFill>
        <p:spPr bwMode="auto">
          <a:xfrm>
            <a:off x="160338" y="184150"/>
            <a:ext cx="4010025" cy="306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CuadroTexto 1">
            <a:extLst>
              <a:ext uri="{FF2B5EF4-FFF2-40B4-BE49-F238E27FC236}">
                <a16:creationId xmlns:a16="http://schemas.microsoft.com/office/drawing/2014/main" id="{3A1235E5-727E-9F3F-03FB-2B71E5CE2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988" y="2736850"/>
            <a:ext cx="1533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/>
              <a:t>Junio 1951</a:t>
            </a:r>
          </a:p>
        </p:txBody>
      </p:sp>
      <p:pic>
        <p:nvPicPr>
          <p:cNvPr id="50181" name="Imagen 1" descr="35 001 copia.jpg">
            <a:extLst>
              <a:ext uri="{FF2B5EF4-FFF2-40B4-BE49-F238E27FC236}">
                <a16:creationId xmlns:a16="http://schemas.microsoft.com/office/drawing/2014/main" id="{A56C3A84-1058-0A64-945D-6B27B13263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113" y="3651250"/>
            <a:ext cx="4137025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Imagen 1" descr="36 001 copia.psd">
            <a:extLst>
              <a:ext uri="{FF2B5EF4-FFF2-40B4-BE49-F238E27FC236}">
                <a16:creationId xmlns:a16="http://schemas.microsoft.com/office/drawing/2014/main" id="{7AC8805E-78E9-D865-8BF7-A5C9ED669D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4741863"/>
            <a:ext cx="269875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7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Imagen 1" descr="043.jpg">
            <a:extLst>
              <a:ext uri="{FF2B5EF4-FFF2-40B4-BE49-F238E27FC236}">
                <a16:creationId xmlns:a16="http://schemas.microsoft.com/office/drawing/2014/main" id="{535EA32C-9572-5CB3-811F-28BEE3D8D4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025" y="3116263"/>
            <a:ext cx="5153025" cy="359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Imagen 2" descr="048.jpg">
            <a:extLst>
              <a:ext uri="{FF2B5EF4-FFF2-40B4-BE49-F238E27FC236}">
                <a16:creationId xmlns:a16="http://schemas.microsoft.com/office/drawing/2014/main" id="{F19E1B95-0E14-E4A2-FEBA-4D3FBCFC18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3" y="122238"/>
            <a:ext cx="4624387" cy="299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8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Imagen 1" descr="064.jpg">
            <a:extLst>
              <a:ext uri="{FF2B5EF4-FFF2-40B4-BE49-F238E27FC236}">
                <a16:creationId xmlns:a16="http://schemas.microsoft.com/office/drawing/2014/main" id="{052D9A90-2BC8-C32C-ADA7-FE78A89E76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314325"/>
            <a:ext cx="8531225" cy="630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8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Imagen 1" descr="Captura de pantalla 2018-05-10 a las 9.53.45.png">
            <a:extLst>
              <a:ext uri="{FF2B5EF4-FFF2-40B4-BE49-F238E27FC236}">
                <a16:creationId xmlns:a16="http://schemas.microsoft.com/office/drawing/2014/main" id="{F9B0D6A0-2760-BB85-4977-D701A9B408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5"/>
          <a:stretch>
            <a:fillRect/>
          </a:stretch>
        </p:blipFill>
        <p:spPr bwMode="auto">
          <a:xfrm>
            <a:off x="704850" y="808038"/>
            <a:ext cx="7747000" cy="532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7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Imagen 1" descr="Captura de pantalla 2018-05-10 a las 10.38.23.png">
            <a:extLst>
              <a:ext uri="{FF2B5EF4-FFF2-40B4-BE49-F238E27FC236}">
                <a16:creationId xmlns:a16="http://schemas.microsoft.com/office/drawing/2014/main" id="{04CCD4AC-6F8B-53EC-9B8A-B8DD68BF3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25" y="611188"/>
            <a:ext cx="7353300" cy="556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7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Imagen 3" descr="Captura de pantalla 2018-05-10 a las 10.45.30.png">
            <a:extLst>
              <a:ext uri="{FF2B5EF4-FFF2-40B4-BE49-F238E27FC236}">
                <a16:creationId xmlns:a16="http://schemas.microsoft.com/office/drawing/2014/main" id="{D8892FCC-8BF1-8194-8D19-AF8D45E4A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3167063"/>
            <a:ext cx="5861050" cy="353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8" name="Imagen 4" descr="Captura de pantalla 2018-05-10 a las 10.22.27.png">
            <a:extLst>
              <a:ext uri="{FF2B5EF4-FFF2-40B4-BE49-F238E27FC236}">
                <a16:creationId xmlns:a16="http://schemas.microsoft.com/office/drawing/2014/main" id="{B5C21915-3A09-419D-FE0A-B515871FCA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963" y="69850"/>
            <a:ext cx="4884737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8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Imagen 1" descr="Captura de pantalla 2018-05-10 a las 10.34.31.png">
            <a:extLst>
              <a:ext uri="{FF2B5EF4-FFF2-40B4-BE49-F238E27FC236}">
                <a16:creationId xmlns:a16="http://schemas.microsoft.com/office/drawing/2014/main" id="{6429CE7A-8CA3-8BA6-D73F-2CECBD49FC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763" y="3119438"/>
            <a:ext cx="5457825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2" name="Imagen 2" descr="Captura de pantalla 2018-05-10 a las 10.32.43.png">
            <a:extLst>
              <a:ext uri="{FF2B5EF4-FFF2-40B4-BE49-F238E27FC236}">
                <a16:creationId xmlns:a16="http://schemas.microsoft.com/office/drawing/2014/main" id="{33077A49-C17E-8B1F-4C0F-2BB9EC4825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31763"/>
            <a:ext cx="4449763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8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Imagen 1" descr="136.jpg">
            <a:extLst>
              <a:ext uri="{FF2B5EF4-FFF2-40B4-BE49-F238E27FC236}">
                <a16:creationId xmlns:a16="http://schemas.microsoft.com/office/drawing/2014/main" id="{51B9D5D6-1780-856A-0778-8A79739D7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5600"/>
            <a:ext cx="9144000" cy="613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7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ángulo 2">
            <a:extLst>
              <a:ext uri="{FF2B5EF4-FFF2-40B4-BE49-F238E27FC236}">
                <a16:creationId xmlns:a16="http://schemas.microsoft.com/office/drawing/2014/main" id="{94838AAA-04BF-9AE1-A185-7D665A8634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688" y="4400550"/>
            <a:ext cx="13747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_tradnl" altLang="es-ES" sz="1600"/>
              <a:t>,</a:t>
            </a:r>
          </a:p>
        </p:txBody>
      </p:sp>
      <p:pic>
        <p:nvPicPr>
          <p:cNvPr id="25602" name="Imagen 1" descr="fachada 1">
            <a:extLst>
              <a:ext uri="{FF2B5EF4-FFF2-40B4-BE49-F238E27FC236}">
                <a16:creationId xmlns:a16="http://schemas.microsoft.com/office/drawing/2014/main" id="{6CBDE043-64CE-4940-1AB1-C49A1AA725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72" r="21864"/>
          <a:stretch>
            <a:fillRect/>
          </a:stretch>
        </p:blipFill>
        <p:spPr bwMode="auto">
          <a:xfrm>
            <a:off x="6645275" y="0"/>
            <a:ext cx="9636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1" descr="fachada 1">
            <a:extLst>
              <a:ext uri="{FF2B5EF4-FFF2-40B4-BE49-F238E27FC236}">
                <a16:creationId xmlns:a16="http://schemas.microsoft.com/office/drawing/2014/main" id="{8A427D8E-AA61-2143-8F5F-2BBEA303EE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7" r="71165"/>
          <a:stretch>
            <a:fillRect/>
          </a:stretch>
        </p:blipFill>
        <p:spPr bwMode="auto">
          <a:xfrm>
            <a:off x="1119188" y="-11113"/>
            <a:ext cx="150495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1" descr="fachada 1">
            <a:extLst>
              <a:ext uri="{FF2B5EF4-FFF2-40B4-BE49-F238E27FC236}">
                <a16:creationId xmlns:a16="http://schemas.microsoft.com/office/drawing/2014/main" id="{7A68CB01-FDE8-75DE-BD11-E2DB35CAE5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7" t="66490" r="62393"/>
          <a:stretch>
            <a:fillRect/>
          </a:stretch>
        </p:blipFill>
        <p:spPr bwMode="auto">
          <a:xfrm>
            <a:off x="2624138" y="4268788"/>
            <a:ext cx="942975" cy="258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6" descr="fachada 1">
            <a:extLst>
              <a:ext uri="{FF2B5EF4-FFF2-40B4-BE49-F238E27FC236}">
                <a16:creationId xmlns:a16="http://schemas.microsoft.com/office/drawing/2014/main" id="{54593DB1-2DD3-A48D-A312-60BC1D456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86" t="66125" r="54659"/>
          <a:stretch>
            <a:fillRect/>
          </a:stretch>
        </p:blipFill>
        <p:spPr bwMode="auto">
          <a:xfrm>
            <a:off x="3567113" y="4268788"/>
            <a:ext cx="823912" cy="258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 descr="fachada 1">
            <a:extLst>
              <a:ext uri="{FF2B5EF4-FFF2-40B4-BE49-F238E27FC236}">
                <a16:creationId xmlns:a16="http://schemas.microsoft.com/office/drawing/2014/main" id="{BB042492-8625-3554-0865-AEB28FA65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53" t="66307" r="44633"/>
          <a:stretch>
            <a:fillRect/>
          </a:stretch>
        </p:blipFill>
        <p:spPr bwMode="auto">
          <a:xfrm>
            <a:off x="4391025" y="4268788"/>
            <a:ext cx="1058863" cy="258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 descr="fachada 1">
            <a:extLst>
              <a:ext uri="{FF2B5EF4-FFF2-40B4-BE49-F238E27FC236}">
                <a16:creationId xmlns:a16="http://schemas.microsoft.com/office/drawing/2014/main" id="{845C4065-EDE0-BEB4-03DB-E67BB2EEDA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" r="81784"/>
          <a:stretch>
            <a:fillRect/>
          </a:stretch>
        </p:blipFill>
        <p:spPr bwMode="auto">
          <a:xfrm>
            <a:off x="0" y="-11113"/>
            <a:ext cx="1635125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1" descr="fachada 1">
            <a:extLst>
              <a:ext uri="{FF2B5EF4-FFF2-40B4-BE49-F238E27FC236}">
                <a16:creationId xmlns:a16="http://schemas.microsoft.com/office/drawing/2014/main" id="{DC673FA9-3645-5398-716C-F9305FBB66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86" r="6465"/>
          <a:stretch>
            <a:fillRect/>
          </a:stretch>
        </p:blipFill>
        <p:spPr bwMode="auto">
          <a:xfrm>
            <a:off x="7543800" y="0"/>
            <a:ext cx="160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11" descr="fachada 1">
            <a:extLst>
              <a:ext uri="{FF2B5EF4-FFF2-40B4-BE49-F238E27FC236}">
                <a16:creationId xmlns:a16="http://schemas.microsoft.com/office/drawing/2014/main" id="{3BB35F7E-5BD8-8FBC-6700-19A9C9F94D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5" r="30714" b="32816"/>
          <a:stretch>
            <a:fillRect/>
          </a:stretch>
        </p:blipFill>
        <p:spPr bwMode="auto">
          <a:xfrm>
            <a:off x="2614613" y="0"/>
            <a:ext cx="4084637" cy="457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4" name="Rectángulo 1">
            <a:extLst>
              <a:ext uri="{FF2B5EF4-FFF2-40B4-BE49-F238E27FC236}">
                <a16:creationId xmlns:a16="http://schemas.microsoft.com/office/drawing/2014/main" id="{9927ABCD-D9A1-50F3-AD5D-77C5F428F2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1463" y="3549650"/>
            <a:ext cx="976312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" sz="1800">
                <a:solidFill>
                  <a:srgbClr val="FFFFFF"/>
                </a:solidFill>
                <a:latin typeface="Lucida Calligraphy" panose="03010101010101010101" pitchFamily="66" charset="77"/>
              </a:rPr>
              <a:t>Con</a:t>
            </a:r>
          </a:p>
          <a:p>
            <a:pPr algn="ctr" eaLnBrk="1" hangingPunct="1"/>
            <a:endParaRPr lang="es-ES" altLang="es-ES" sz="1800">
              <a:solidFill>
                <a:srgbClr val="FFFFFF"/>
              </a:solidFill>
              <a:latin typeface="Lucida Calligraphy" panose="03010101010101010101" pitchFamily="66" charset="77"/>
            </a:endParaRPr>
          </a:p>
          <a:p>
            <a:pPr algn="ctr" eaLnBrk="1" hangingPunct="1"/>
            <a:r>
              <a:rPr lang="es-ES" altLang="es-ES" sz="1800">
                <a:solidFill>
                  <a:srgbClr val="FFFFFF"/>
                </a:solidFill>
                <a:latin typeface="Lucida Calligraphy" panose="03010101010101010101" pitchFamily="66" charset="77"/>
              </a:rPr>
              <a:t>Es</a:t>
            </a:r>
          </a:p>
          <a:p>
            <a:pPr algn="ctr" eaLnBrk="1" hangingPunct="1"/>
            <a:r>
              <a:rPr lang="es-ES" altLang="es-ES" sz="1800">
                <a:solidFill>
                  <a:srgbClr val="FFFFFF"/>
                </a:solidFill>
                <a:latin typeface="Lucida Calligraphy" panose="03010101010101010101" pitchFamily="66" charset="77"/>
              </a:rPr>
              <a:t>pe</a:t>
            </a:r>
          </a:p>
          <a:p>
            <a:pPr algn="ctr" eaLnBrk="1" hangingPunct="1"/>
            <a:r>
              <a:rPr lang="es-ES" altLang="es-ES" sz="1800">
                <a:solidFill>
                  <a:srgbClr val="FFFFFF"/>
                </a:solidFill>
                <a:latin typeface="Lucida Calligraphy" panose="03010101010101010101" pitchFamily="66" charset="77"/>
              </a:rPr>
              <a:t>ran</a:t>
            </a:r>
          </a:p>
          <a:p>
            <a:pPr algn="ctr" eaLnBrk="1" hangingPunct="1"/>
            <a:r>
              <a:rPr lang="es-ES" altLang="es-ES" sz="1800">
                <a:solidFill>
                  <a:srgbClr val="FFFFFF"/>
                </a:solidFill>
                <a:latin typeface="Lucida Calligraphy" panose="03010101010101010101" pitchFamily="66" charset="77"/>
              </a:rPr>
              <a:t>za</a:t>
            </a:r>
          </a:p>
          <a:p>
            <a:pPr algn="ctr" eaLnBrk="1" hangingPunct="1"/>
            <a:endParaRPr lang="es-ES" altLang="es-ES" sz="1800">
              <a:solidFill>
                <a:srgbClr val="FFFFFF"/>
              </a:solidFill>
              <a:latin typeface="Lucida Calligraphy" panose="03010101010101010101" pitchFamily="66" charset="77"/>
            </a:endParaRPr>
          </a:p>
          <a:p>
            <a:pPr algn="ctr" eaLnBrk="1" hangingPunct="1"/>
            <a:r>
              <a:rPr lang="tr-TR" altLang="es-ES" sz="1800">
                <a:solidFill>
                  <a:srgbClr val="FFFFFF"/>
                </a:solidFill>
                <a:latin typeface="Lucida Calligraphy" panose="03010101010101010101" pitchFamily="66" charset="77"/>
              </a:rPr>
              <a:t>y</a:t>
            </a:r>
          </a:p>
          <a:p>
            <a:pPr algn="ctr" eaLnBrk="1" hangingPunct="1"/>
            <a:endParaRPr lang="tr-TR" altLang="es-ES" sz="1800">
              <a:solidFill>
                <a:srgbClr val="FFFFFF"/>
              </a:solidFill>
              <a:latin typeface="Lucida Calligraphy" panose="03010101010101010101" pitchFamily="66" charset="77"/>
            </a:endParaRPr>
          </a:p>
          <a:p>
            <a:pPr algn="ctr" eaLnBrk="1" hangingPunct="1"/>
            <a:r>
              <a:rPr lang="tr-TR" altLang="es-ES" sz="1800">
                <a:solidFill>
                  <a:srgbClr val="FFFFFF"/>
                </a:solidFill>
                <a:latin typeface="Lucida Calligraphy" panose="03010101010101010101" pitchFamily="66" charset="77"/>
              </a:rPr>
              <a:t>Paz</a:t>
            </a:r>
            <a:endParaRPr lang="es-ES" altLang="es-ES" sz="1800">
              <a:solidFill>
                <a:srgbClr val="FFFFFF"/>
              </a:solidFill>
              <a:latin typeface="Lucida Calligraphy" panose="03010101010101010101" pitchFamily="66" charset="77"/>
            </a:endParaRPr>
          </a:p>
        </p:txBody>
      </p:sp>
      <p:sp>
        <p:nvSpPr>
          <p:cNvPr id="21515" name="Rectángulo 3">
            <a:extLst>
              <a:ext uri="{FF2B5EF4-FFF2-40B4-BE49-F238E27FC236}">
                <a16:creationId xmlns:a16="http://schemas.microsoft.com/office/drawing/2014/main" id="{2A22271A-7A40-500C-AE57-D4C378B250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0550" y="3549650"/>
            <a:ext cx="668338" cy="295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" sz="1800">
                <a:solidFill>
                  <a:srgbClr val="FFFFFF"/>
                </a:solidFill>
                <a:latin typeface="Lucida Calligraphy" panose="03010101010101010101" pitchFamily="66" charset="77"/>
              </a:rPr>
              <a:t>Con</a:t>
            </a:r>
          </a:p>
          <a:p>
            <a:pPr algn="ctr" eaLnBrk="1" hangingPunct="1"/>
            <a:endParaRPr lang="es-ES" altLang="es-ES" sz="1800">
              <a:solidFill>
                <a:srgbClr val="FFFFFF"/>
              </a:solidFill>
              <a:latin typeface="Lucida Calligraphy" panose="03010101010101010101" pitchFamily="66" charset="77"/>
            </a:endParaRPr>
          </a:p>
          <a:p>
            <a:pPr algn="ctr" eaLnBrk="1" hangingPunct="1"/>
            <a:r>
              <a:rPr lang="es-ES" altLang="es-ES" sz="1800">
                <a:solidFill>
                  <a:srgbClr val="FFFFFF"/>
                </a:solidFill>
                <a:latin typeface="Lucida Calligraphy" panose="03010101010101010101" pitchFamily="66" charset="77"/>
              </a:rPr>
              <a:t>Ca</a:t>
            </a:r>
          </a:p>
          <a:p>
            <a:pPr algn="ctr" eaLnBrk="1" hangingPunct="1"/>
            <a:r>
              <a:rPr lang="es-ES" altLang="es-ES" sz="1800">
                <a:solidFill>
                  <a:srgbClr val="FFFFFF"/>
                </a:solidFill>
                <a:latin typeface="Lucida Calligraphy" panose="03010101010101010101" pitchFamily="66" charset="77"/>
              </a:rPr>
              <a:t>ri</a:t>
            </a:r>
          </a:p>
          <a:p>
            <a:pPr algn="ctr" eaLnBrk="1" hangingPunct="1"/>
            <a:r>
              <a:rPr lang="es-ES" altLang="es-ES" sz="1800">
                <a:solidFill>
                  <a:srgbClr val="FFFFFF"/>
                </a:solidFill>
                <a:latin typeface="Lucida Calligraphy" panose="03010101010101010101" pitchFamily="66" charset="77"/>
              </a:rPr>
              <a:t>dad</a:t>
            </a:r>
          </a:p>
          <a:p>
            <a:pPr algn="ctr" eaLnBrk="1" hangingPunct="1"/>
            <a:endParaRPr lang="es-ES" altLang="es-ES" sz="1800">
              <a:solidFill>
                <a:srgbClr val="FFFFFF"/>
              </a:solidFill>
              <a:latin typeface="Lucida Calligraphy" panose="03010101010101010101" pitchFamily="66" charset="77"/>
            </a:endParaRPr>
          </a:p>
          <a:p>
            <a:pPr algn="ctr" eaLnBrk="1" hangingPunct="1"/>
            <a:r>
              <a:rPr lang="es-ES" altLang="es-ES" sz="1800">
                <a:solidFill>
                  <a:srgbClr val="FFFFFF"/>
                </a:solidFill>
                <a:latin typeface="Lucida Calligraphy" panose="03010101010101010101" pitchFamily="66" charset="77"/>
              </a:rPr>
              <a:t>Ac</a:t>
            </a:r>
          </a:p>
          <a:p>
            <a:pPr algn="ctr" eaLnBrk="1" hangingPunct="1"/>
            <a:r>
              <a:rPr lang="es-ES" altLang="es-ES" sz="1800">
                <a:solidFill>
                  <a:srgbClr val="FFFFFF"/>
                </a:solidFill>
                <a:latin typeface="Lucida Calligraphy" panose="03010101010101010101" pitchFamily="66" charset="77"/>
              </a:rPr>
              <a:t>ti</a:t>
            </a:r>
          </a:p>
          <a:p>
            <a:pPr algn="ctr" eaLnBrk="1" hangingPunct="1"/>
            <a:r>
              <a:rPr lang="es-ES" altLang="es-ES" sz="1800">
                <a:solidFill>
                  <a:srgbClr val="FFFFFF"/>
                </a:solidFill>
                <a:latin typeface="Lucida Calligraphy" panose="03010101010101010101" pitchFamily="66" charset="77"/>
              </a:rPr>
              <a:t>va</a:t>
            </a:r>
          </a:p>
          <a:p>
            <a:pPr algn="ctr" eaLnBrk="1" hangingPunct="1"/>
            <a:endParaRPr lang="es-ES" altLang="es-ES">
              <a:solidFill>
                <a:srgbClr val="FFFFFF"/>
              </a:solidFill>
            </a:endParaRPr>
          </a:p>
        </p:txBody>
      </p:sp>
      <p:sp>
        <p:nvSpPr>
          <p:cNvPr id="21516" name="Rectángulo 12">
            <a:extLst>
              <a:ext uri="{FF2B5EF4-FFF2-40B4-BE49-F238E27FC236}">
                <a16:creationId xmlns:a16="http://schemas.microsoft.com/office/drawing/2014/main" id="{A93827E3-013F-BBA8-D7FB-50927C408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4138" y="5726113"/>
            <a:ext cx="9429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" sz="1400">
                <a:solidFill>
                  <a:srgbClr val="FFFFFF"/>
                </a:solidFill>
                <a:latin typeface="Lucida Calligraphy" panose="03010101010101010101" pitchFamily="66" charset="77"/>
              </a:rPr>
              <a:t>Estudio</a:t>
            </a:r>
          </a:p>
          <a:p>
            <a:pPr algn="ctr" eaLnBrk="1" hangingPunct="1"/>
            <a:r>
              <a:rPr lang="es-ES" altLang="es-ES" sz="1400">
                <a:solidFill>
                  <a:srgbClr val="FFFFFF"/>
                </a:solidFill>
                <a:latin typeface="Lucida Calligraphy" panose="03010101010101010101" pitchFamily="66" charset="77"/>
              </a:rPr>
              <a:t>para  Jóvenes</a:t>
            </a:r>
          </a:p>
        </p:txBody>
      </p:sp>
      <p:sp>
        <p:nvSpPr>
          <p:cNvPr id="21517" name="CuadroTexto 13">
            <a:extLst>
              <a:ext uri="{FF2B5EF4-FFF2-40B4-BE49-F238E27FC236}">
                <a16:creationId xmlns:a16="http://schemas.microsoft.com/office/drawing/2014/main" id="{50FE0712-AEB1-8A8E-B606-AC09E4E8FA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7113" y="5726113"/>
            <a:ext cx="1071562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" sz="1400">
                <a:solidFill>
                  <a:srgbClr val="FFFFFF"/>
                </a:solidFill>
                <a:latin typeface="Lucida Calligraphy" panose="03010101010101010101" pitchFamily="66" charset="77"/>
              </a:rPr>
              <a:t>Trabajo</a:t>
            </a:r>
          </a:p>
          <a:p>
            <a:pPr algn="ctr" eaLnBrk="1" hangingPunct="1"/>
            <a:r>
              <a:rPr lang="es-ES" altLang="es-ES" sz="1400">
                <a:solidFill>
                  <a:srgbClr val="FFFFFF"/>
                </a:solidFill>
                <a:latin typeface="Lucida Calligraphy" panose="03010101010101010101" pitchFamily="66" charset="77"/>
              </a:rPr>
              <a:t>para</a:t>
            </a:r>
          </a:p>
          <a:p>
            <a:pPr algn="ctr" eaLnBrk="1" hangingPunct="1"/>
            <a:r>
              <a:rPr lang="es-ES" altLang="es-ES" sz="1400">
                <a:solidFill>
                  <a:srgbClr val="FFFFFF"/>
                </a:solidFill>
                <a:latin typeface="Lucida Calligraphy" panose="03010101010101010101" pitchFamily="66" charset="77"/>
              </a:rPr>
              <a:t>Obreros</a:t>
            </a:r>
          </a:p>
          <a:p>
            <a:pPr algn="ctr" eaLnBrk="1" hangingPunct="1"/>
            <a:endParaRPr lang="es-ES" altLang="es-ES"/>
          </a:p>
        </p:txBody>
      </p:sp>
      <p:sp>
        <p:nvSpPr>
          <p:cNvPr id="21518" name="CuadroTexto 14">
            <a:extLst>
              <a:ext uri="{FF2B5EF4-FFF2-40B4-BE49-F238E27FC236}">
                <a16:creationId xmlns:a16="http://schemas.microsoft.com/office/drawing/2014/main" id="{AFD6CE9B-BA17-0C3A-649F-6B2D067B73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3263" y="5726113"/>
            <a:ext cx="103187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" sz="1400">
                <a:solidFill>
                  <a:srgbClr val="FF0000"/>
                </a:solidFill>
                <a:latin typeface="Lucida Calligraphy" panose="03010101010101010101" pitchFamily="66" charset="77"/>
              </a:rPr>
              <a:t>Como</a:t>
            </a:r>
          </a:p>
          <a:p>
            <a:pPr algn="ctr" eaLnBrk="1" hangingPunct="1"/>
            <a:r>
              <a:rPr lang="es-ES" altLang="es-ES" sz="1400">
                <a:solidFill>
                  <a:srgbClr val="FF0000"/>
                </a:solidFill>
                <a:latin typeface="Lucida Calligraphy" panose="03010101010101010101" pitchFamily="66" charset="77"/>
              </a:rPr>
              <a:t>una</a:t>
            </a:r>
          </a:p>
          <a:p>
            <a:pPr algn="ctr" eaLnBrk="1" hangingPunct="1"/>
            <a:r>
              <a:rPr lang="es-ES" altLang="es-ES" sz="1400">
                <a:solidFill>
                  <a:srgbClr val="FF0000"/>
                </a:solidFill>
                <a:latin typeface="Lucida Calligraphy" panose="03010101010101010101" pitchFamily="66" charset="77"/>
              </a:rPr>
              <a:t>Familia</a:t>
            </a:r>
          </a:p>
        </p:txBody>
      </p:sp>
      <p:sp>
        <p:nvSpPr>
          <p:cNvPr id="21519" name="CuadroTexto 15">
            <a:extLst>
              <a:ext uri="{FF2B5EF4-FFF2-40B4-BE49-F238E27FC236}">
                <a16:creationId xmlns:a16="http://schemas.microsoft.com/office/drawing/2014/main" id="{775BE994-023C-570D-879E-2803DA655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5763" y="2654300"/>
            <a:ext cx="3106737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" sz="2000">
                <a:solidFill>
                  <a:srgbClr val="FFFF00"/>
                </a:solidFill>
                <a:latin typeface="Lucida Calligraphy" panose="03010101010101010101" pitchFamily="66" charset="77"/>
              </a:rPr>
              <a:t>y</a:t>
            </a:r>
          </a:p>
          <a:p>
            <a:pPr algn="ctr" eaLnBrk="1" hangingPunct="1"/>
            <a:r>
              <a:rPr lang="es-ES" altLang="es-ES" sz="2000">
                <a:solidFill>
                  <a:srgbClr val="FFFF00"/>
                </a:solidFill>
                <a:latin typeface="Lucida Calligraphy" panose="03010101010101010101" pitchFamily="66" charset="77"/>
              </a:rPr>
              <a:t>CRISTO</a:t>
            </a:r>
          </a:p>
          <a:p>
            <a:pPr algn="ctr" eaLnBrk="1" hangingPunct="1"/>
            <a:r>
              <a:rPr lang="es-ES" altLang="es-ES" sz="2000">
                <a:solidFill>
                  <a:srgbClr val="FFFF00"/>
                </a:solidFill>
                <a:latin typeface="Lucida Calligraphy" panose="03010101010101010101" pitchFamily="66" charset="77"/>
              </a:rPr>
              <a:t>REINANDO</a:t>
            </a:r>
          </a:p>
          <a:p>
            <a:pPr algn="ctr" eaLnBrk="1" hangingPunct="1"/>
            <a:r>
              <a:rPr lang="es-ES" altLang="es-ES" sz="2000">
                <a:solidFill>
                  <a:srgbClr val="FFFF00"/>
                </a:solidFill>
                <a:latin typeface="Lucida Calligraphy" panose="03010101010101010101" pitchFamily="66" charset="77"/>
              </a:rPr>
              <a:t>EN EL CORAZON</a:t>
            </a:r>
          </a:p>
          <a:p>
            <a:pPr algn="ctr" eaLnBrk="1" hangingPunct="1"/>
            <a:r>
              <a:rPr lang="es-ES" altLang="es-ES" sz="2000">
                <a:solidFill>
                  <a:srgbClr val="FFFF00"/>
                </a:solidFill>
                <a:latin typeface="Lucida Calligraphy" panose="03010101010101010101" pitchFamily="66" charset="77"/>
              </a:rPr>
              <a:t>DE TODOS</a:t>
            </a:r>
          </a:p>
        </p:txBody>
      </p:sp>
      <p:sp>
        <p:nvSpPr>
          <p:cNvPr id="21520" name="CuadroTexto 16">
            <a:extLst>
              <a:ext uri="{FF2B5EF4-FFF2-40B4-BE49-F238E27FC236}">
                <a16:creationId xmlns:a16="http://schemas.microsoft.com/office/drawing/2014/main" id="{485FB91C-09E0-BDF4-88DF-06788980B4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163" y="3311525"/>
            <a:ext cx="1087437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s-ES" altLang="es-ES">
              <a:solidFill>
                <a:srgbClr val="FF0000"/>
              </a:solidFill>
            </a:endParaRPr>
          </a:p>
          <a:p>
            <a:pPr algn="ctr" eaLnBrk="1" hangingPunct="1"/>
            <a:endParaRPr lang="es-ES" altLang="es-ES">
              <a:solidFill>
                <a:srgbClr val="FF0000"/>
              </a:solidFill>
            </a:endParaRPr>
          </a:p>
          <a:p>
            <a:pPr algn="ctr" eaLnBrk="1" hangingPunct="1"/>
            <a:r>
              <a:rPr lang="es-ES" altLang="es-ES" sz="1800">
                <a:solidFill>
                  <a:srgbClr val="FFFF00"/>
                </a:solidFill>
                <a:latin typeface="Lucida Calligraphy" panose="03010101010101010101" pitchFamily="66" charset="77"/>
              </a:rPr>
              <a:t>Con</a:t>
            </a:r>
          </a:p>
          <a:p>
            <a:pPr algn="ctr" eaLnBrk="1" hangingPunct="1"/>
            <a:r>
              <a:rPr lang="es-ES" altLang="es-ES" sz="1800">
                <a:solidFill>
                  <a:srgbClr val="FFFF00"/>
                </a:solidFill>
                <a:latin typeface="Lucida Calligraphy" panose="03010101010101010101" pitchFamily="66" charset="77"/>
              </a:rPr>
              <a:t>la</a:t>
            </a:r>
          </a:p>
          <a:p>
            <a:pPr algn="ctr" eaLnBrk="1" hangingPunct="1"/>
            <a:r>
              <a:rPr lang="es-ES" altLang="es-ES" sz="1800">
                <a:solidFill>
                  <a:srgbClr val="FFFF00"/>
                </a:solidFill>
                <a:latin typeface="Lucida Calligraphy" panose="03010101010101010101" pitchFamily="66" charset="77"/>
              </a:rPr>
              <a:t>ayuda</a:t>
            </a:r>
          </a:p>
          <a:p>
            <a:pPr algn="ctr" eaLnBrk="1" hangingPunct="1"/>
            <a:r>
              <a:rPr lang="es-ES" altLang="es-ES" sz="1800">
                <a:solidFill>
                  <a:srgbClr val="FFFF00"/>
                </a:solidFill>
                <a:latin typeface="Lucida Calligraphy" panose="03010101010101010101" pitchFamily="66" charset="77"/>
              </a:rPr>
              <a:t>de la</a:t>
            </a:r>
          </a:p>
          <a:p>
            <a:pPr algn="ctr" eaLnBrk="1" hangingPunct="1"/>
            <a:r>
              <a:rPr lang="es-ES" altLang="es-ES" sz="1800">
                <a:solidFill>
                  <a:srgbClr val="FFFF00"/>
                </a:solidFill>
                <a:latin typeface="Lucida Calligraphy" panose="03010101010101010101" pitchFamily="66" charset="77"/>
              </a:rPr>
              <a:t>Virgen</a:t>
            </a:r>
          </a:p>
          <a:p>
            <a:pPr algn="ctr" eaLnBrk="1" hangingPunct="1"/>
            <a:r>
              <a:rPr lang="es-ES" altLang="es-ES" sz="1800">
                <a:solidFill>
                  <a:srgbClr val="FFFF00"/>
                </a:solidFill>
                <a:latin typeface="Lucida Calligraphy" panose="03010101010101010101" pitchFamily="66" charset="77"/>
              </a:rPr>
              <a:t>María</a:t>
            </a:r>
          </a:p>
          <a:p>
            <a:pPr algn="ctr" eaLnBrk="1" hangingPunct="1"/>
            <a:endParaRPr lang="es-ES" altLang="es-ES">
              <a:solidFill>
                <a:srgbClr val="FF0000"/>
              </a:solidFill>
            </a:endParaRPr>
          </a:p>
          <a:p>
            <a:pPr algn="ctr" eaLnBrk="1" hangingPunct="1"/>
            <a:endParaRPr lang="es-ES" altLang="es-ES"/>
          </a:p>
        </p:txBody>
      </p:sp>
      <p:sp>
        <p:nvSpPr>
          <p:cNvPr id="21521" name="CuadroTexto 17">
            <a:extLst>
              <a:ext uri="{FF2B5EF4-FFF2-40B4-BE49-F238E27FC236}">
                <a16:creationId xmlns:a16="http://schemas.microsoft.com/office/drawing/2014/main" id="{79E207DE-55ED-6BFF-7B96-30312A4CAB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6388" y="4127500"/>
            <a:ext cx="827087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" sz="1800">
                <a:solidFill>
                  <a:srgbClr val="FFFF00"/>
                </a:solidFill>
                <a:latin typeface="Lucida Calligraphy" panose="03010101010101010101" pitchFamily="66" charset="77"/>
              </a:rPr>
              <a:t>Y </a:t>
            </a:r>
          </a:p>
          <a:p>
            <a:pPr algn="ctr" eaLnBrk="1" hangingPunct="1"/>
            <a:r>
              <a:rPr lang="es-ES" altLang="es-ES" sz="1800">
                <a:solidFill>
                  <a:srgbClr val="FFFF00"/>
                </a:solidFill>
                <a:latin typeface="Lucida Calligraphy" panose="03010101010101010101" pitchFamily="66" charset="77"/>
              </a:rPr>
              <a:t>de</a:t>
            </a:r>
          </a:p>
          <a:p>
            <a:pPr algn="ctr" eaLnBrk="1" hangingPunct="1"/>
            <a:endParaRPr lang="es-ES" altLang="es-ES" sz="1800">
              <a:solidFill>
                <a:srgbClr val="FFFF00"/>
              </a:solidFill>
              <a:latin typeface="Lucida Calligraphy" panose="03010101010101010101" pitchFamily="66" charset="77"/>
            </a:endParaRPr>
          </a:p>
          <a:p>
            <a:pPr algn="ctr" eaLnBrk="1" hangingPunct="1"/>
            <a:r>
              <a:rPr lang="es-ES" altLang="es-ES" sz="1800">
                <a:solidFill>
                  <a:srgbClr val="FFFF00"/>
                </a:solidFill>
                <a:latin typeface="Lucida Calligraphy" panose="03010101010101010101" pitchFamily="66" charset="77"/>
              </a:rPr>
              <a:t>San</a:t>
            </a:r>
          </a:p>
          <a:p>
            <a:pPr algn="ctr" eaLnBrk="1" hangingPunct="1"/>
            <a:r>
              <a:rPr lang="es-ES" altLang="es-ES" sz="1800">
                <a:solidFill>
                  <a:srgbClr val="FFFF00"/>
                </a:solidFill>
                <a:latin typeface="Lucida Calligraphy" panose="03010101010101010101" pitchFamily="66" charset="77"/>
              </a:rPr>
              <a:t>José</a:t>
            </a:r>
          </a:p>
        </p:txBody>
      </p:sp>
      <p:sp>
        <p:nvSpPr>
          <p:cNvPr id="21522" name="CuadroTexto 12">
            <a:extLst>
              <a:ext uri="{FF2B5EF4-FFF2-40B4-BE49-F238E27FC236}">
                <a16:creationId xmlns:a16="http://schemas.microsoft.com/office/drawing/2014/main" id="{56EB22D6-31BA-4776-779D-475A58DB6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3475" y="6861175"/>
            <a:ext cx="1857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s-ES" altLang="es-ES"/>
          </a:p>
        </p:txBody>
      </p:sp>
      <p:pic>
        <p:nvPicPr>
          <p:cNvPr id="20" name="Imagen 19" descr="_DSC2019.JPG">
            <a:extLst>
              <a:ext uri="{FF2B5EF4-FFF2-40B4-BE49-F238E27FC236}">
                <a16:creationId xmlns:a16="http://schemas.microsoft.com/office/drawing/2014/main" id="{D370A4BE-061C-CBC5-FD9F-0DD0FE96E3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52" t="64621" r="32497"/>
          <a:stretch>
            <a:fillRect/>
          </a:stretch>
        </p:blipFill>
        <p:spPr bwMode="auto">
          <a:xfrm>
            <a:off x="5445125" y="4576763"/>
            <a:ext cx="1200150" cy="22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4" name="CuadroTexto 1">
            <a:extLst>
              <a:ext uri="{FF2B5EF4-FFF2-40B4-BE49-F238E27FC236}">
                <a16:creationId xmlns:a16="http://schemas.microsoft.com/office/drawing/2014/main" id="{74A8957C-D2C8-D1CC-D2DB-F7DD6488B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5138" y="5726113"/>
            <a:ext cx="110013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" sz="1400">
                <a:solidFill>
                  <a:srgbClr val="FFFFFF"/>
                </a:solidFill>
                <a:latin typeface="Lucida Calligraphy" panose="03010101010101010101" pitchFamily="66" charset="77"/>
              </a:rPr>
              <a:t>Justicia en el Campo</a:t>
            </a:r>
          </a:p>
        </p:txBody>
      </p:sp>
    </p:spTree>
  </p:cSld>
  <p:clrMapOvr>
    <a:masterClrMapping/>
  </p:clrMapOvr>
  <p:transition advTm="4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2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2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0"/>
                            </p:stCondLst>
                            <p:childTnLst>
                              <p:par>
                                <p:cTn id="3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0"/>
                            </p:stCondLst>
                            <p:childTnLst>
                              <p:par>
                                <p:cTn id="3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CuadroTexto 1">
            <a:extLst>
              <a:ext uri="{FF2B5EF4-FFF2-40B4-BE49-F238E27FC236}">
                <a16:creationId xmlns:a16="http://schemas.microsoft.com/office/drawing/2014/main" id="{06268E92-1047-0E2E-854D-052FCB25E2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450" y="4876800"/>
            <a:ext cx="1857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s-ES" altLang="es-ES"/>
          </a:p>
        </p:txBody>
      </p:sp>
      <p:pic>
        <p:nvPicPr>
          <p:cNvPr id="58370" name="Imagen 2" descr="curso1964-65.jpg">
            <a:extLst>
              <a:ext uri="{FF2B5EF4-FFF2-40B4-BE49-F238E27FC236}">
                <a16:creationId xmlns:a16="http://schemas.microsoft.com/office/drawing/2014/main" id="{9498F1B0-DFE9-08AA-344B-9962FEE88B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203200"/>
            <a:ext cx="8816975" cy="649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8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Imagen 1" descr="Captura de pantalla 2018-05-10 a las 10.31.06.png">
            <a:extLst>
              <a:ext uri="{FF2B5EF4-FFF2-40B4-BE49-F238E27FC236}">
                <a16:creationId xmlns:a16="http://schemas.microsoft.com/office/drawing/2014/main" id="{CF84F436-FCC5-863C-29D6-69F2F61F75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209550"/>
            <a:ext cx="5564187" cy="385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4" name="Imagen 2" descr="Captura de pantalla 2018-05-10 a las 9.57.34.png">
            <a:extLst>
              <a:ext uri="{FF2B5EF4-FFF2-40B4-BE49-F238E27FC236}">
                <a16:creationId xmlns:a16="http://schemas.microsoft.com/office/drawing/2014/main" id="{9883DD92-34CA-C106-F4AF-B01DBE3E40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3417888"/>
            <a:ext cx="5000625" cy="344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800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Imagen 1" descr="016.jpg">
            <a:extLst>
              <a:ext uri="{FF2B5EF4-FFF2-40B4-BE49-F238E27FC236}">
                <a16:creationId xmlns:a16="http://schemas.microsoft.com/office/drawing/2014/main" id="{ACD0D8B6-581F-0DF6-F14D-1FAC4B3E67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0" b="2206"/>
          <a:stretch>
            <a:fillRect/>
          </a:stretch>
        </p:blipFill>
        <p:spPr bwMode="auto">
          <a:xfrm>
            <a:off x="146050" y="3698875"/>
            <a:ext cx="4213225" cy="300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8" name="Imagen 1" descr="js27.jpg">
            <a:extLst>
              <a:ext uri="{FF2B5EF4-FFF2-40B4-BE49-F238E27FC236}">
                <a16:creationId xmlns:a16="http://schemas.microsoft.com/office/drawing/2014/main" id="{BE66EF6A-93B6-A20C-CA70-158E1F9B6A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7" r="8130"/>
          <a:stretch>
            <a:fillRect/>
          </a:stretch>
        </p:blipFill>
        <p:spPr bwMode="auto">
          <a:xfrm>
            <a:off x="4786313" y="125413"/>
            <a:ext cx="4213225" cy="338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Imagen 2" descr="Captura de pantalla 2018-05-10 a las 10.31.50.png">
            <a:extLst>
              <a:ext uri="{FF2B5EF4-FFF2-40B4-BE49-F238E27FC236}">
                <a16:creationId xmlns:a16="http://schemas.microsoft.com/office/drawing/2014/main" id="{20367AF3-5FA6-F92E-485E-D4D71B655E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166688"/>
            <a:ext cx="4640263" cy="334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Imagen 2" descr="Captura de pantalla 2018-05-10 a las 11.13.48.png">
            <a:extLst>
              <a:ext uri="{FF2B5EF4-FFF2-40B4-BE49-F238E27FC236}">
                <a16:creationId xmlns:a16="http://schemas.microsoft.com/office/drawing/2014/main" id="{FCAD8B69-F93F-B208-E023-3F8DAFC105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7" t="8102" r="9621" b="4192"/>
          <a:stretch>
            <a:fillRect/>
          </a:stretch>
        </p:blipFill>
        <p:spPr bwMode="auto">
          <a:xfrm>
            <a:off x="4538663" y="3698875"/>
            <a:ext cx="4460875" cy="304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800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CuadroTexto 1">
            <a:extLst>
              <a:ext uri="{FF2B5EF4-FFF2-40B4-BE49-F238E27FC236}">
                <a16:creationId xmlns:a16="http://schemas.microsoft.com/office/drawing/2014/main" id="{130EA072-FC28-83A2-FC2A-8CF9092E2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450" y="4876800"/>
            <a:ext cx="1857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s-ES" altLang="es-ES"/>
          </a:p>
        </p:txBody>
      </p:sp>
      <p:pic>
        <p:nvPicPr>
          <p:cNvPr id="61442" name="Imagen 2" descr="Villoslada, J. Pascuau, M. Fuentes.jpg">
            <a:extLst>
              <a:ext uri="{FF2B5EF4-FFF2-40B4-BE49-F238E27FC236}">
                <a16:creationId xmlns:a16="http://schemas.microsoft.com/office/drawing/2014/main" id="{3370E06A-6808-3772-70CE-1E6EE5F75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" t="3609" r="1936" b="2483"/>
          <a:stretch>
            <a:fillRect/>
          </a:stretch>
        </p:blipFill>
        <p:spPr bwMode="auto">
          <a:xfrm>
            <a:off x="250825" y="690563"/>
            <a:ext cx="8666163" cy="512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800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Imagen 1" descr="50001.jpg">
            <a:extLst>
              <a:ext uri="{FF2B5EF4-FFF2-40B4-BE49-F238E27FC236}">
                <a16:creationId xmlns:a16="http://schemas.microsoft.com/office/drawing/2014/main" id="{A86AED2F-B089-493F-166A-F0F5E7C97F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47" r="2443" b="2933"/>
          <a:stretch>
            <a:fillRect/>
          </a:stretch>
        </p:blipFill>
        <p:spPr bwMode="auto">
          <a:xfrm>
            <a:off x="141288" y="219075"/>
            <a:ext cx="8778875" cy="293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6" name="Imagen 1" descr="Captura de pantalla 2018-05-10 a las 10.41.15.png">
            <a:extLst>
              <a:ext uri="{FF2B5EF4-FFF2-40B4-BE49-F238E27FC236}">
                <a16:creationId xmlns:a16="http://schemas.microsoft.com/office/drawing/2014/main" id="{46E5BB51-ED82-4E3A-1AEB-7E964F1685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3402013"/>
            <a:ext cx="8778875" cy="333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800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Imagen 1" descr="45 001.jpg">
            <a:extLst>
              <a:ext uri="{FF2B5EF4-FFF2-40B4-BE49-F238E27FC236}">
                <a16:creationId xmlns:a16="http://schemas.microsoft.com/office/drawing/2014/main" id="{7769B247-F90C-4617-AF68-C4C47EC4B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" t="2872" r="2786"/>
          <a:stretch>
            <a:fillRect/>
          </a:stretch>
        </p:blipFill>
        <p:spPr bwMode="auto">
          <a:xfrm>
            <a:off x="141288" y="830263"/>
            <a:ext cx="8763000" cy="534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700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CuadroTexto 3">
            <a:extLst>
              <a:ext uri="{FF2B5EF4-FFF2-40B4-BE49-F238E27FC236}">
                <a16:creationId xmlns:a16="http://schemas.microsoft.com/office/drawing/2014/main" id="{D7D563C6-A6ED-0A77-D77B-BE1961C4B9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5788" y="1198563"/>
            <a:ext cx="1803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 sz="1800"/>
              <a:t>Himno1 música 1</a:t>
            </a:r>
          </a:p>
        </p:txBody>
      </p:sp>
    </p:spTree>
  </p:cSld>
  <p:clrMapOvr>
    <a:masterClrMapping/>
  </p:clrMapOvr>
  <p:transition spd="slow" advTm="2000">
    <p:sndAc>
      <p:stSnd>
        <p:snd r:embed="rId2" name="HIMNO DE LA SAFA EN ALCALA  LA REAL_Banda de música.wav"/>
      </p:stSnd>
    </p:sndAc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Imagen 1" descr="008d.jpg">
            <a:extLst>
              <a:ext uri="{FF2B5EF4-FFF2-40B4-BE49-F238E27FC236}">
                <a16:creationId xmlns:a16="http://schemas.microsoft.com/office/drawing/2014/main" id="{4CA8A252-59F5-3DDB-7878-2D9BC25A7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4" t="5132" r="13191" b="10127"/>
          <a:stretch>
            <a:fillRect/>
          </a:stretch>
        </p:blipFill>
        <p:spPr bwMode="auto">
          <a:xfrm>
            <a:off x="442913" y="350838"/>
            <a:ext cx="8277225" cy="628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700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Imagen 1" descr="034.jpg">
            <a:extLst>
              <a:ext uri="{FF2B5EF4-FFF2-40B4-BE49-F238E27FC236}">
                <a16:creationId xmlns:a16="http://schemas.microsoft.com/office/drawing/2014/main" id="{0CB165C5-77D6-C73B-0042-DBF674A14F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00"/>
            <a:ext cx="9144000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700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Imagen 1" descr="086.jpg">
            <a:extLst>
              <a:ext uri="{FF2B5EF4-FFF2-40B4-BE49-F238E27FC236}">
                <a16:creationId xmlns:a16="http://schemas.microsoft.com/office/drawing/2014/main" id="{06D7206A-440A-08CE-E956-A09F91BAD5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" r="1163"/>
          <a:stretch>
            <a:fillRect/>
          </a:stretch>
        </p:blipFill>
        <p:spPr bwMode="auto">
          <a:xfrm>
            <a:off x="204788" y="355600"/>
            <a:ext cx="8720137" cy="612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7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Imagen 3" descr="P1010089 (1).jpg">
            <a:extLst>
              <a:ext uri="{FF2B5EF4-FFF2-40B4-BE49-F238E27FC236}">
                <a16:creationId xmlns:a16="http://schemas.microsoft.com/office/drawing/2014/main" id="{E642ED82-E61E-899E-F101-A4C2F4E79B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9" r="7117" b="13647"/>
          <a:stretch>
            <a:fillRect/>
          </a:stretch>
        </p:blipFill>
        <p:spPr bwMode="auto">
          <a:xfrm>
            <a:off x="395288" y="284163"/>
            <a:ext cx="8434387" cy="625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22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Imagen 1" descr="022.jpg">
            <a:extLst>
              <a:ext uri="{FF2B5EF4-FFF2-40B4-BE49-F238E27FC236}">
                <a16:creationId xmlns:a16="http://schemas.microsoft.com/office/drawing/2014/main" id="{8806059A-10CC-1ACF-E256-A57EB27F3E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0" t="9863" r="6247"/>
          <a:stretch>
            <a:fillRect/>
          </a:stretch>
        </p:blipFill>
        <p:spPr bwMode="auto">
          <a:xfrm>
            <a:off x="184150" y="487363"/>
            <a:ext cx="8774113" cy="591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700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Imagen 1" descr="012.jpg">
            <a:extLst>
              <a:ext uri="{FF2B5EF4-FFF2-40B4-BE49-F238E27FC236}">
                <a16:creationId xmlns:a16="http://schemas.microsoft.com/office/drawing/2014/main" id="{B7C62BB8-59F2-8C0C-7359-35ECD37B17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6400"/>
            <a:ext cx="9144000" cy="602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700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Imagen 1" descr="025.jpg">
            <a:extLst>
              <a:ext uri="{FF2B5EF4-FFF2-40B4-BE49-F238E27FC236}">
                <a16:creationId xmlns:a16="http://schemas.microsoft.com/office/drawing/2014/main" id="{B0D796CD-2DD2-771E-6A60-0D7EF983B1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592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700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Imagen 1" descr="125.jpg">
            <a:extLst>
              <a:ext uri="{FF2B5EF4-FFF2-40B4-BE49-F238E27FC236}">
                <a16:creationId xmlns:a16="http://schemas.microsoft.com/office/drawing/2014/main" id="{992DF86B-9E7E-15B4-4B4F-21762F29CA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" t="14996" r="3023"/>
          <a:stretch>
            <a:fillRect/>
          </a:stretch>
        </p:blipFill>
        <p:spPr bwMode="auto">
          <a:xfrm>
            <a:off x="295275" y="646113"/>
            <a:ext cx="8572500" cy="568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700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Imagen 1" descr="006.jpg">
            <a:extLst>
              <a:ext uri="{FF2B5EF4-FFF2-40B4-BE49-F238E27FC236}">
                <a16:creationId xmlns:a16="http://schemas.microsoft.com/office/drawing/2014/main" id="{F9094EAF-451B-DB68-2365-7145B93D59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5600"/>
            <a:ext cx="9144000" cy="612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700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Imagen 1" descr="002 copia.jpg">
            <a:extLst>
              <a:ext uri="{FF2B5EF4-FFF2-40B4-BE49-F238E27FC236}">
                <a16:creationId xmlns:a16="http://schemas.microsoft.com/office/drawing/2014/main" id="{7BCBE196-83DC-51B5-C8CF-A20C1069D8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80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7000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Imagen 1" descr="safa curso 03-04 018.jpg">
            <a:extLst>
              <a:ext uri="{FF2B5EF4-FFF2-40B4-BE49-F238E27FC236}">
                <a16:creationId xmlns:a16="http://schemas.microsoft.com/office/drawing/2014/main" id="{C675AEEA-14D7-027D-0B68-3D78812C3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53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Imagen 1" descr="012.jpg">
            <a:extLst>
              <a:ext uri="{FF2B5EF4-FFF2-40B4-BE49-F238E27FC236}">
                <a16:creationId xmlns:a16="http://schemas.microsoft.com/office/drawing/2014/main" id="{07BB8AD5-FCDE-25D9-B9CF-80D2D1FA86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2" t="11655"/>
          <a:stretch>
            <a:fillRect/>
          </a:stretch>
        </p:blipFill>
        <p:spPr bwMode="auto">
          <a:xfrm>
            <a:off x="350838" y="396875"/>
            <a:ext cx="8374062" cy="599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7000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CuadroTexto 1">
            <a:extLst>
              <a:ext uri="{FF2B5EF4-FFF2-40B4-BE49-F238E27FC236}">
                <a16:creationId xmlns:a16="http://schemas.microsoft.com/office/drawing/2014/main" id="{F7B45B1D-FA07-9BD0-DFB0-6F720345D4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450" y="4876800"/>
            <a:ext cx="1857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s-ES" altLang="es-ES"/>
          </a:p>
        </p:txBody>
      </p:sp>
      <p:pic>
        <p:nvPicPr>
          <p:cNvPr id="76802" name="Imagen 1" descr="Diapositiva2.jpg">
            <a:extLst>
              <a:ext uri="{FF2B5EF4-FFF2-40B4-BE49-F238E27FC236}">
                <a16:creationId xmlns:a16="http://schemas.microsoft.com/office/drawing/2014/main" id="{0F765944-6F1E-BCE5-FC36-87FD07C9B3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7000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Imagen 1" descr="1 065.jpg">
            <a:extLst>
              <a:ext uri="{FF2B5EF4-FFF2-40B4-BE49-F238E27FC236}">
                <a16:creationId xmlns:a16="http://schemas.microsoft.com/office/drawing/2014/main" id="{B1648FA9-10DE-213E-3E24-5750DC28E6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842963"/>
            <a:ext cx="3952875" cy="581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1" descr="040.jpg">
            <a:extLst>
              <a:ext uri="{FF2B5EF4-FFF2-40B4-BE49-F238E27FC236}">
                <a16:creationId xmlns:a16="http://schemas.microsoft.com/office/drawing/2014/main" id="{37E466E6-6755-6FCA-FB26-72E73C6598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219075"/>
            <a:ext cx="4427537" cy="569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Imagen 1" descr="184 001.jpg">
            <a:extLst>
              <a:ext uri="{FF2B5EF4-FFF2-40B4-BE49-F238E27FC236}">
                <a16:creationId xmlns:a16="http://schemas.microsoft.com/office/drawing/2014/main" id="{CB832BCA-14EA-068C-FEAD-A7B686A65F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" t="10999" r="46265" b="24854"/>
          <a:stretch>
            <a:fillRect/>
          </a:stretch>
        </p:blipFill>
        <p:spPr bwMode="auto">
          <a:xfrm>
            <a:off x="1874838" y="384175"/>
            <a:ext cx="7135812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Rectángulo 1">
            <a:extLst>
              <a:ext uri="{FF2B5EF4-FFF2-40B4-BE49-F238E27FC236}">
                <a16:creationId xmlns:a16="http://schemas.microsoft.com/office/drawing/2014/main" id="{8AB96DFD-59A3-2CB6-ACD4-41C76750F9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8" y="1428750"/>
            <a:ext cx="1506537" cy="477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_tradnl" altLang="es-ES" sz="1600">
                <a:latin typeface="Lucida Calligraphy" panose="03010101010101010101" pitchFamily="66" charset="77"/>
              </a:rPr>
              <a:t>Y se puso mano a la obra, </a:t>
            </a:r>
          </a:p>
          <a:p>
            <a:pPr eaLnBrk="1" hangingPunct="1"/>
            <a:r>
              <a:rPr lang="es-ES_tradnl" altLang="es-ES" sz="1600">
                <a:latin typeface="Lucida Calligraphy" panose="03010101010101010101" pitchFamily="66" charset="77"/>
              </a:rPr>
              <a:t>con un puñado </a:t>
            </a:r>
          </a:p>
          <a:p>
            <a:pPr eaLnBrk="1" hangingPunct="1"/>
            <a:r>
              <a:rPr lang="es-ES_tradnl" altLang="es-ES" sz="1600">
                <a:latin typeface="Lucida Calligraphy" panose="03010101010101010101" pitchFamily="66" charset="77"/>
              </a:rPr>
              <a:t>de hombres y mujeres, conscientes todos, de que los sueños no sirven de nada,</a:t>
            </a:r>
          </a:p>
          <a:p>
            <a:pPr eaLnBrk="1" hangingPunct="1"/>
            <a:r>
              <a:rPr lang="es-ES_tradnl" altLang="es-ES" sz="1600">
                <a:latin typeface="Lucida Calligraphy" panose="03010101010101010101" pitchFamily="66" charset="77"/>
              </a:rPr>
              <a:t>si no se convierten en realidad. </a:t>
            </a:r>
          </a:p>
          <a:p>
            <a:pPr eaLnBrk="1" hangingPunct="1"/>
            <a:r>
              <a:rPr lang="es-ES_tradnl" altLang="es-ES" sz="1600">
                <a:latin typeface="Lucida Calligraphy" panose="03010101010101010101" pitchFamily="66" charset="77"/>
              </a:rPr>
              <a:t>     </a:t>
            </a:r>
          </a:p>
          <a:p>
            <a:pPr algn="ctr" eaLnBrk="1" hangingPunct="1"/>
            <a:r>
              <a:rPr lang="es-ES_tradnl" altLang="es-ES" sz="1600">
                <a:latin typeface="Lucida Calligraphy" panose="03010101010101010101" pitchFamily="66" charset="77"/>
              </a:rPr>
              <a:t> Año 1941-2016-</a:t>
            </a:r>
            <a:endParaRPr lang="es-ES" altLang="es-ES" sz="1600">
              <a:latin typeface="Lucida Calligraphy" panose="03010101010101010101" pitchFamily="66" charset="77"/>
            </a:endParaRPr>
          </a:p>
        </p:txBody>
      </p:sp>
    </p:spTree>
  </p:cSld>
  <p:clrMapOvr>
    <a:masterClrMapping/>
  </p:clrMapOvr>
  <p:transition spd="slow"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3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3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35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Imagen 1" descr="062.jpg">
            <a:extLst>
              <a:ext uri="{FF2B5EF4-FFF2-40B4-BE49-F238E27FC236}">
                <a16:creationId xmlns:a16="http://schemas.microsoft.com/office/drawing/2014/main" id="{72EF9B18-3DB6-F440-45B0-346C02C81C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88" y="2430463"/>
            <a:ext cx="5443537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0" name="Imagen 2" descr="059.jpg">
            <a:extLst>
              <a:ext uri="{FF2B5EF4-FFF2-40B4-BE49-F238E27FC236}">
                <a16:creationId xmlns:a16="http://schemas.microsoft.com/office/drawing/2014/main" id="{BB251933-8D0B-3822-CDEA-D1B929F999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200025"/>
            <a:ext cx="3038475" cy="390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7000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Imagen 1" descr="DSC_6958.JPG">
            <a:extLst>
              <a:ext uri="{FF2B5EF4-FFF2-40B4-BE49-F238E27FC236}">
                <a16:creationId xmlns:a16="http://schemas.microsoft.com/office/drawing/2014/main" id="{78BA094F-DB34-62D7-E4B9-A618DC688ADA}"/>
              </a:ext>
            </a:extLst>
          </p:cNvPr>
          <p:cNvSpPr>
            <a:spLocks noChangeAspect="1"/>
          </p:cNvSpPr>
          <p:nvPr/>
        </p:nvSpPr>
        <p:spPr bwMode="auto">
          <a:xfrm>
            <a:off x="141288" y="554038"/>
            <a:ext cx="8839200" cy="586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s-ES" altLang="es-ES"/>
          </a:p>
        </p:txBody>
      </p:sp>
    </p:spTree>
  </p:cSld>
  <p:clrMapOvr>
    <a:masterClrMapping/>
  </p:clrMapOvr>
  <p:transition spd="slow" advTm="7000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Imagen 1" descr="Portada.jpg">
            <a:extLst>
              <a:ext uri="{FF2B5EF4-FFF2-40B4-BE49-F238E27FC236}">
                <a16:creationId xmlns:a16="http://schemas.microsoft.com/office/drawing/2014/main" id="{7EED3C45-FC81-311D-1A7C-3C3BC0CB32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325" y="192088"/>
            <a:ext cx="6216650" cy="363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8" name="Imagen 1" descr="Captura de pantalla 2018-05-10 a las 10.42.09.png">
            <a:extLst>
              <a:ext uri="{FF2B5EF4-FFF2-40B4-BE49-F238E27FC236}">
                <a16:creationId xmlns:a16="http://schemas.microsoft.com/office/drawing/2014/main" id="{0CBF908F-8B6C-3777-56B6-BBDEF9F9B1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7" b="3949"/>
          <a:stretch>
            <a:fillRect/>
          </a:stretch>
        </p:blipFill>
        <p:spPr bwMode="auto">
          <a:xfrm>
            <a:off x="542925" y="3825875"/>
            <a:ext cx="4368800" cy="290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6000">
    <p:sndAc>
      <p:stSnd>
        <p:snd r:embed="rId2" name="Himno SAFA 4 de Junio 201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2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Imagen 3" descr="Captura de pantalla 2018-05-10 a las 10.16.44.png">
            <a:extLst>
              <a:ext uri="{FF2B5EF4-FFF2-40B4-BE49-F238E27FC236}">
                <a16:creationId xmlns:a16="http://schemas.microsoft.com/office/drawing/2014/main" id="{025B9E00-8D73-7F36-0365-D7C274484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627063"/>
            <a:ext cx="8188325" cy="555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8000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Imagen 1" descr="IMG_6398.JPG">
            <a:extLst>
              <a:ext uri="{FF2B5EF4-FFF2-40B4-BE49-F238E27FC236}">
                <a16:creationId xmlns:a16="http://schemas.microsoft.com/office/drawing/2014/main" id="{D5034467-9A41-DCED-E3D7-11EAC85853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763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6000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Imagen 1" descr="235 001.jpg">
            <a:extLst>
              <a:ext uri="{FF2B5EF4-FFF2-40B4-BE49-F238E27FC236}">
                <a16:creationId xmlns:a16="http://schemas.microsoft.com/office/drawing/2014/main" id="{EFE56FAF-9085-F527-B04B-AA8EF42AF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8" t="28098" r="19118" b="3058"/>
          <a:stretch>
            <a:fillRect/>
          </a:stretch>
        </p:blipFill>
        <p:spPr bwMode="auto">
          <a:xfrm>
            <a:off x="174625" y="344488"/>
            <a:ext cx="8828088" cy="630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8000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Imagen 1" descr="Captura de pantalla 2016-11-12 a las 22.23.12.png">
            <a:extLst>
              <a:ext uri="{FF2B5EF4-FFF2-40B4-BE49-F238E27FC236}">
                <a16:creationId xmlns:a16="http://schemas.microsoft.com/office/drawing/2014/main" id="{A39555CA-2927-3F54-E3E2-9A89CE017A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7100"/>
            <a:ext cx="9144000" cy="500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6000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Imagen 1" descr="17499561_1341127899259375_7634320231766109388_n.jpg">
            <a:extLst>
              <a:ext uri="{FF2B5EF4-FFF2-40B4-BE49-F238E27FC236}">
                <a16:creationId xmlns:a16="http://schemas.microsoft.com/office/drawing/2014/main" id="{528959F1-6A9A-5CFE-9EF3-74E1397F5F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6338"/>
            <a:ext cx="91440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6000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Imagen 1" descr="Captura de pantalla 2018-05-10 a las 10.35.06.png">
            <a:extLst>
              <a:ext uri="{FF2B5EF4-FFF2-40B4-BE49-F238E27FC236}">
                <a16:creationId xmlns:a16="http://schemas.microsoft.com/office/drawing/2014/main" id="{0F7EEECE-5B85-E630-B64E-B4A4FA24CC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658813"/>
            <a:ext cx="88265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6000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Imagen 1" descr="Captura de pantalla 2018-05-10 a las 10.35.50.png">
            <a:extLst>
              <a:ext uri="{FF2B5EF4-FFF2-40B4-BE49-F238E27FC236}">
                <a16:creationId xmlns:a16="http://schemas.microsoft.com/office/drawing/2014/main" id="{6BFD2E2C-C829-7718-DC6C-2047486DCE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654050"/>
            <a:ext cx="8740775" cy="531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6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Imagen 1" descr="43 001.jpg">
            <a:extLst>
              <a:ext uri="{FF2B5EF4-FFF2-40B4-BE49-F238E27FC236}">
                <a16:creationId xmlns:a16="http://schemas.microsoft.com/office/drawing/2014/main" id="{4F396AFB-56E7-694D-C922-EE3DCC50F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1"/>
          <a:stretch>
            <a:fillRect/>
          </a:stretch>
        </p:blipFill>
        <p:spPr bwMode="auto">
          <a:xfrm>
            <a:off x="2589213" y="112713"/>
            <a:ext cx="5257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CuadroTexto 1">
            <a:extLst>
              <a:ext uri="{FF2B5EF4-FFF2-40B4-BE49-F238E27FC236}">
                <a16:creationId xmlns:a16="http://schemas.microsoft.com/office/drawing/2014/main" id="{4B7890EB-8F5F-9FE3-2B9D-43B4C4245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275" y="2063750"/>
            <a:ext cx="1984375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 sz="1600">
                <a:latin typeface="Lucida Calligraphy" panose="03010101010101010101" pitchFamily="66" charset="77"/>
              </a:rPr>
              <a:t>Francisco</a:t>
            </a:r>
          </a:p>
          <a:p>
            <a:pPr eaLnBrk="1" hangingPunct="1"/>
            <a:r>
              <a:rPr lang="es-ES" altLang="es-ES" sz="1600">
                <a:latin typeface="Lucida Calligraphy" panose="03010101010101010101" pitchFamily="66" charset="77"/>
              </a:rPr>
              <a:t>Palma Burgos</a:t>
            </a:r>
          </a:p>
          <a:p>
            <a:pPr eaLnBrk="1" hangingPunct="1"/>
            <a:r>
              <a:rPr lang="es-ES" altLang="es-ES" sz="1600">
                <a:latin typeface="Lucida Calligraphy" panose="03010101010101010101" pitchFamily="66" charset="77"/>
              </a:rPr>
              <a:t>fue el Artista</a:t>
            </a:r>
          </a:p>
          <a:p>
            <a:pPr eaLnBrk="1" hangingPunct="1"/>
            <a:r>
              <a:rPr lang="es-ES" altLang="es-ES" sz="1600">
                <a:latin typeface="Lucida Calligraphy" panose="03010101010101010101" pitchFamily="66" charset="77"/>
              </a:rPr>
              <a:t>Genial,  capaz de convertir</a:t>
            </a:r>
          </a:p>
          <a:p>
            <a:pPr eaLnBrk="1" hangingPunct="1"/>
            <a:r>
              <a:rPr lang="es-ES" altLang="es-ES" sz="1600">
                <a:latin typeface="Lucida Calligraphy" panose="03010101010101010101" pitchFamily="66" charset="77"/>
              </a:rPr>
              <a:t>en piedra,</a:t>
            </a:r>
          </a:p>
          <a:p>
            <a:pPr eaLnBrk="1" hangingPunct="1"/>
            <a:r>
              <a:rPr lang="es-ES" altLang="es-ES" sz="1600">
                <a:latin typeface="Lucida Calligraphy" panose="03010101010101010101" pitchFamily="66" charset="77"/>
              </a:rPr>
              <a:t>este sueño </a:t>
            </a:r>
          </a:p>
          <a:p>
            <a:pPr eaLnBrk="1" hangingPunct="1"/>
            <a:r>
              <a:rPr lang="es-ES" altLang="es-ES" sz="1600">
                <a:latin typeface="Lucida Calligraphy" panose="03010101010101010101" pitchFamily="66" charset="77"/>
              </a:rPr>
              <a:t>del P. Villoslada,</a:t>
            </a:r>
          </a:p>
          <a:p>
            <a:pPr eaLnBrk="1" hangingPunct="1"/>
            <a:r>
              <a:rPr lang="es-ES" altLang="es-ES" sz="1600">
                <a:latin typeface="Lucida Calligraphy" panose="03010101010101010101" pitchFamily="66" charset="77"/>
              </a:rPr>
              <a:t>en la fachada del templo consagrado</a:t>
            </a:r>
          </a:p>
          <a:p>
            <a:pPr eaLnBrk="1" hangingPunct="1"/>
            <a:r>
              <a:rPr lang="es-ES" altLang="es-ES" sz="1600">
                <a:latin typeface="Lucida Calligraphy" panose="03010101010101010101" pitchFamily="66" charset="77"/>
              </a:rPr>
              <a:t>a Cristo Rey,</a:t>
            </a:r>
          </a:p>
          <a:p>
            <a:pPr eaLnBrk="1" hangingPunct="1"/>
            <a:r>
              <a:rPr lang="es-ES" altLang="es-ES" sz="1600">
                <a:latin typeface="Lucida Calligraphy" panose="03010101010101010101" pitchFamily="66" charset="77"/>
              </a:rPr>
              <a:t>en Úbeda,</a:t>
            </a:r>
          </a:p>
          <a:p>
            <a:pPr eaLnBrk="1" hangingPunct="1"/>
            <a:r>
              <a:rPr lang="es-ES" altLang="es-ES" sz="1600">
                <a:latin typeface="Lucida Calligraphy" panose="03010101010101010101" pitchFamily="66" charset="77"/>
              </a:rPr>
              <a:t>el 19/03/1957.</a:t>
            </a:r>
          </a:p>
        </p:txBody>
      </p:sp>
    </p:spTree>
  </p:cSld>
  <p:clrMapOvr>
    <a:masterClrMapping/>
  </p:clrMapOvr>
  <p:transition spd="slow"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4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45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45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45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45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45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457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Imagen 1" descr="Captura de pantalla 2018-05-10 a las 10.49.37.png">
            <a:extLst>
              <a:ext uri="{FF2B5EF4-FFF2-40B4-BE49-F238E27FC236}">
                <a16:creationId xmlns:a16="http://schemas.microsoft.com/office/drawing/2014/main" id="{76D04433-DD35-2CB7-6057-7969B4CA24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7888"/>
            <a:ext cx="9147175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8000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CuadroTexto 3">
            <a:extLst>
              <a:ext uri="{FF2B5EF4-FFF2-40B4-BE49-F238E27FC236}">
                <a16:creationId xmlns:a16="http://schemas.microsoft.com/office/drawing/2014/main" id="{EBAD2EE8-29C9-21DD-8307-F7B2BD727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5788" y="1198563"/>
            <a:ext cx="1803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 sz="1800"/>
              <a:t>Himno1 música 1</a:t>
            </a:r>
          </a:p>
        </p:txBody>
      </p:sp>
    </p:spTree>
  </p:cSld>
  <p:clrMapOvr>
    <a:masterClrMapping/>
  </p:clrMapOvr>
  <p:transition spd="slow" advTm="1000">
    <p:sndAc>
      <p:stSnd>
        <p:snd r:embed="rId2" name="HIMNO DE LA SAFA EN ALCALA  LA REAL_Banda de música.wav"/>
      </p:stSnd>
    </p:sndAc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Imagen 1" descr="IMG_6097.JPG">
            <a:extLst>
              <a:ext uri="{FF2B5EF4-FFF2-40B4-BE49-F238E27FC236}">
                <a16:creationId xmlns:a16="http://schemas.microsoft.com/office/drawing/2014/main" id="{26C46DA3-C305-71C2-FB32-7A8288380F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09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7000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Imagen 1" descr="asafa.jpg">
            <a:extLst>
              <a:ext uri="{FF2B5EF4-FFF2-40B4-BE49-F238E27FC236}">
                <a16:creationId xmlns:a16="http://schemas.microsoft.com/office/drawing/2014/main" id="{D49DAF1B-89F2-A24B-6389-A8D184567F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7000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Imagen 1" descr="Virgen 062.jpg">
            <a:extLst>
              <a:ext uri="{FF2B5EF4-FFF2-40B4-BE49-F238E27FC236}">
                <a16:creationId xmlns:a16="http://schemas.microsoft.com/office/drawing/2014/main" id="{AE19F9DA-92EF-D354-2639-A0B8FA679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293688"/>
            <a:ext cx="8402637" cy="628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2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Imagen 1" descr="DSC_0618[1].JPG">
            <a:extLst>
              <a:ext uri="{FF2B5EF4-FFF2-40B4-BE49-F238E27FC236}">
                <a16:creationId xmlns:a16="http://schemas.microsoft.com/office/drawing/2014/main" id="{8338B997-44A0-F907-F03B-937F2C2EE9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501650"/>
            <a:ext cx="8699500" cy="579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3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Imagen 1" descr="Iconos JMJ en Úbeda (11).JPG">
            <a:extLst>
              <a:ext uri="{FF2B5EF4-FFF2-40B4-BE49-F238E27FC236}">
                <a16:creationId xmlns:a16="http://schemas.microsoft.com/office/drawing/2014/main" id="{99CB7058-F61E-5CE1-0216-9861A058BF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4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Imagen 1" descr="DSC_6965.JPG">
            <a:extLst>
              <a:ext uri="{FF2B5EF4-FFF2-40B4-BE49-F238E27FC236}">
                <a16:creationId xmlns:a16="http://schemas.microsoft.com/office/drawing/2014/main" id="{4AFADF98-CB4F-81FD-609A-3A907DB418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8" t="10899" r="7890"/>
          <a:stretch>
            <a:fillRect/>
          </a:stretch>
        </p:blipFill>
        <p:spPr bwMode="auto">
          <a:xfrm>
            <a:off x="403225" y="498475"/>
            <a:ext cx="8328025" cy="602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5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Imagen 1" descr="Diapositiva07.jpg">
            <a:extLst>
              <a:ext uri="{FF2B5EF4-FFF2-40B4-BE49-F238E27FC236}">
                <a16:creationId xmlns:a16="http://schemas.microsoft.com/office/drawing/2014/main" id="{57662637-A3FA-5593-E060-D618DD965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9" t="17242" r="23691" b="5489"/>
          <a:stretch>
            <a:fillRect/>
          </a:stretch>
        </p:blipFill>
        <p:spPr bwMode="auto">
          <a:xfrm>
            <a:off x="919163" y="376238"/>
            <a:ext cx="7254875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6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Imagen 1" descr="IMG_7486 copia 2.JPG">
            <a:extLst>
              <a:ext uri="{FF2B5EF4-FFF2-40B4-BE49-F238E27FC236}">
                <a16:creationId xmlns:a16="http://schemas.microsoft.com/office/drawing/2014/main" id="{9BDEC137-5303-1C5C-C9E1-2EC2845DE4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97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Imagen 1" descr="16 001.jpg">
            <a:extLst>
              <a:ext uri="{FF2B5EF4-FFF2-40B4-BE49-F238E27FC236}">
                <a16:creationId xmlns:a16="http://schemas.microsoft.com/office/drawing/2014/main" id="{AE9B4401-1F52-3BC2-46D3-9413008F66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" r="5542" b="2846"/>
          <a:stretch>
            <a:fillRect/>
          </a:stretch>
        </p:blipFill>
        <p:spPr bwMode="auto">
          <a:xfrm>
            <a:off x="627063" y="439738"/>
            <a:ext cx="8042275" cy="598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6000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Imagen 1" descr="DSC_2152.jpg">
            <a:extLst>
              <a:ext uri="{FF2B5EF4-FFF2-40B4-BE49-F238E27FC236}">
                <a16:creationId xmlns:a16="http://schemas.microsoft.com/office/drawing/2014/main" id="{04A6377F-8D12-4CB9-BA40-8DA9E2E7EC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"/>
          <a:stretch>
            <a:fillRect/>
          </a:stretch>
        </p:blipFill>
        <p:spPr bwMode="auto">
          <a:xfrm>
            <a:off x="215900" y="473075"/>
            <a:ext cx="8686800" cy="602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7000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Imagen 1" descr="AIMG-20151221-WA0013.jpg">
            <a:extLst>
              <a:ext uri="{FF2B5EF4-FFF2-40B4-BE49-F238E27FC236}">
                <a16:creationId xmlns:a16="http://schemas.microsoft.com/office/drawing/2014/main" id="{B72ACFF5-7F9C-BC25-0410-11D5DD66A8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238125"/>
            <a:ext cx="8550275" cy="641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7000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Imagen 1" descr="17800015_1250885078341294_3638875325339277903_n copia.jpg">
            <a:extLst>
              <a:ext uri="{FF2B5EF4-FFF2-40B4-BE49-F238E27FC236}">
                <a16:creationId xmlns:a16="http://schemas.microsoft.com/office/drawing/2014/main" id="{87FD415F-7C3E-EA45-1C4C-671F29B3AC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7000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Imagen 1" descr="Captura de pantalla 2015-04-21 a la(s) 22.41.06.png">
            <a:extLst>
              <a:ext uri="{FF2B5EF4-FFF2-40B4-BE49-F238E27FC236}">
                <a16:creationId xmlns:a16="http://schemas.microsoft.com/office/drawing/2014/main" id="{0E1F2350-6ADF-5FE0-998C-AF435E95E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23"/>
          <a:stretch>
            <a:fillRect/>
          </a:stretch>
        </p:blipFill>
        <p:spPr bwMode="auto">
          <a:xfrm>
            <a:off x="4889500" y="933450"/>
            <a:ext cx="297497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2" name="Imagen 1" descr="Corazón.jpg">
            <a:extLst>
              <a:ext uri="{FF2B5EF4-FFF2-40B4-BE49-F238E27FC236}">
                <a16:creationId xmlns:a16="http://schemas.microsoft.com/office/drawing/2014/main" id="{7195B637-92C3-A10D-7F4A-7296E87E70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6"/>
          <a:stretch>
            <a:fillRect/>
          </a:stretch>
        </p:blipFill>
        <p:spPr bwMode="auto">
          <a:xfrm>
            <a:off x="188913" y="0"/>
            <a:ext cx="3000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3" name="CuadroTexto 2">
            <a:extLst>
              <a:ext uri="{FF2B5EF4-FFF2-40B4-BE49-F238E27FC236}">
                <a16:creationId xmlns:a16="http://schemas.microsoft.com/office/drawing/2014/main" id="{5D933767-6175-C171-8D41-2E81F71B2E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3850" y="5349875"/>
            <a:ext cx="62801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" sz="2000">
                <a:solidFill>
                  <a:srgbClr val="FFFF00"/>
                </a:solidFill>
                <a:latin typeface="Lucida Calligraphy" panose="03010101010101010101" pitchFamily="66" charset="77"/>
              </a:rPr>
              <a:t>El sueño del Padre Villoslada,</a:t>
            </a:r>
          </a:p>
          <a:p>
            <a:pPr algn="ctr" eaLnBrk="1" hangingPunct="1"/>
            <a:r>
              <a:rPr lang="tr-TR" altLang="es-ES" sz="2000">
                <a:solidFill>
                  <a:srgbClr val="FFFF00"/>
                </a:solidFill>
                <a:latin typeface="Lucida Calligraphy" panose="03010101010101010101" pitchFamily="66" charset="77"/>
              </a:rPr>
              <a:t>y</a:t>
            </a:r>
            <a:r>
              <a:rPr lang="es-ES" altLang="es-ES" sz="2000">
                <a:solidFill>
                  <a:srgbClr val="FFFF00"/>
                </a:solidFill>
                <a:latin typeface="Lucida Calligraphy" panose="03010101010101010101" pitchFamily="66" charset="77"/>
              </a:rPr>
              <a:t> la profecía del Mártir, </a:t>
            </a:r>
          </a:p>
          <a:p>
            <a:pPr algn="ctr" eaLnBrk="1" hangingPunct="1"/>
            <a:r>
              <a:rPr lang="es-ES" altLang="es-ES" sz="2000">
                <a:solidFill>
                  <a:srgbClr val="FFFF00"/>
                </a:solidFill>
                <a:latin typeface="Lucida Calligraphy" panose="03010101010101010101" pitchFamily="66" charset="77"/>
              </a:rPr>
              <a:t>Beato José María Poyatos,</a:t>
            </a:r>
          </a:p>
          <a:p>
            <a:pPr algn="ctr" eaLnBrk="1" hangingPunct="1"/>
            <a:r>
              <a:rPr lang="es-ES" altLang="es-ES" sz="2000">
                <a:solidFill>
                  <a:srgbClr val="FFFF00"/>
                </a:solidFill>
                <a:latin typeface="Lucida Calligraphy" panose="03010101010101010101" pitchFamily="66" charset="77"/>
              </a:rPr>
              <a:t>se han hecho realidad.</a:t>
            </a:r>
          </a:p>
        </p:txBody>
      </p:sp>
    </p:spTree>
  </p:cSld>
  <p:clrMapOvr>
    <a:masterClrMapping/>
  </p:clrMapOvr>
  <p:transition spd="slow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758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4" descr="C:\Documents and Settings\alex\Mis documentos\Mis imágenes\xxxxxxxxxxxxxxx.jpg">
            <a:extLst>
              <a:ext uri="{FF2B5EF4-FFF2-40B4-BE49-F238E27FC236}">
                <a16:creationId xmlns:a16="http://schemas.microsoft.com/office/drawing/2014/main" id="{3863476B-F273-C32A-30D6-C59D3B8EE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2" r="19136" b="15488"/>
          <a:stretch>
            <a:fillRect/>
          </a:stretch>
        </p:blipFill>
        <p:spPr bwMode="auto">
          <a:xfrm>
            <a:off x="0" y="0"/>
            <a:ext cx="9144000" cy="692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4" name="Imagen 1" descr="safa2 estadistica.pdf">
            <a:extLst>
              <a:ext uri="{FF2B5EF4-FFF2-40B4-BE49-F238E27FC236}">
                <a16:creationId xmlns:a16="http://schemas.microsoft.com/office/drawing/2014/main" id="{CF1BD8AE-1845-5EE3-CFDF-A1D8991CF5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7" t="4565" b="31882"/>
          <a:stretch>
            <a:fillRect/>
          </a:stretch>
        </p:blipFill>
        <p:spPr bwMode="auto">
          <a:xfrm>
            <a:off x="2173288" y="-282575"/>
            <a:ext cx="4430712" cy="51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0" decel="100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4" descr="C:\Documents and Settings\alex\Mis documentos\Mis imágenes\xxxxxxxxxxxxxxx.jpg">
            <a:extLst>
              <a:ext uri="{FF2B5EF4-FFF2-40B4-BE49-F238E27FC236}">
                <a16:creationId xmlns:a16="http://schemas.microsoft.com/office/drawing/2014/main" id="{688A7CCF-5937-6795-4599-9A1F22835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3" r="27557" b="34911"/>
          <a:stretch>
            <a:fillRect/>
          </a:stretch>
        </p:blipFill>
        <p:spPr bwMode="auto">
          <a:xfrm>
            <a:off x="-14288" y="0"/>
            <a:ext cx="9158288" cy="700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0" name="CuadroTexto 1">
            <a:extLst>
              <a:ext uri="{FF2B5EF4-FFF2-40B4-BE49-F238E27FC236}">
                <a16:creationId xmlns:a16="http://schemas.microsoft.com/office/drawing/2014/main" id="{B61D3854-141F-E679-4645-805518D145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4113" y="5192713"/>
            <a:ext cx="14287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 sz="4000">
                <a:solidFill>
                  <a:srgbClr val="FFFFFF"/>
                </a:solidFill>
              </a:rPr>
              <a:t>efm</a:t>
            </a:r>
          </a:p>
        </p:txBody>
      </p:sp>
      <p:pic>
        <p:nvPicPr>
          <p:cNvPr id="72707" name="Imagen 2" descr="firmareina.png">
            <a:extLst>
              <a:ext uri="{FF2B5EF4-FFF2-40B4-BE49-F238E27FC236}">
                <a16:creationId xmlns:a16="http://schemas.microsoft.com/office/drawing/2014/main" id="{A87593F1-D93E-E141-5FC9-D771D1F32F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1023938"/>
            <a:ext cx="8288337" cy="516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3000"/>
                                        <p:tgtEl>
                                          <p:spTgt spid="72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4" descr="C:\Documents and Settings\alex\Mis documentos\Mis imágenes\xxxxxxxxxxxxxxx.jpg">
            <a:extLst>
              <a:ext uri="{FF2B5EF4-FFF2-40B4-BE49-F238E27FC236}">
                <a16:creationId xmlns:a16="http://schemas.microsoft.com/office/drawing/2014/main" id="{DA821855-B2A4-0F3E-ED46-BF84E9F04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3" r="27557" b="34911"/>
          <a:stretch>
            <a:fillRect/>
          </a:stretch>
        </p:blipFill>
        <p:spPr bwMode="auto">
          <a:xfrm>
            <a:off x="-14288" y="0"/>
            <a:ext cx="9158288" cy="700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4" name="CuadroTexto 1">
            <a:extLst>
              <a:ext uri="{FF2B5EF4-FFF2-40B4-BE49-F238E27FC236}">
                <a16:creationId xmlns:a16="http://schemas.microsoft.com/office/drawing/2014/main" id="{8FF0C7C9-C065-301D-037A-78B514CE2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4113" y="5192713"/>
            <a:ext cx="14287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 sz="4000">
                <a:solidFill>
                  <a:srgbClr val="FFFFFF"/>
                </a:solidFill>
              </a:rPr>
              <a:t>efm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C28C0BC6-94E9-511F-3546-EC485FC370E7}"/>
              </a:ext>
            </a:extLst>
          </p:cNvPr>
          <p:cNvSpPr/>
          <p:nvPr/>
        </p:nvSpPr>
        <p:spPr>
          <a:xfrm>
            <a:off x="1756513" y="3553123"/>
            <a:ext cx="1878117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9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Apple Chancery"/>
                <a:ea typeface="Apple Chancery"/>
                <a:cs typeface="Apple Chancery"/>
              </a:rPr>
              <a:t>fin</a:t>
            </a:r>
          </a:p>
        </p:txBody>
      </p:sp>
    </p:spTree>
  </p:cSld>
  <p:clrMapOvr>
    <a:masterClrMapping/>
  </p:clrMapOvr>
  <p:transition spd="slow"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30000">
    <p:sndAc>
      <p:stSnd>
        <p:snd r:embed="rId2" name="Himno SAFA letra años 40 a una sola voz.wav"/>
      </p:stSnd>
    </p:sndAc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30000">
    <p:sndAc>
      <p:stSnd>
        <p:snd r:embed="rId2" name="Himno SAFA letra años 40 a una sola voz.wav"/>
      </p:stSnd>
    </p:sndAc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Imagen 1" descr="Captura de pantalla 2018-05-10 a las 9.54.59.png">
            <a:extLst>
              <a:ext uri="{FF2B5EF4-FFF2-40B4-BE49-F238E27FC236}">
                <a16:creationId xmlns:a16="http://schemas.microsoft.com/office/drawing/2014/main" id="{7EECAC86-B859-A8EC-B732-6258E49D7D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1630363"/>
            <a:ext cx="8996363" cy="424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8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Imagen 1" descr="137 001.jpg">
            <a:extLst>
              <a:ext uri="{FF2B5EF4-FFF2-40B4-BE49-F238E27FC236}">
                <a16:creationId xmlns:a16="http://schemas.microsoft.com/office/drawing/2014/main" id="{82C87D2D-1E00-BDF7-0E0F-E1BB8B587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9" r="3815" b="4814"/>
          <a:stretch>
            <a:fillRect/>
          </a:stretch>
        </p:blipFill>
        <p:spPr bwMode="auto">
          <a:xfrm>
            <a:off x="314325" y="533400"/>
            <a:ext cx="8480425" cy="565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6000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Imagen 1" descr="Captura de pantalla 2018-05-10 a las 10.37.21.png">
            <a:extLst>
              <a:ext uri="{FF2B5EF4-FFF2-40B4-BE49-F238E27FC236}">
                <a16:creationId xmlns:a16="http://schemas.microsoft.com/office/drawing/2014/main" id="{9E6281C3-4CE6-3FF3-E718-40305B2425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75" y="0"/>
            <a:ext cx="74930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8000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Imagen 1" descr="Captura de pantalla 2018-05-10 a las 10.16.44.png">
            <a:extLst>
              <a:ext uri="{FF2B5EF4-FFF2-40B4-BE49-F238E27FC236}">
                <a16:creationId xmlns:a16="http://schemas.microsoft.com/office/drawing/2014/main" id="{EE1EDFC2-5A4D-7A85-0B00-74C5181ED3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" y="190500"/>
            <a:ext cx="75311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8000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Imagen 1" descr="Captura de pantalla 2018-05-10 a las 10.10.10.png">
            <a:extLst>
              <a:ext uri="{FF2B5EF4-FFF2-40B4-BE49-F238E27FC236}">
                <a16:creationId xmlns:a16="http://schemas.microsoft.com/office/drawing/2014/main" id="{77DBFD5A-E19E-E228-6BA0-2EACD7729E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1049338"/>
            <a:ext cx="76708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8000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Imagen 1" descr="Captura de pantalla 2018-05-10 a las 10.03.24.png">
            <a:extLst>
              <a:ext uri="{FF2B5EF4-FFF2-40B4-BE49-F238E27FC236}">
                <a16:creationId xmlns:a16="http://schemas.microsoft.com/office/drawing/2014/main" id="{F93447CB-2648-0AA4-5D41-F1AE359971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" y="1443038"/>
            <a:ext cx="7772400" cy="347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8000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Imagen 1" descr="Captura de pantalla 2018-05-10 a las 9.54.59.png">
            <a:extLst>
              <a:ext uri="{FF2B5EF4-FFF2-40B4-BE49-F238E27FC236}">
                <a16:creationId xmlns:a16="http://schemas.microsoft.com/office/drawing/2014/main" id="{0B9F47AA-809B-CE9B-A785-FA3F39290D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75" y="1601788"/>
            <a:ext cx="7556500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8000"/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ocumental de viaje">
  <a:themeElements>
    <a:clrScheme name="Documental de viaje">
      <a:dk1>
        <a:sysClr val="windowText" lastClr="000000"/>
      </a:dk1>
      <a:lt1>
        <a:srgbClr val="EAC968"/>
      </a:lt1>
      <a:dk2>
        <a:srgbClr val="2A2515"/>
      </a:dk2>
      <a:lt2>
        <a:srgbClr val="82682C"/>
      </a:lt2>
      <a:accent1>
        <a:srgbClr val="B74D21"/>
      </a:accent1>
      <a:accent2>
        <a:srgbClr val="A32323"/>
      </a:accent2>
      <a:accent3>
        <a:srgbClr val="4576A3"/>
      </a:accent3>
      <a:accent4>
        <a:srgbClr val="615D9A"/>
      </a:accent4>
      <a:accent5>
        <a:srgbClr val="67924B"/>
      </a:accent5>
      <a:accent6>
        <a:srgbClr val="BF7B1B"/>
      </a:accent6>
      <a:hlink>
        <a:srgbClr val="99350B"/>
      </a:hlink>
      <a:folHlink>
        <a:srgbClr val="785140"/>
      </a:folHlink>
    </a:clrScheme>
    <a:fontScheme name="Documental de viaje">
      <a:majorFont>
        <a:latin typeface="Calisto MT"/>
        <a:ea typeface=""/>
        <a:cs typeface=""/>
        <a:font script="Jpan" typeface="ＭＳ 明朝"/>
      </a:majorFont>
      <a:minorFont>
        <a:latin typeface="Calisto MT"/>
        <a:ea typeface=""/>
        <a:cs typeface=""/>
        <a:font script="Jpan" typeface="ＭＳ 明朝"/>
      </a:minorFont>
    </a:fontScheme>
    <a:fmtScheme name="Documental de viaj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130000"/>
              </a:schemeClr>
              <a:schemeClr val="phClr">
                <a:tint val="80000"/>
                <a:satMod val="150000"/>
              </a:schemeClr>
            </a:duotone>
          </a:blip>
          <a:tile tx="0" ty="0" sx="50000" sy="5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20000"/>
                <a:satMod val="130000"/>
              </a:schemeClr>
              <a:schemeClr val="phClr">
                <a:tint val="80000"/>
                <a:satMod val="150000"/>
              </a:schemeClr>
            </a:duotone>
          </a:blip>
          <a:tile tx="0" ty="0" sx="50000" sy="50000" flip="none" algn="tl"/>
        </a:blip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6600000" sx="102000" sy="102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88900" dist="63500" dir="2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sunset" dir="t">
              <a:rot lat="0" lon="0" rev="4200000"/>
            </a:lightRig>
          </a:scene3d>
          <a:sp3d>
            <a:bevelT w="635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0000"/>
                <a:hueMod val="85000"/>
                <a:satMod val="300000"/>
                <a:lumMod val="100000"/>
              </a:schemeClr>
            </a:gs>
            <a:gs pos="40000">
              <a:schemeClr val="phClr">
                <a:tint val="45000"/>
                <a:shade val="99000"/>
                <a:hueMod val="95000"/>
                <a:satMod val="300000"/>
                <a:lumMod val="100000"/>
              </a:schemeClr>
            </a:gs>
            <a:gs pos="100000">
              <a:schemeClr val="phClr">
                <a:shade val="20000"/>
                <a:hueMod val="95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70000"/>
                <a:satMod val="2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Documental de viaje.thmx</Template>
  <TotalTime>2001</TotalTime>
  <Words>328</Words>
  <Application>Microsoft Macintosh PowerPoint</Application>
  <PresentationFormat>Presentación en pantalla (4:3)</PresentationFormat>
  <Paragraphs>126</Paragraphs>
  <Slides>94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94</vt:i4>
      </vt:variant>
    </vt:vector>
  </HeadingPairs>
  <TitlesOfParts>
    <vt:vector size="101" baseType="lpstr">
      <vt:lpstr>Calibri</vt:lpstr>
      <vt:lpstr>ＭＳ Ｐゴシック</vt:lpstr>
      <vt:lpstr>Arial</vt:lpstr>
      <vt:lpstr>Calisto MT</vt:lpstr>
      <vt:lpstr>Wingdings 2</vt:lpstr>
      <vt:lpstr>Lucida Calligraphy</vt:lpstr>
      <vt:lpstr>Documental de viaje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eusebiofigue@gmail.com</cp:lastModifiedBy>
  <cp:revision>228</cp:revision>
  <dcterms:created xsi:type="dcterms:W3CDTF">2016-10-14T08:13:30Z</dcterms:created>
  <dcterms:modified xsi:type="dcterms:W3CDTF">2024-02-24T09:29:01Z</dcterms:modified>
</cp:coreProperties>
</file>