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317" r:id="rId2"/>
    <p:sldId id="308" r:id="rId3"/>
    <p:sldId id="552" r:id="rId4"/>
    <p:sldId id="385" r:id="rId5"/>
    <p:sldId id="326" r:id="rId6"/>
    <p:sldId id="432" r:id="rId7"/>
    <p:sldId id="433" r:id="rId8"/>
    <p:sldId id="391" r:id="rId9"/>
    <p:sldId id="333" r:id="rId10"/>
    <p:sldId id="331" r:id="rId11"/>
    <p:sldId id="384" r:id="rId12"/>
    <p:sldId id="544" r:id="rId13"/>
    <p:sldId id="270" r:id="rId14"/>
    <p:sldId id="336" r:id="rId15"/>
    <p:sldId id="399" r:id="rId16"/>
    <p:sldId id="545" r:id="rId17"/>
    <p:sldId id="354" r:id="rId18"/>
    <p:sldId id="294" r:id="rId19"/>
    <p:sldId id="353" r:id="rId20"/>
    <p:sldId id="388" r:id="rId21"/>
    <p:sldId id="302" r:id="rId22"/>
    <p:sldId id="347" r:id="rId23"/>
    <p:sldId id="355" r:id="rId24"/>
    <p:sldId id="407" r:id="rId25"/>
    <p:sldId id="547" r:id="rId26"/>
    <p:sldId id="409" r:id="rId27"/>
    <p:sldId id="402" r:id="rId28"/>
    <p:sldId id="548" r:id="rId29"/>
    <p:sldId id="274" r:id="rId30"/>
    <p:sldId id="431" r:id="rId31"/>
    <p:sldId id="419" r:id="rId32"/>
    <p:sldId id="549" r:id="rId33"/>
    <p:sldId id="263" r:id="rId34"/>
    <p:sldId id="428" r:id="rId35"/>
    <p:sldId id="276" r:id="rId36"/>
    <p:sldId id="550" r:id="rId37"/>
    <p:sldId id="371" r:id="rId38"/>
    <p:sldId id="412" r:id="rId39"/>
    <p:sldId id="366" r:id="rId40"/>
    <p:sldId id="256" r:id="rId4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689"/>
  </p:normalViewPr>
  <p:slideViewPr>
    <p:cSldViewPr snapToGrid="0">
      <p:cViewPr varScale="1">
        <p:scale>
          <a:sx n="108" d="100"/>
          <a:sy n="108" d="100"/>
        </p:scale>
        <p:origin x="272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24284E-3A99-EF40-A4C2-1CD0CA6E018A}" type="datetimeFigureOut">
              <a:rPr lang="es-ES" smtClean="0"/>
              <a:t>22/3/24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6D8998-F920-9B4F-B576-3CE89A933E1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4643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D8998-F920-9B4F-B576-3CE89A933E16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3691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91B632-A479-01D0-27A4-35FD6D7C93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CAF1D56-0005-DACD-B543-92C1089491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B090F9-FF1A-86E1-28E5-2B1F6163B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F4E9E-CB15-1745-8A29-E47296831DF2}" type="datetimeFigureOut">
              <a:rPr lang="es-ES" smtClean="0"/>
              <a:t>22/3/24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6935F8-4500-6CAA-3F78-E6F61251B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29E3D6-F69F-F0D4-FA36-4E31D118A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95359-7E3C-6A4A-9785-21F095A1E2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261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54D844-D380-ED8C-6E35-9A6CBC1FC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C178C09-0CBE-C4EA-EA3F-DA9B53FC89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AEDB42-9BDB-73BB-AB22-04079BBDF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F4E9E-CB15-1745-8A29-E47296831DF2}" type="datetimeFigureOut">
              <a:rPr lang="es-ES" smtClean="0"/>
              <a:t>22/3/24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432E0F-EC96-379C-F5B7-938836391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904A09-0350-0A59-22A8-731EBCE03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95359-7E3C-6A4A-9785-21F095A1E2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07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FC55512-3AF5-8884-0664-F180BDFD8F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873761C-E2BB-FD42-8FDB-6756B9DCE2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50B1E7C-7663-277D-E629-D62AF5316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F4E9E-CB15-1745-8A29-E47296831DF2}" type="datetimeFigureOut">
              <a:rPr lang="es-ES" smtClean="0"/>
              <a:t>22/3/24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E34408-71F2-1156-6471-E21DC2B72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F552A76-447B-586B-9476-86B696AC3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95359-7E3C-6A4A-9785-21F095A1E2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789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BC55E3-CBB9-D2B1-C65D-13FEE327E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06858A-4954-9706-3AA3-906C96DCA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8D246E2-BD07-79FB-D896-63BF684C8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F4E9E-CB15-1745-8A29-E47296831DF2}" type="datetimeFigureOut">
              <a:rPr lang="es-ES" smtClean="0"/>
              <a:t>22/3/24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792254-09AB-5054-0905-5555C10D4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603C510-D197-E12A-1DAD-9320E8FDC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95359-7E3C-6A4A-9785-21F095A1E2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899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2044B-5AF2-ED64-5F32-C6613E74B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E2EF424-FC10-3786-8869-529593A025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AE655CC-0AEC-7394-7527-A47A4F0FB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F4E9E-CB15-1745-8A29-E47296831DF2}" type="datetimeFigureOut">
              <a:rPr lang="es-ES" smtClean="0"/>
              <a:t>22/3/24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505C7A3-8E83-A850-EFE3-080603C09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28D63D-8743-6E61-7128-31874449D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95359-7E3C-6A4A-9785-21F095A1E2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843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7F58B8-ACCC-97AE-5C97-0D134D202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A64C2F5-AE50-9A45-15FB-0002DA902A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F10C78D-0360-A226-CFA6-225C5BE58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8A4870E-54A1-9F2B-626F-19E82F38C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F4E9E-CB15-1745-8A29-E47296831DF2}" type="datetimeFigureOut">
              <a:rPr lang="es-ES" smtClean="0"/>
              <a:t>22/3/24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DFA74E9-5307-984D-77B2-3A94780C4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6A5366-C927-201C-5BF2-E74F7553E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95359-7E3C-6A4A-9785-21F095A1E2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198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90BB84-3409-0C78-3960-F2374BA87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A93DAD7-2FD4-EA64-D145-68E7E4777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D230401-8A69-7731-822B-32D5E026E4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ECDCE8A-EA6A-F32D-527B-0D511438F2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7ABD385-0391-1E08-4AD4-D3D42A21F2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FE1DA4F-AC5D-1085-AA64-73FFC68BC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F4E9E-CB15-1745-8A29-E47296831DF2}" type="datetimeFigureOut">
              <a:rPr lang="es-ES" smtClean="0"/>
              <a:t>22/3/24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2933989-E695-F79D-6834-D4238130F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6467441-596F-A3D4-E0BB-70F688911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95359-7E3C-6A4A-9785-21F095A1E2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757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E81521-DB5C-2C28-B08B-D09F1F8E9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9B92F0F-3D6E-69A6-9899-0C734498E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F4E9E-CB15-1745-8A29-E47296831DF2}" type="datetimeFigureOut">
              <a:rPr lang="es-ES" smtClean="0"/>
              <a:t>22/3/24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6485C2E-A6C1-1277-3AE0-A269E3AE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434CFAD-FF1F-C9F1-03E3-16F3D5359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95359-7E3C-6A4A-9785-21F095A1E2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019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22C5E6B-361F-A5AE-4328-BC75BCC6B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F4E9E-CB15-1745-8A29-E47296831DF2}" type="datetimeFigureOut">
              <a:rPr lang="es-ES" smtClean="0"/>
              <a:t>22/3/24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7B02523-198B-592B-B3D2-41809C7BD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A30A8AC-65B9-3866-951A-80B4FCD72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95359-7E3C-6A4A-9785-21F095A1E2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927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393B35-9C98-9C7C-B28A-262EE3AE7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752060-08CC-B5CB-BC7B-D4313CF2F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A0E21B1-DA0C-FD67-61A9-4859D68A5E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14850F1-DBCB-93E3-4887-88CF8FF15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F4E9E-CB15-1745-8A29-E47296831DF2}" type="datetimeFigureOut">
              <a:rPr lang="es-ES" smtClean="0"/>
              <a:t>22/3/24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B37DDFD-8AEE-1E3F-0A10-48D990DB4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0E2B2E8-225E-87B8-C8E9-3A10B557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95359-7E3C-6A4A-9785-21F095A1E2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584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1B22AB-4CA7-D87B-3D5F-953207CB3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BD04B33-75E4-F2A7-7983-A3ED6E33F8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1F3DC4B-6AA2-3B16-407D-E6C0CB1A1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1BE40BF-474C-5DFB-FEC3-374D0933E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F4E9E-CB15-1745-8A29-E47296831DF2}" type="datetimeFigureOut">
              <a:rPr lang="es-ES" smtClean="0"/>
              <a:t>22/3/24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391F56E-225C-3192-6328-94CB362FA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EF7C6C7-BE74-02D1-A1A9-82B7F6763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95359-7E3C-6A4A-9785-21F095A1E2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026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84B6F29-8D0A-0CC4-29CA-493422411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48641A2-749B-7001-BF35-05DD123894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3A6AE3-89E6-1A56-A9AE-39FE13FAE5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F4E9E-CB15-1745-8A29-E47296831DF2}" type="datetimeFigureOut">
              <a:rPr lang="es-ES" smtClean="0"/>
              <a:t>22/3/24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3F76DD7-8474-844C-3A70-68F53926E4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EB4EC3F-876E-8833-E13F-C7E2CE007B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95359-7E3C-6A4A-9785-21F095A1E2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7534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Relationship Id="rId9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1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10" Type="http://schemas.openxmlformats.org/officeDocument/2006/relationships/image" Target="../media/image40.jpg"/><Relationship Id="rId4" Type="http://schemas.openxmlformats.org/officeDocument/2006/relationships/image" Target="../media/image34.jpg"/><Relationship Id="rId9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Relationship Id="rId9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Relationship Id="rId9" Type="http://schemas.openxmlformats.org/officeDocument/2006/relationships/image" Target="../media/image5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7" Type="http://schemas.openxmlformats.org/officeDocument/2006/relationships/image" Target="../media/image6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7" Type="http://schemas.openxmlformats.org/officeDocument/2006/relationships/image" Target="../media/image7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image" Target="../media/image73.jpg"/><Relationship Id="rId7" Type="http://schemas.openxmlformats.org/officeDocument/2006/relationships/image" Target="../media/image7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10" Type="http://schemas.openxmlformats.org/officeDocument/2006/relationships/image" Target="../media/image80.jpg"/><Relationship Id="rId4" Type="http://schemas.openxmlformats.org/officeDocument/2006/relationships/image" Target="../media/image74.jpg"/><Relationship Id="rId9" Type="http://schemas.openxmlformats.org/officeDocument/2006/relationships/image" Target="../media/image7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7" Type="http://schemas.openxmlformats.org/officeDocument/2006/relationships/image" Target="../media/image8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g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7" Type="http://schemas.openxmlformats.org/officeDocument/2006/relationships/image" Target="../media/image9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g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7" Type="http://schemas.openxmlformats.org/officeDocument/2006/relationships/image" Target="../media/image9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jpg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9.jpg"/><Relationship Id="rId4" Type="http://schemas.openxmlformats.org/officeDocument/2006/relationships/image" Target="../media/image98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3.jpg"/><Relationship Id="rId4" Type="http://schemas.openxmlformats.org/officeDocument/2006/relationships/image" Target="../media/image10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jpg"/><Relationship Id="rId5" Type="http://schemas.openxmlformats.org/officeDocument/2006/relationships/image" Target="../media/image106.jpg"/><Relationship Id="rId4" Type="http://schemas.openxmlformats.org/officeDocument/2006/relationships/image" Target="../media/image105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g"/><Relationship Id="rId3" Type="http://schemas.openxmlformats.org/officeDocument/2006/relationships/image" Target="../media/image108.jpg"/><Relationship Id="rId7" Type="http://schemas.openxmlformats.org/officeDocument/2006/relationships/image" Target="../media/image7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jpg"/><Relationship Id="rId5" Type="http://schemas.openxmlformats.org/officeDocument/2006/relationships/image" Target="../media/image110.jpg"/><Relationship Id="rId10" Type="http://schemas.openxmlformats.org/officeDocument/2006/relationships/image" Target="../media/image114.jpg"/><Relationship Id="rId4" Type="http://schemas.openxmlformats.org/officeDocument/2006/relationships/image" Target="../media/image109.jpg"/><Relationship Id="rId9" Type="http://schemas.openxmlformats.org/officeDocument/2006/relationships/image" Target="../media/image1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A82530-C93E-36BE-3463-E3236785D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210187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271A6ED-993E-AD7F-B085-9D2AC67067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6667" r="57649"/>
          <a:stretch/>
        </p:blipFill>
        <p:spPr>
          <a:xfrm>
            <a:off x="18186" y="3200400"/>
            <a:ext cx="5163414" cy="36576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11B4ADE-ABE1-230F-454B-9754EC1FC2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7731" b="53580"/>
          <a:stretch/>
        </p:blipFill>
        <p:spPr>
          <a:xfrm>
            <a:off x="18189" y="0"/>
            <a:ext cx="5153418" cy="324852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0B0531A-78D2-3A9E-711D-2643305371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147" b="52632"/>
          <a:stretch/>
        </p:blipFill>
        <p:spPr>
          <a:xfrm>
            <a:off x="6593305" y="0"/>
            <a:ext cx="5598694" cy="324852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06DEBE0-A100-76E2-D1C9-D07DC3245A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147" t="47018"/>
          <a:stretch/>
        </p:blipFill>
        <p:spPr>
          <a:xfrm>
            <a:off x="6593305" y="3224462"/>
            <a:ext cx="5598694" cy="363353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5404521-26F5-45DF-F384-487BD5EC0A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693" t="50000" r="44886"/>
          <a:stretch/>
        </p:blipFill>
        <p:spPr>
          <a:xfrm>
            <a:off x="5101388" y="3429000"/>
            <a:ext cx="1636295" cy="3429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D65A8EB-4C80-B9E6-2DC9-AEF4AF88DA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693" r="44886" b="50000"/>
          <a:stretch/>
        </p:blipFill>
        <p:spPr>
          <a:xfrm>
            <a:off x="5101388" y="0"/>
            <a:ext cx="1636295" cy="3429000"/>
          </a:xfrm>
          <a:prstGeom prst="rect">
            <a:avLst/>
          </a:prstGeom>
        </p:spPr>
      </p:pic>
      <p:pic>
        <p:nvPicPr>
          <p:cNvPr id="9" name="Marchas correcto orden copia.mp3">
            <a:hlinkClick r:id="" action="ppaction://media"/>
            <a:extLst>
              <a:ext uri="{FF2B5EF4-FFF2-40B4-BE49-F238E27FC236}">
                <a16:creationId xmlns:a16="http://schemas.microsoft.com/office/drawing/2014/main" id="{205C69DD-915C-FA4C-69B0-E727A281FE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60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A82530-C93E-36BE-3463-E3236785D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10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1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A82530-C93E-36BE-3463-E3236785D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87" y="0"/>
            <a:ext cx="12210187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B24BB30-1717-4DAC-D4ED-EB9DB23A28E0}"/>
              </a:ext>
            </a:extLst>
          </p:cNvPr>
          <p:cNvSpPr txBox="1"/>
          <p:nvPr/>
        </p:nvSpPr>
        <p:spPr>
          <a:xfrm>
            <a:off x="8665029" y="1509486"/>
            <a:ext cx="330529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rgbClr val="C00000"/>
                </a:solidFill>
                <a:latin typeface="Colonna MT" pitchFamily="82" charset="77"/>
                <a:ea typeface="DFMincho-UB" panose="02010609010101010101" pitchFamily="49" charset="-128"/>
              </a:rPr>
              <a:t>HERMANDAD: </a:t>
            </a:r>
          </a:p>
          <a:p>
            <a:pPr algn="ctr"/>
            <a:r>
              <a:rPr lang="es-ES" sz="3200" dirty="0">
                <a:solidFill>
                  <a:srgbClr val="C00000"/>
                </a:solidFill>
                <a:latin typeface="Colonna MT" pitchFamily="82" charset="77"/>
                <a:ea typeface="DFMincho-UB" panose="02010609010101010101" pitchFamily="49" charset="-128"/>
              </a:rPr>
              <a:t>EL </a:t>
            </a:r>
          </a:p>
          <a:p>
            <a:pPr algn="ctr"/>
            <a:r>
              <a:rPr lang="es-ES" sz="3200" dirty="0">
                <a:solidFill>
                  <a:srgbClr val="C00000"/>
                </a:solidFill>
                <a:latin typeface="Colonna MT" pitchFamily="82" charset="77"/>
                <a:ea typeface="DFMincho-UB" panose="02010609010101010101" pitchFamily="49" charset="-128"/>
              </a:rPr>
              <a:t>PRENDIMIENTO</a:t>
            </a:r>
          </a:p>
          <a:p>
            <a:pPr algn="ctr"/>
            <a:endParaRPr lang="es-ES" sz="2400" dirty="0"/>
          </a:p>
          <a:p>
            <a:pPr algn="ctr"/>
            <a:r>
              <a:rPr lang="es-ES" sz="2000" b="1" dirty="0">
                <a:solidFill>
                  <a:srgbClr val="C00000"/>
                </a:solidFill>
                <a:latin typeface="Helvetica" pitchFamily="2" charset="0"/>
              </a:rPr>
              <a:t>FUNDACIÓN: </a:t>
            </a:r>
          </a:p>
          <a:p>
            <a:pPr algn="ctr"/>
            <a:r>
              <a:rPr lang="es-ES" sz="2000" b="1" dirty="0">
                <a:solidFill>
                  <a:srgbClr val="C00000"/>
                </a:solidFill>
                <a:latin typeface="Helvetica" pitchFamily="2" charset="0"/>
              </a:rPr>
              <a:t>Año 1920</a:t>
            </a:r>
          </a:p>
          <a:p>
            <a:pPr algn="ctr"/>
            <a:endParaRPr lang="es-ES" sz="2000" b="1" dirty="0">
              <a:solidFill>
                <a:srgbClr val="C00000"/>
              </a:solidFill>
              <a:latin typeface="Helvetica" pitchFamily="2" charset="0"/>
            </a:endParaRPr>
          </a:p>
          <a:p>
            <a:pPr algn="ctr"/>
            <a:endParaRPr lang="es-ES" sz="2000" b="1" dirty="0">
              <a:solidFill>
                <a:srgbClr val="C00000"/>
              </a:solidFill>
              <a:latin typeface="Helvetica" pitchFamily="2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82EA210-496C-0886-40F4-5ED0482BFC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07" r="13684"/>
          <a:stretch/>
        </p:blipFill>
        <p:spPr>
          <a:xfrm>
            <a:off x="146695" y="0"/>
            <a:ext cx="81040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00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A82530-C93E-36BE-3463-E3236785D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87" y="0"/>
            <a:ext cx="12210187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B24BB30-1717-4DAC-D4ED-EB9DB23A28E0}"/>
              </a:ext>
            </a:extLst>
          </p:cNvPr>
          <p:cNvSpPr txBox="1"/>
          <p:nvPr/>
        </p:nvSpPr>
        <p:spPr>
          <a:xfrm>
            <a:off x="8633361" y="546265"/>
            <a:ext cx="333696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2000" b="1" dirty="0">
              <a:solidFill>
                <a:srgbClr val="C00000"/>
              </a:solidFill>
              <a:latin typeface="Helvetica" pitchFamily="2" charset="0"/>
            </a:endParaRPr>
          </a:p>
          <a:p>
            <a:pPr algn="ctr"/>
            <a:r>
              <a:rPr lang="es-ES" sz="2000" b="1" dirty="0">
                <a:solidFill>
                  <a:srgbClr val="C00000"/>
                </a:solidFill>
                <a:latin typeface="Helvetica" pitchFamily="2" charset="0"/>
              </a:rPr>
              <a:t>IMÁGENES: </a:t>
            </a:r>
          </a:p>
          <a:p>
            <a:pPr algn="ctr"/>
            <a:r>
              <a:rPr lang="es-ES" sz="2000" dirty="0">
                <a:solidFill>
                  <a:srgbClr val="C00000"/>
                </a:solidFill>
                <a:latin typeface="Helvetica" pitchFamily="2" charset="0"/>
              </a:rPr>
              <a:t>Cristo: </a:t>
            </a:r>
          </a:p>
          <a:p>
            <a:pPr algn="ctr"/>
            <a:r>
              <a:rPr lang="es-ES" sz="2000" dirty="0">
                <a:solidFill>
                  <a:srgbClr val="C00000"/>
                </a:solidFill>
                <a:latin typeface="Helvetica" pitchFamily="2" charset="0"/>
              </a:rPr>
              <a:t>M.A. Calero </a:t>
            </a:r>
          </a:p>
          <a:p>
            <a:pPr algn="ctr"/>
            <a:r>
              <a:rPr lang="es-ES" sz="2000" dirty="0">
                <a:solidFill>
                  <a:srgbClr val="C00000"/>
                </a:solidFill>
                <a:latin typeface="Helvetica" pitchFamily="2" charset="0"/>
              </a:rPr>
              <a:t>(Villanueva)</a:t>
            </a:r>
          </a:p>
          <a:p>
            <a:pPr algn="ctr"/>
            <a:endParaRPr lang="es-ES" sz="2000" dirty="0">
              <a:solidFill>
                <a:srgbClr val="C00000"/>
              </a:solidFill>
              <a:latin typeface="Helvetica" pitchFamily="2" charset="0"/>
            </a:endParaRPr>
          </a:p>
          <a:p>
            <a:pPr algn="ctr"/>
            <a:r>
              <a:rPr lang="es-ES" sz="2000" dirty="0">
                <a:solidFill>
                  <a:srgbClr val="C00000"/>
                </a:solidFill>
                <a:latin typeface="Helvetica" pitchFamily="2" charset="0"/>
              </a:rPr>
              <a:t>Virgen: </a:t>
            </a:r>
          </a:p>
          <a:p>
            <a:pPr algn="ctr"/>
            <a:r>
              <a:rPr lang="es-ES" sz="2000" dirty="0">
                <a:solidFill>
                  <a:srgbClr val="C00000"/>
                </a:solidFill>
                <a:latin typeface="Helvetica" pitchFamily="2" charset="0"/>
              </a:rPr>
              <a:t>D. Sánchez Mesa</a:t>
            </a:r>
          </a:p>
          <a:p>
            <a:pPr algn="ctr"/>
            <a:endParaRPr lang="es-ES" sz="2000" b="1" dirty="0">
              <a:solidFill>
                <a:srgbClr val="C00000"/>
              </a:solidFill>
              <a:latin typeface="Helvetica" pitchFamily="2" charset="0"/>
            </a:endParaRPr>
          </a:p>
          <a:p>
            <a:pPr algn="ctr"/>
            <a:r>
              <a:rPr lang="es-ES" sz="2000" b="1" dirty="0">
                <a:solidFill>
                  <a:srgbClr val="C00000"/>
                </a:solidFill>
                <a:latin typeface="Helvetica" pitchFamily="2" charset="0"/>
              </a:rPr>
              <a:t>HÁBITO: </a:t>
            </a:r>
          </a:p>
          <a:p>
            <a:pPr algn="ctr"/>
            <a:r>
              <a:rPr lang="es-ES" sz="2000" dirty="0">
                <a:solidFill>
                  <a:srgbClr val="C00000"/>
                </a:solidFill>
                <a:latin typeface="Helvetica" pitchFamily="2" charset="0"/>
              </a:rPr>
              <a:t>Túnica Blanca</a:t>
            </a:r>
          </a:p>
          <a:p>
            <a:pPr algn="ctr"/>
            <a:r>
              <a:rPr lang="es-ES" sz="2000" dirty="0">
                <a:solidFill>
                  <a:srgbClr val="C00000"/>
                </a:solidFill>
                <a:latin typeface="Helvetica" pitchFamily="2" charset="0"/>
              </a:rPr>
              <a:t>Capa y Capirote, </a:t>
            </a:r>
          </a:p>
          <a:p>
            <a:pPr algn="ctr"/>
            <a:r>
              <a:rPr lang="es-ES" sz="2000" dirty="0">
                <a:solidFill>
                  <a:srgbClr val="C00000"/>
                </a:solidFill>
                <a:latin typeface="Helvetica" pitchFamily="2" charset="0"/>
              </a:rPr>
              <a:t>granate</a:t>
            </a:r>
            <a:r>
              <a:rPr lang="es-ES" sz="2000" b="1" dirty="0">
                <a:solidFill>
                  <a:srgbClr val="C00000"/>
                </a:solidFill>
                <a:latin typeface="Helvetica" pitchFamily="2" charset="0"/>
              </a:rPr>
              <a:t>.</a:t>
            </a:r>
          </a:p>
          <a:p>
            <a:pPr algn="ctr"/>
            <a:endParaRPr lang="es-ES" sz="2000" b="1" dirty="0">
              <a:solidFill>
                <a:srgbClr val="C00000"/>
              </a:solidFill>
              <a:latin typeface="Helvetica" pitchFamily="2" charset="0"/>
            </a:endParaRPr>
          </a:p>
          <a:p>
            <a:pPr algn="ctr"/>
            <a:r>
              <a:rPr lang="es-ES" sz="2000" b="1" dirty="0">
                <a:solidFill>
                  <a:srgbClr val="C00000"/>
                </a:solidFill>
                <a:latin typeface="Helvetica" pitchFamily="2" charset="0"/>
              </a:rPr>
              <a:t>ESTACIÓN: </a:t>
            </a:r>
          </a:p>
          <a:p>
            <a:pPr algn="ctr"/>
            <a:r>
              <a:rPr lang="es-ES" sz="2000" dirty="0">
                <a:solidFill>
                  <a:srgbClr val="C00000"/>
                </a:solidFill>
                <a:latin typeface="Helvetica" pitchFamily="2" charset="0"/>
              </a:rPr>
              <a:t>Jueves Santo 19 h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CC0454A-7B92-5E77-292D-C3A8F9071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02" y="0"/>
            <a:ext cx="81702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9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A82530-C93E-36BE-3463-E3236785D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10187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1612FD9-0474-ED84-44C6-7F5926D588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86"/>
          <a:stretch/>
        </p:blipFill>
        <p:spPr>
          <a:xfrm>
            <a:off x="137357" y="0"/>
            <a:ext cx="9574306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A9B203F-90C2-1075-2A58-B87938A4FE70}"/>
              </a:ext>
            </a:extLst>
          </p:cNvPr>
          <p:cNvSpPr txBox="1"/>
          <p:nvPr/>
        </p:nvSpPr>
        <p:spPr>
          <a:xfrm>
            <a:off x="10094026" y="439387"/>
            <a:ext cx="27313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C00000"/>
                </a:solidFill>
              </a:rPr>
              <a:t>LA </a:t>
            </a:r>
          </a:p>
          <a:p>
            <a:endParaRPr lang="es-ES" sz="2800" b="1" dirty="0">
              <a:solidFill>
                <a:srgbClr val="C00000"/>
              </a:solidFill>
            </a:endParaRPr>
          </a:p>
          <a:p>
            <a:r>
              <a:rPr lang="es-ES" sz="2800" b="1" dirty="0">
                <a:solidFill>
                  <a:srgbClr val="C00000"/>
                </a:solidFill>
              </a:rPr>
              <a:t>VERDAD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73C68A1-21B7-8B7F-EFA9-5068D9AF66C2}"/>
              </a:ext>
            </a:extLst>
          </p:cNvPr>
          <p:cNvSpPr txBox="1"/>
          <p:nvPr/>
        </p:nvSpPr>
        <p:spPr>
          <a:xfrm>
            <a:off x="11198431" y="1045030"/>
            <a:ext cx="62939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</a:rPr>
              <a:t>O</a:t>
            </a:r>
          </a:p>
          <a:p>
            <a:pPr algn="ctr"/>
            <a:r>
              <a:rPr lang="es-ES" sz="2400" b="1" dirty="0">
                <a:solidFill>
                  <a:srgbClr val="C00000"/>
                </a:solidFill>
              </a:rPr>
              <a:t>S </a:t>
            </a:r>
          </a:p>
          <a:p>
            <a:pPr algn="ctr"/>
            <a:endParaRPr lang="es-ES" sz="2400" b="1" dirty="0">
              <a:solidFill>
                <a:srgbClr val="C00000"/>
              </a:solidFill>
            </a:endParaRPr>
          </a:p>
          <a:p>
            <a:pPr algn="ctr"/>
            <a:r>
              <a:rPr lang="es-ES" sz="2400" b="1" dirty="0">
                <a:solidFill>
                  <a:srgbClr val="C00000"/>
                </a:solidFill>
              </a:rPr>
              <a:t>H</a:t>
            </a:r>
          </a:p>
          <a:p>
            <a:pPr algn="ctr"/>
            <a:r>
              <a:rPr lang="es-ES" sz="2400" b="1" dirty="0">
                <a:solidFill>
                  <a:srgbClr val="C00000"/>
                </a:solidFill>
              </a:rPr>
              <a:t>A</a:t>
            </a:r>
          </a:p>
          <a:p>
            <a:pPr algn="ctr"/>
            <a:r>
              <a:rPr lang="es-ES" sz="2400" b="1" dirty="0">
                <a:solidFill>
                  <a:srgbClr val="C00000"/>
                </a:solidFill>
              </a:rPr>
              <a:t>R</a:t>
            </a:r>
          </a:p>
          <a:p>
            <a:pPr algn="ctr"/>
            <a:r>
              <a:rPr lang="es-ES" sz="2400" b="1" dirty="0">
                <a:solidFill>
                  <a:srgbClr val="C00000"/>
                </a:solidFill>
              </a:rPr>
              <a:t>Á </a:t>
            </a:r>
          </a:p>
          <a:p>
            <a:pPr algn="ctr"/>
            <a:endParaRPr lang="es-ES" sz="2400" b="1" dirty="0">
              <a:solidFill>
                <a:srgbClr val="C00000"/>
              </a:solidFill>
            </a:endParaRPr>
          </a:p>
          <a:p>
            <a:pPr algn="ctr"/>
            <a:r>
              <a:rPr lang="es-ES" sz="2400" b="1" dirty="0">
                <a:solidFill>
                  <a:srgbClr val="C00000"/>
                </a:solidFill>
              </a:rPr>
              <a:t>L</a:t>
            </a:r>
          </a:p>
          <a:p>
            <a:pPr algn="ctr"/>
            <a:r>
              <a:rPr lang="es-ES" sz="2400" b="1" dirty="0">
                <a:solidFill>
                  <a:srgbClr val="C00000"/>
                </a:solidFill>
              </a:rPr>
              <a:t>I</a:t>
            </a:r>
          </a:p>
          <a:p>
            <a:pPr algn="ctr"/>
            <a:r>
              <a:rPr lang="es-ES" sz="2400" b="1" dirty="0">
                <a:solidFill>
                  <a:srgbClr val="C00000"/>
                </a:solidFill>
              </a:rPr>
              <a:t>B</a:t>
            </a:r>
          </a:p>
          <a:p>
            <a:pPr algn="ctr"/>
            <a:r>
              <a:rPr lang="es-ES" sz="2400" b="1" dirty="0">
                <a:solidFill>
                  <a:srgbClr val="C00000"/>
                </a:solidFill>
              </a:rPr>
              <a:t>R</a:t>
            </a:r>
          </a:p>
          <a:p>
            <a:pPr algn="ctr"/>
            <a:r>
              <a:rPr lang="es-ES" sz="2400" b="1" dirty="0">
                <a:solidFill>
                  <a:srgbClr val="C00000"/>
                </a:solidFill>
              </a:rPr>
              <a:t>E</a:t>
            </a:r>
          </a:p>
          <a:p>
            <a:pPr algn="ctr"/>
            <a:r>
              <a:rPr lang="es-ES" sz="2400" b="1" dirty="0">
                <a:solidFill>
                  <a:srgbClr val="C00000"/>
                </a:solidFill>
              </a:rPr>
              <a:t>S</a:t>
            </a:r>
            <a:endParaRPr lang="es-ES" sz="24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D789C48-1972-90C4-8427-21266A48C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15" y="0"/>
            <a:ext cx="9556376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348E5C5-FB74-5E48-13AF-260FDDB1A6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4617"/>
          <a:stretch/>
        </p:blipFill>
        <p:spPr>
          <a:xfrm>
            <a:off x="101599" y="0"/>
            <a:ext cx="9592133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0EEC959-7D10-E692-B8C7-E662D42E1C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00" y="1"/>
            <a:ext cx="9592235" cy="685799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50C230C-E983-BD4D-CC1B-B353619F4D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00" y="0"/>
            <a:ext cx="9628094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0162075-A301-E5C7-2D58-F0B8CF6AAA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114" y="0"/>
            <a:ext cx="9646024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44F658A-20E0-B0D8-CE5B-DB5F8A3A7F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113" y="1"/>
            <a:ext cx="964602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47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0"/>
    </mc:Choice>
    <mc:Fallback xmlns="">
      <p:transition spd="slow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6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A82530-C93E-36BE-3463-E3236785D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10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7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A82530-C93E-36BE-3463-E3236785D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10187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0B39C8B-AB0A-7BBB-8A25-5AD911A6A0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50" r="6480"/>
          <a:stretch/>
        </p:blipFill>
        <p:spPr>
          <a:xfrm>
            <a:off x="229820" y="0"/>
            <a:ext cx="7655441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F0723DB-7704-B259-F584-C498B53D5F54}"/>
              </a:ext>
            </a:extLst>
          </p:cNvPr>
          <p:cNvSpPr txBox="1"/>
          <p:nvPr/>
        </p:nvSpPr>
        <p:spPr>
          <a:xfrm>
            <a:off x="8115083" y="1959429"/>
            <a:ext cx="3847098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rgbClr val="C00000"/>
                </a:solidFill>
                <a:latin typeface="Colonna MT" pitchFamily="82" charset="77"/>
                <a:ea typeface="DFMincho-UB" panose="02010609010101010101" pitchFamily="49" charset="-128"/>
              </a:rPr>
              <a:t>HERMANDAD:</a:t>
            </a:r>
          </a:p>
          <a:p>
            <a:pPr algn="ctr"/>
            <a:r>
              <a:rPr lang="es-ES" sz="3200" dirty="0">
                <a:solidFill>
                  <a:srgbClr val="C00000"/>
                </a:solidFill>
                <a:latin typeface="Colonna MT" pitchFamily="82" charset="77"/>
                <a:ea typeface="DFMincho-UB" panose="02010609010101010101" pitchFamily="49" charset="-128"/>
              </a:rPr>
              <a:t>NUESTRO PADRE </a:t>
            </a:r>
          </a:p>
          <a:p>
            <a:pPr algn="ctr"/>
            <a:r>
              <a:rPr lang="es-ES" sz="3200" dirty="0">
                <a:solidFill>
                  <a:srgbClr val="C00000"/>
                </a:solidFill>
                <a:latin typeface="Colonna MT" pitchFamily="82" charset="77"/>
                <a:ea typeface="DFMincho-UB" panose="02010609010101010101" pitchFamily="49" charset="-128"/>
              </a:rPr>
              <a:t>JESÚS </a:t>
            </a:r>
          </a:p>
          <a:p>
            <a:pPr algn="ctr"/>
            <a:r>
              <a:rPr lang="es-ES" sz="3200" dirty="0">
                <a:solidFill>
                  <a:srgbClr val="C00000"/>
                </a:solidFill>
                <a:latin typeface="Colonna MT" pitchFamily="82" charset="77"/>
                <a:ea typeface="DFMincho-UB" panose="02010609010101010101" pitchFamily="49" charset="-128"/>
              </a:rPr>
              <a:t>NAZARENO</a:t>
            </a:r>
          </a:p>
          <a:p>
            <a:endParaRPr lang="es-ES" dirty="0"/>
          </a:p>
          <a:p>
            <a:pPr algn="ctr"/>
            <a:endParaRPr lang="es-ES" sz="2000" b="1" dirty="0">
              <a:solidFill>
                <a:srgbClr val="C00000"/>
              </a:solidFill>
            </a:endParaRPr>
          </a:p>
          <a:p>
            <a:pPr algn="ctr"/>
            <a:r>
              <a:rPr lang="es-ES" sz="2000" b="1" dirty="0">
                <a:solidFill>
                  <a:srgbClr val="C00000"/>
                </a:solidFill>
              </a:rPr>
              <a:t>FUNDACIÓN: </a:t>
            </a:r>
          </a:p>
          <a:p>
            <a:pPr algn="ctr"/>
            <a:r>
              <a:rPr lang="es-ES" sz="2000" b="1" dirty="0">
                <a:solidFill>
                  <a:srgbClr val="C00000"/>
                </a:solidFill>
              </a:rPr>
              <a:t>Año 1609/10</a:t>
            </a:r>
          </a:p>
          <a:p>
            <a:pPr algn="ctr"/>
            <a:endParaRPr lang="es-ES" sz="2000" b="1" dirty="0">
              <a:solidFill>
                <a:srgbClr val="C00000"/>
              </a:solidFill>
            </a:endParaRPr>
          </a:p>
          <a:p>
            <a:endParaRPr lang="es-E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16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A82530-C93E-36BE-3463-E3236785D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10187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F0723DB-7704-B259-F584-C498B53D5F54}"/>
              </a:ext>
            </a:extLst>
          </p:cNvPr>
          <p:cNvSpPr txBox="1"/>
          <p:nvPr/>
        </p:nvSpPr>
        <p:spPr>
          <a:xfrm>
            <a:off x="8265225" y="285009"/>
            <a:ext cx="3534889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2000" b="1" dirty="0">
              <a:solidFill>
                <a:srgbClr val="C00000"/>
              </a:solidFill>
            </a:endParaRPr>
          </a:p>
          <a:p>
            <a:pPr algn="ctr"/>
            <a:r>
              <a:rPr lang="es-ES" sz="2400" b="1" dirty="0">
                <a:solidFill>
                  <a:srgbClr val="C00000"/>
                </a:solidFill>
              </a:rPr>
              <a:t>IMÁGENES: </a:t>
            </a:r>
          </a:p>
          <a:p>
            <a:pPr algn="ctr"/>
            <a:r>
              <a:rPr lang="es-ES" sz="2400" dirty="0">
                <a:solidFill>
                  <a:srgbClr val="C00000"/>
                </a:solidFill>
              </a:rPr>
              <a:t>Jesús y Juan: </a:t>
            </a:r>
          </a:p>
          <a:p>
            <a:pPr algn="ctr"/>
            <a:r>
              <a:rPr lang="es-ES" sz="2400" dirty="0">
                <a:solidFill>
                  <a:srgbClr val="C00000"/>
                </a:solidFill>
              </a:rPr>
              <a:t>J. Rivera (1942)</a:t>
            </a:r>
          </a:p>
          <a:p>
            <a:pPr algn="ctr"/>
            <a:r>
              <a:rPr lang="es-ES" sz="2400" dirty="0">
                <a:solidFill>
                  <a:srgbClr val="C00000"/>
                </a:solidFill>
              </a:rPr>
              <a:t>Verónica: </a:t>
            </a:r>
          </a:p>
          <a:p>
            <a:pPr algn="ctr"/>
            <a:r>
              <a:rPr lang="es-ES" sz="2400" dirty="0">
                <a:solidFill>
                  <a:srgbClr val="C00000"/>
                </a:solidFill>
              </a:rPr>
              <a:t>D. Sánchez Mesa </a:t>
            </a:r>
          </a:p>
          <a:p>
            <a:pPr algn="ctr"/>
            <a:r>
              <a:rPr lang="es-ES" sz="2400" dirty="0">
                <a:solidFill>
                  <a:srgbClr val="C00000"/>
                </a:solidFill>
              </a:rPr>
              <a:t>(1944)</a:t>
            </a:r>
          </a:p>
          <a:p>
            <a:pPr algn="ctr"/>
            <a:endParaRPr lang="es-ES" sz="2400" b="1" dirty="0">
              <a:solidFill>
                <a:srgbClr val="C00000"/>
              </a:solidFill>
            </a:endParaRPr>
          </a:p>
          <a:p>
            <a:pPr algn="ctr"/>
            <a:r>
              <a:rPr lang="es-ES" sz="2400" b="1" dirty="0">
                <a:solidFill>
                  <a:srgbClr val="C00000"/>
                </a:solidFill>
              </a:rPr>
              <a:t>HABITO: </a:t>
            </a:r>
          </a:p>
          <a:p>
            <a:pPr algn="ctr"/>
            <a:r>
              <a:rPr lang="es-ES" sz="2400" dirty="0">
                <a:solidFill>
                  <a:srgbClr val="C00000"/>
                </a:solidFill>
              </a:rPr>
              <a:t>Túnica y capirote </a:t>
            </a:r>
          </a:p>
          <a:p>
            <a:pPr algn="ctr"/>
            <a:r>
              <a:rPr lang="es-ES" sz="2400" dirty="0">
                <a:solidFill>
                  <a:srgbClr val="C00000"/>
                </a:solidFill>
              </a:rPr>
              <a:t>morados.</a:t>
            </a:r>
          </a:p>
          <a:p>
            <a:pPr algn="ctr"/>
            <a:r>
              <a:rPr lang="es-ES" sz="2400" dirty="0">
                <a:solidFill>
                  <a:srgbClr val="C00000"/>
                </a:solidFill>
              </a:rPr>
              <a:t>Capa Blanca.</a:t>
            </a:r>
          </a:p>
          <a:p>
            <a:pPr algn="ctr"/>
            <a:endParaRPr lang="es-ES" sz="2400" dirty="0">
              <a:solidFill>
                <a:srgbClr val="C00000"/>
              </a:solidFill>
            </a:endParaRPr>
          </a:p>
          <a:p>
            <a:pPr algn="ctr"/>
            <a:r>
              <a:rPr lang="es-ES" sz="2400" b="1" dirty="0">
                <a:solidFill>
                  <a:srgbClr val="C00000"/>
                </a:solidFill>
              </a:rPr>
              <a:t>ESTACIÓN:</a:t>
            </a:r>
          </a:p>
          <a:p>
            <a:pPr algn="ctr"/>
            <a:r>
              <a:rPr lang="es-ES" sz="2400" dirty="0">
                <a:solidFill>
                  <a:srgbClr val="C00000"/>
                </a:solidFill>
              </a:rPr>
              <a:t>Viernes Santo 6 h</a:t>
            </a:r>
          </a:p>
          <a:p>
            <a:endParaRPr lang="es-ES" sz="2000" b="1" dirty="0">
              <a:solidFill>
                <a:srgbClr val="C0000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0F01C1A-C548-97B9-8008-A33B2C80B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97" y="0"/>
            <a:ext cx="7602074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4429DB7-4DFA-56CF-8BC3-B4A9746E53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88" r="2282"/>
          <a:stretch/>
        </p:blipFill>
        <p:spPr>
          <a:xfrm>
            <a:off x="166488" y="0"/>
            <a:ext cx="7566211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9009530-D4A5-D2A5-9586-CE60D65A29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842"/>
          <a:stretch/>
        </p:blipFill>
        <p:spPr>
          <a:xfrm>
            <a:off x="1093695" y="0"/>
            <a:ext cx="575534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A82530-C93E-36BE-3463-E3236785D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10187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EE591CA-81FC-3B28-87D0-BA45B6A3BB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895"/>
          <a:stretch/>
        </p:blipFill>
        <p:spPr>
          <a:xfrm>
            <a:off x="635429" y="19549"/>
            <a:ext cx="5257801" cy="683845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7F289CE-F9B6-E202-06EF-4C06B6009698}"/>
              </a:ext>
            </a:extLst>
          </p:cNvPr>
          <p:cNvSpPr txBox="1"/>
          <p:nvPr/>
        </p:nvSpPr>
        <p:spPr>
          <a:xfrm>
            <a:off x="7803931" y="1182414"/>
            <a:ext cx="279638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C00000"/>
                </a:solidFill>
              </a:rPr>
              <a:t>LA CRUZ</a:t>
            </a:r>
          </a:p>
          <a:p>
            <a:pPr algn="ctr"/>
            <a:endParaRPr lang="es-ES" sz="2800" b="1" dirty="0">
              <a:solidFill>
                <a:srgbClr val="C00000"/>
              </a:solidFill>
            </a:endParaRPr>
          </a:p>
          <a:p>
            <a:pPr algn="ctr"/>
            <a:r>
              <a:rPr lang="es-ES" sz="2800" b="1" dirty="0">
                <a:solidFill>
                  <a:srgbClr val="C00000"/>
                </a:solidFill>
              </a:rPr>
              <a:t>DEL </a:t>
            </a:r>
          </a:p>
          <a:p>
            <a:pPr algn="ctr"/>
            <a:r>
              <a:rPr lang="es-ES" sz="2800" b="1" dirty="0">
                <a:solidFill>
                  <a:srgbClr val="C00000"/>
                </a:solidFill>
              </a:rPr>
              <a:t>HOMBRE</a:t>
            </a:r>
          </a:p>
          <a:p>
            <a:pPr algn="ctr"/>
            <a:endParaRPr lang="es-ES" sz="2800" b="1" dirty="0">
              <a:solidFill>
                <a:srgbClr val="C00000"/>
              </a:solidFill>
            </a:endParaRPr>
          </a:p>
          <a:p>
            <a:pPr algn="ctr"/>
            <a:r>
              <a:rPr lang="es-ES" sz="2800" b="1" dirty="0">
                <a:solidFill>
                  <a:srgbClr val="C00000"/>
                </a:solidFill>
              </a:rPr>
              <a:t>SE </a:t>
            </a:r>
          </a:p>
          <a:p>
            <a:pPr algn="ctr"/>
            <a:r>
              <a:rPr lang="es-ES" sz="2800" b="1" dirty="0">
                <a:solidFill>
                  <a:srgbClr val="C00000"/>
                </a:solidFill>
              </a:rPr>
              <a:t>CONVIERTE</a:t>
            </a:r>
          </a:p>
          <a:p>
            <a:pPr algn="ctr"/>
            <a:endParaRPr lang="es-ES" sz="2800" b="1" dirty="0">
              <a:solidFill>
                <a:srgbClr val="C00000"/>
              </a:solidFill>
            </a:endParaRPr>
          </a:p>
          <a:p>
            <a:pPr algn="ctr"/>
            <a:r>
              <a:rPr lang="es-ES" sz="2800" b="1" dirty="0">
                <a:solidFill>
                  <a:srgbClr val="C00000"/>
                </a:solidFill>
              </a:rPr>
              <a:t>EN LA CRUZ</a:t>
            </a:r>
          </a:p>
          <a:p>
            <a:pPr algn="ctr"/>
            <a:endParaRPr lang="es-ES" sz="2800" b="1" dirty="0">
              <a:solidFill>
                <a:srgbClr val="C00000"/>
              </a:solidFill>
            </a:endParaRPr>
          </a:p>
          <a:p>
            <a:pPr algn="ctr"/>
            <a:r>
              <a:rPr lang="es-ES" sz="2800" b="1" dirty="0">
                <a:solidFill>
                  <a:srgbClr val="C00000"/>
                </a:solidFill>
              </a:rPr>
              <a:t>DE DIOS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A81ABE3-ECC7-E3EE-456A-2C1AEC6769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436" y="0"/>
            <a:ext cx="5264727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E40D92C-2558-4D1D-3065-77124A11A1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342" b="15789"/>
          <a:stretch/>
        </p:blipFill>
        <p:spPr>
          <a:xfrm>
            <a:off x="511444" y="1"/>
            <a:ext cx="5381786" cy="685799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345D1B2-461D-D691-F2FF-9742BAFE44A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58" t="19711" r="3022" b="1383"/>
          <a:stretch/>
        </p:blipFill>
        <p:spPr>
          <a:xfrm>
            <a:off x="511445" y="0"/>
            <a:ext cx="5326718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54AD097-3836-B47F-66E7-1412874BEA0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614"/>
          <a:stretch/>
        </p:blipFill>
        <p:spPr>
          <a:xfrm>
            <a:off x="511442" y="0"/>
            <a:ext cx="5354055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F10E41F-73FC-3742-3B16-A5E03057605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69" t="15567" r="2279" b="1841"/>
          <a:stretch/>
        </p:blipFill>
        <p:spPr>
          <a:xfrm>
            <a:off x="526943" y="0"/>
            <a:ext cx="5311219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50E939B-F7AA-276A-9EF7-3E325CDBBA3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5614"/>
          <a:stretch/>
        </p:blipFill>
        <p:spPr>
          <a:xfrm>
            <a:off x="511439" y="19373"/>
            <a:ext cx="53112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9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0"/>
    </mc:Choice>
    <mc:Fallback xmlns="">
      <p:transition spd="slow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A82530-C93E-36BE-3463-E3236785D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10187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0B63374-2FD7-28CC-CF89-4D78B9A07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035" y="0"/>
            <a:ext cx="5223165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8F5573E-F2DE-EB22-D4C9-6E6118E06394}"/>
              </a:ext>
            </a:extLst>
          </p:cNvPr>
          <p:cNvSpPr txBox="1"/>
          <p:nvPr/>
        </p:nvSpPr>
        <p:spPr>
          <a:xfrm>
            <a:off x="8728367" y="771896"/>
            <a:ext cx="48688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C00000"/>
                </a:solidFill>
              </a:rPr>
              <a:t>UNA </a:t>
            </a:r>
          </a:p>
          <a:p>
            <a:pPr algn="ctr"/>
            <a:endParaRPr lang="es-ES" sz="2800" b="1" dirty="0">
              <a:solidFill>
                <a:srgbClr val="C00000"/>
              </a:solidFill>
            </a:endParaRPr>
          </a:p>
          <a:p>
            <a:pPr algn="ctr"/>
            <a:r>
              <a:rPr lang="es-ES" sz="2800" b="1" dirty="0">
                <a:solidFill>
                  <a:srgbClr val="C00000"/>
                </a:solidFill>
              </a:rPr>
              <a:t>E</a:t>
            </a:r>
          </a:p>
          <a:p>
            <a:pPr algn="ctr"/>
            <a:r>
              <a:rPr lang="es-ES" sz="2800" b="1" dirty="0">
                <a:solidFill>
                  <a:srgbClr val="C00000"/>
                </a:solidFill>
              </a:rPr>
              <a:t>SPADA</a:t>
            </a:r>
          </a:p>
          <a:p>
            <a:pPr algn="ctr"/>
            <a:endParaRPr lang="es-ES" sz="2400" b="1" dirty="0">
              <a:solidFill>
                <a:srgbClr val="C00000"/>
              </a:solidFill>
            </a:endParaRPr>
          </a:p>
          <a:p>
            <a:endParaRPr lang="es-ES" sz="2400" b="1" dirty="0">
              <a:solidFill>
                <a:srgbClr val="C0000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E8E8E1A-2137-F5C8-CFA9-85EA1959E80A}"/>
              </a:ext>
            </a:extLst>
          </p:cNvPr>
          <p:cNvSpPr txBox="1"/>
          <p:nvPr/>
        </p:nvSpPr>
        <p:spPr>
          <a:xfrm>
            <a:off x="9963397" y="1080655"/>
            <a:ext cx="320634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rgbClr val="C00000"/>
                </a:solidFill>
              </a:rPr>
              <a:t>T</a:t>
            </a:r>
          </a:p>
          <a:p>
            <a:r>
              <a:rPr lang="es-ES" sz="2800" b="1" dirty="0">
                <a:solidFill>
                  <a:srgbClr val="C00000"/>
                </a:solidFill>
              </a:rPr>
              <a:t>E </a:t>
            </a:r>
          </a:p>
          <a:p>
            <a:endParaRPr lang="es-ES" sz="2800" b="1" dirty="0">
              <a:solidFill>
                <a:srgbClr val="C00000"/>
              </a:solidFill>
            </a:endParaRPr>
          </a:p>
          <a:p>
            <a:r>
              <a:rPr lang="es-ES" sz="2800" b="1" dirty="0">
                <a:solidFill>
                  <a:srgbClr val="C00000"/>
                </a:solidFill>
              </a:rPr>
              <a:t>TRASPASARÁ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3AA70FA-510D-A8AF-B168-B91976020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8160" y="0"/>
            <a:ext cx="5237019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DEA1E23-048D-520F-8F6E-5F81A90949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808"/>
          <a:stretch/>
        </p:blipFill>
        <p:spPr>
          <a:xfrm>
            <a:off x="1377538" y="0"/>
            <a:ext cx="51538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74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A82530-C93E-36BE-3463-E3236785D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10187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F60465E-D710-8E8B-48E3-998FAEFEE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276" y="0"/>
            <a:ext cx="9396663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E4265EF-BEFC-F184-2CC9-7352E78D9DB5}"/>
              </a:ext>
            </a:extLst>
          </p:cNvPr>
          <p:cNvSpPr txBox="1"/>
          <p:nvPr/>
        </p:nvSpPr>
        <p:spPr>
          <a:xfrm>
            <a:off x="11079678" y="985651"/>
            <a:ext cx="522514" cy="495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C00000"/>
                </a:solidFill>
              </a:rPr>
              <a:t>HE</a:t>
            </a:r>
            <a:r>
              <a:rPr lang="es-ES" sz="2800" b="1" dirty="0">
                <a:solidFill>
                  <a:srgbClr val="C00000"/>
                </a:solidFill>
              </a:rPr>
              <a:t>M</a:t>
            </a:r>
            <a:r>
              <a:rPr lang="es-ES" sz="3600" b="1" dirty="0">
                <a:solidFill>
                  <a:srgbClr val="C00000"/>
                </a:solidFill>
              </a:rPr>
              <a:t>E  </a:t>
            </a:r>
          </a:p>
          <a:p>
            <a:pPr algn="ctr"/>
            <a:endParaRPr lang="es-ES" sz="3600" b="1" dirty="0">
              <a:solidFill>
                <a:srgbClr val="C00000"/>
              </a:solidFill>
            </a:endParaRPr>
          </a:p>
          <a:p>
            <a:pPr algn="ctr"/>
            <a:r>
              <a:rPr lang="es-ES" sz="3600" b="1" dirty="0">
                <a:solidFill>
                  <a:srgbClr val="C00000"/>
                </a:solidFill>
              </a:rPr>
              <a:t>AQU</a:t>
            </a:r>
          </a:p>
          <a:p>
            <a:pPr algn="ctr"/>
            <a:r>
              <a:rPr lang="es-ES" sz="3600" b="1" dirty="0">
                <a:solidFill>
                  <a:srgbClr val="C00000"/>
                </a:solidFill>
              </a:rPr>
              <a:t>Í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5E3BDB4-6FD2-51DD-F148-A068F0DD86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82"/>
          <a:stretch/>
        </p:blipFill>
        <p:spPr>
          <a:xfrm>
            <a:off x="1241276" y="0"/>
            <a:ext cx="9432758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79DD678-2AE7-4E83-257D-855703DB7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8118" y="0"/>
            <a:ext cx="9462978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E2AEA1A-1E91-BAC0-C6F7-BAA856DF1F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5180" y="0"/>
            <a:ext cx="9502012" cy="685799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C7C74AE-F9FC-E22C-47AE-3A25242F0F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6670" y="1"/>
            <a:ext cx="9580522" cy="685799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BB5E242-4E5C-E106-BED0-8B205368E07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755"/>
          <a:stretch/>
        </p:blipFill>
        <p:spPr>
          <a:xfrm>
            <a:off x="1126670" y="35688"/>
            <a:ext cx="9580522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BBEB8B6-1EF1-B7E0-9FC3-54952C254F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058" y="0"/>
            <a:ext cx="96331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2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0"/>
    </mc:Choice>
    <mc:Fallback xmlns="">
      <p:transition spd="slow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A82530-C93E-36BE-3463-E3236785D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10187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811C4C1-D14A-67ED-C116-CC71C917A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592" y="1"/>
            <a:ext cx="10286999" cy="685799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A70048B-DBE4-1870-D37B-1AA45367C74D}"/>
              </a:ext>
            </a:extLst>
          </p:cNvPr>
          <p:cNvSpPr txBox="1"/>
          <p:nvPr/>
        </p:nvSpPr>
        <p:spPr>
          <a:xfrm>
            <a:off x="1439333" y="795867"/>
            <a:ext cx="30141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dirty="0">
                <a:solidFill>
                  <a:srgbClr val="C00000"/>
                </a:solidFill>
                <a:latin typeface="Lucida Blackletter" pitchFamily="2" charset="77"/>
              </a:rPr>
              <a:t>Semana</a:t>
            </a:r>
          </a:p>
          <a:p>
            <a:pPr algn="ctr"/>
            <a:r>
              <a:rPr lang="es-ES" sz="6000" dirty="0">
                <a:solidFill>
                  <a:srgbClr val="C00000"/>
                </a:solidFill>
                <a:latin typeface="Lucida Blackletter" pitchFamily="2" charset="77"/>
              </a:rPr>
              <a:t>Santa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54D94C4-97D0-634B-D143-2FDD78789170}"/>
              </a:ext>
            </a:extLst>
          </p:cNvPr>
          <p:cNvSpPr txBox="1"/>
          <p:nvPr/>
        </p:nvSpPr>
        <p:spPr>
          <a:xfrm>
            <a:off x="7230534" y="795866"/>
            <a:ext cx="44957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dirty="0">
                <a:solidFill>
                  <a:srgbClr val="C00000"/>
                </a:solidFill>
                <a:latin typeface="Lucida Blackletter" pitchFamily="2" charset="77"/>
              </a:rPr>
              <a:t>Villanueva</a:t>
            </a:r>
          </a:p>
          <a:p>
            <a:pPr algn="ctr"/>
            <a:r>
              <a:rPr lang="es-ES" sz="4800" dirty="0">
                <a:solidFill>
                  <a:srgbClr val="C00000"/>
                </a:solidFill>
                <a:latin typeface="Lucida Blackletter" pitchFamily="2" charset="77"/>
              </a:rPr>
              <a:t>del</a:t>
            </a:r>
          </a:p>
          <a:p>
            <a:pPr algn="ctr"/>
            <a:r>
              <a:rPr lang="es-ES" sz="4800" dirty="0">
                <a:solidFill>
                  <a:srgbClr val="C00000"/>
                </a:solidFill>
                <a:latin typeface="Lucida Blackletter" pitchFamily="2" charset="77"/>
              </a:rPr>
              <a:t>Arzobispo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83956BE-61C4-48F7-974F-30E4981F19C9}"/>
              </a:ext>
            </a:extLst>
          </p:cNvPr>
          <p:cNvSpPr txBox="1"/>
          <p:nvPr/>
        </p:nvSpPr>
        <p:spPr>
          <a:xfrm>
            <a:off x="11239498" y="5503333"/>
            <a:ext cx="970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rgbClr val="C00000"/>
                </a:solidFill>
              </a:rPr>
              <a:t>2ª</a:t>
            </a:r>
          </a:p>
          <a:p>
            <a:pPr algn="ctr"/>
            <a:r>
              <a:rPr lang="es-ES" sz="2400" dirty="0">
                <a:solidFill>
                  <a:srgbClr val="C00000"/>
                </a:solidFill>
              </a:rPr>
              <a:t>PARTE</a:t>
            </a:r>
          </a:p>
        </p:txBody>
      </p:sp>
    </p:spTree>
    <p:extLst>
      <p:ext uri="{BB962C8B-B14F-4D97-AF65-F5344CB8AC3E}">
        <p14:creationId xmlns:p14="http://schemas.microsoft.com/office/powerpoint/2010/main" val="4282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A82530-C93E-36BE-3463-E3236785D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87" y="0"/>
            <a:ext cx="12210187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0892DED-91FB-7927-FC9F-81E59909B0F5}"/>
              </a:ext>
            </a:extLst>
          </p:cNvPr>
          <p:cNvSpPr txBox="1"/>
          <p:nvPr/>
        </p:nvSpPr>
        <p:spPr>
          <a:xfrm>
            <a:off x="10794669" y="451262"/>
            <a:ext cx="350321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rgbClr val="C00000"/>
                </a:solidFill>
              </a:rPr>
              <a:t>RO</a:t>
            </a:r>
            <a:r>
              <a:rPr lang="es-ES" sz="2800" b="1" dirty="0">
                <a:solidFill>
                  <a:srgbClr val="C00000"/>
                </a:solidFill>
              </a:rPr>
              <a:t>M</a:t>
            </a:r>
            <a:r>
              <a:rPr lang="es-ES" sz="3200" b="1" dirty="0">
                <a:solidFill>
                  <a:srgbClr val="C00000"/>
                </a:solidFill>
              </a:rPr>
              <a:t>PERÉ</a:t>
            </a:r>
          </a:p>
          <a:p>
            <a:pPr algn="ctr"/>
            <a:endParaRPr lang="es-ES" sz="2400" b="1" dirty="0">
              <a:solidFill>
                <a:srgbClr val="C0000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1E914B1-5522-5817-BAD4-6E5E82A1AD93}"/>
              </a:ext>
            </a:extLst>
          </p:cNvPr>
          <p:cNvSpPr txBox="1"/>
          <p:nvPr/>
        </p:nvSpPr>
        <p:spPr>
          <a:xfrm>
            <a:off x="11471564" y="1318161"/>
            <a:ext cx="35032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dirty="0">
                <a:solidFill>
                  <a:srgbClr val="C00000"/>
                </a:solidFill>
              </a:rPr>
              <a:t>LAS </a:t>
            </a:r>
          </a:p>
          <a:p>
            <a:endParaRPr lang="es-ES" sz="3200" b="1" dirty="0">
              <a:solidFill>
                <a:srgbClr val="C00000"/>
              </a:solidFill>
            </a:endParaRPr>
          </a:p>
          <a:p>
            <a:r>
              <a:rPr lang="es-ES" sz="3200" b="1" dirty="0">
                <a:solidFill>
                  <a:srgbClr val="C00000"/>
                </a:solidFill>
              </a:rPr>
              <a:t>LANZAS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0C88C61-468E-51B9-D649-660DF4652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010" y="1"/>
            <a:ext cx="9143999" cy="685799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16470F9-BCCC-22AF-6056-12B518A4B0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743" y="48987"/>
            <a:ext cx="9165266" cy="680901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6126855-AA41-2BCA-72BE-ADD6A3E397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862" y="26377"/>
            <a:ext cx="9186530" cy="680524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062CF34-1083-F9BE-E29F-E0EF46D8A4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743" y="-48987"/>
            <a:ext cx="9227584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4B478E7-BB69-96EA-2F74-6ED3A85DFA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863" y="-26377"/>
            <a:ext cx="9272612" cy="6858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6CA65A2-D90E-3322-8BBF-ED83F64278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905" y="-26378"/>
            <a:ext cx="9340421" cy="688437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C22F9C2-3D06-3E4A-A9EA-ACE34DA2DB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8634" y="0"/>
            <a:ext cx="9396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5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0"/>
    </mc:Choice>
    <mc:Fallback xmlns="">
      <p:transition spd="slow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3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A82530-C93E-36BE-3463-E3236785D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10187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8B47875-1C37-226E-8936-0E7B25F68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807" y="0"/>
            <a:ext cx="9420447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9479697-0888-E944-7B15-8F042B1228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16"/>
          <a:stretch/>
        </p:blipFill>
        <p:spPr>
          <a:xfrm>
            <a:off x="819807" y="0"/>
            <a:ext cx="9420447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B00D009-2E3A-C4DE-0023-4E895E123C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805" y="1"/>
            <a:ext cx="9420446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D1EB3D5-9D81-5E0E-D8FC-39A3B7339F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977" y="0"/>
            <a:ext cx="9499274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97AA277-4B0B-0AFD-04B0-477230BD7DA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1625"/>
          <a:stretch/>
        </p:blipFill>
        <p:spPr>
          <a:xfrm>
            <a:off x="2147777" y="0"/>
            <a:ext cx="48697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3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A82530-C93E-36BE-3463-E3236785D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10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94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A82530-C93E-36BE-3463-E3236785D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87" y="0"/>
            <a:ext cx="12210187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A7F08AB-CA49-5D89-AF50-062EBD9C5D84}"/>
              </a:ext>
            </a:extLst>
          </p:cNvPr>
          <p:cNvSpPr txBox="1"/>
          <p:nvPr/>
        </p:nvSpPr>
        <p:spPr>
          <a:xfrm>
            <a:off x="7908965" y="548640"/>
            <a:ext cx="344384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srgbClr val="C00000"/>
                </a:solidFill>
                <a:latin typeface="Colonna MT" pitchFamily="82" charset="77"/>
                <a:ea typeface="DFMincho-UB" panose="02010609010101010101" pitchFamily="49" charset="-128"/>
              </a:rPr>
              <a:t>HERMANDAD:  EXPIRACIÓN </a:t>
            </a:r>
          </a:p>
          <a:p>
            <a:pPr algn="ctr"/>
            <a:r>
              <a:rPr lang="es-ES" sz="3600" dirty="0">
                <a:solidFill>
                  <a:srgbClr val="C00000"/>
                </a:solidFill>
                <a:latin typeface="Colonna MT" pitchFamily="82" charset="77"/>
                <a:ea typeface="DFMincho-UB" panose="02010609010101010101" pitchFamily="49" charset="-128"/>
              </a:rPr>
              <a:t>Y </a:t>
            </a:r>
          </a:p>
          <a:p>
            <a:pPr algn="ctr"/>
            <a:r>
              <a:rPr lang="es-ES" sz="3600" dirty="0">
                <a:solidFill>
                  <a:srgbClr val="C00000"/>
                </a:solidFill>
                <a:latin typeface="Colonna MT" pitchFamily="82" charset="77"/>
                <a:ea typeface="DFMincho-UB" panose="02010609010101010101" pitchFamily="49" charset="-128"/>
              </a:rPr>
              <a:t>AMARGURA</a:t>
            </a:r>
          </a:p>
          <a:p>
            <a:endParaRPr lang="es-ES" dirty="0"/>
          </a:p>
          <a:p>
            <a:pPr algn="ctr"/>
            <a:r>
              <a:rPr lang="es-ES" sz="2400" b="1" dirty="0">
                <a:solidFill>
                  <a:srgbClr val="C00000"/>
                </a:solidFill>
              </a:rPr>
              <a:t>FUNDACIÓN : </a:t>
            </a:r>
          </a:p>
          <a:p>
            <a:pPr algn="ctr"/>
            <a:r>
              <a:rPr lang="es-ES" sz="2400" dirty="0">
                <a:solidFill>
                  <a:srgbClr val="C00000"/>
                </a:solidFill>
              </a:rPr>
              <a:t>AÑO 1905</a:t>
            </a:r>
          </a:p>
          <a:p>
            <a:pPr algn="ctr"/>
            <a:r>
              <a:rPr lang="es-ES" sz="2400" dirty="0">
                <a:solidFill>
                  <a:srgbClr val="C00000"/>
                </a:solidFill>
              </a:rPr>
              <a:t>(Orígenes : </a:t>
            </a:r>
          </a:p>
          <a:p>
            <a:pPr algn="ctr"/>
            <a:r>
              <a:rPr lang="es-ES" sz="2400" dirty="0">
                <a:solidFill>
                  <a:srgbClr val="C00000"/>
                </a:solidFill>
              </a:rPr>
              <a:t>Siglo XVII</a:t>
            </a:r>
          </a:p>
          <a:p>
            <a:pPr algn="ctr"/>
            <a:endParaRPr lang="es-ES" sz="2400" b="1" dirty="0">
              <a:solidFill>
                <a:srgbClr val="C00000"/>
              </a:solidFill>
            </a:endParaRPr>
          </a:p>
          <a:p>
            <a:pPr algn="ctr"/>
            <a:endParaRPr lang="es-ES" sz="2400" b="1" dirty="0">
              <a:solidFill>
                <a:srgbClr val="C0000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C095C3F-E282-7EBD-3423-E783500D7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535" y="0"/>
            <a:ext cx="4619273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5717CB5-617D-907C-5827-AC0FCA54B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658" y="0"/>
            <a:ext cx="4569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30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A82530-C93E-36BE-3463-E3236785D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10187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3BCC94C-CC7A-435E-854D-88EED6063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773" y="0"/>
            <a:ext cx="5312229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E930FD9-D51A-FCFA-232D-5CC5215CD8D0}"/>
              </a:ext>
            </a:extLst>
          </p:cNvPr>
          <p:cNvSpPr txBox="1"/>
          <p:nvPr/>
        </p:nvSpPr>
        <p:spPr>
          <a:xfrm>
            <a:off x="7457090" y="394138"/>
            <a:ext cx="331075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</a:rPr>
              <a:t>IMÁGENES</a:t>
            </a:r>
          </a:p>
          <a:p>
            <a:pPr algn="ctr"/>
            <a:r>
              <a:rPr lang="es-ES" sz="2400" dirty="0">
                <a:solidFill>
                  <a:srgbClr val="C00000"/>
                </a:solidFill>
              </a:rPr>
              <a:t>Calvario: </a:t>
            </a:r>
          </a:p>
          <a:p>
            <a:pPr algn="ctr"/>
            <a:r>
              <a:rPr lang="es-ES" sz="2400" dirty="0">
                <a:solidFill>
                  <a:srgbClr val="C00000"/>
                </a:solidFill>
              </a:rPr>
              <a:t>D. Sánchez Mesa </a:t>
            </a:r>
          </a:p>
          <a:p>
            <a:pPr algn="ctr"/>
            <a:r>
              <a:rPr lang="es-ES" sz="2400" dirty="0">
                <a:solidFill>
                  <a:srgbClr val="C00000"/>
                </a:solidFill>
              </a:rPr>
              <a:t>Virgen: </a:t>
            </a:r>
          </a:p>
          <a:p>
            <a:pPr algn="ctr"/>
            <a:r>
              <a:rPr lang="es-ES" sz="2400" dirty="0">
                <a:solidFill>
                  <a:srgbClr val="C00000"/>
                </a:solidFill>
              </a:rPr>
              <a:t>Felipe Herreros </a:t>
            </a:r>
          </a:p>
          <a:p>
            <a:pPr algn="ctr"/>
            <a:r>
              <a:rPr lang="es-ES" sz="2400" dirty="0">
                <a:solidFill>
                  <a:srgbClr val="C00000"/>
                </a:solidFill>
              </a:rPr>
              <a:t>(2009)</a:t>
            </a:r>
          </a:p>
          <a:p>
            <a:pPr algn="ctr"/>
            <a:endParaRPr lang="es-ES" sz="2400" b="1" dirty="0">
              <a:solidFill>
                <a:srgbClr val="C00000"/>
              </a:solidFill>
            </a:endParaRPr>
          </a:p>
          <a:p>
            <a:pPr algn="ctr"/>
            <a:r>
              <a:rPr lang="es-ES" sz="2400" b="1" dirty="0">
                <a:solidFill>
                  <a:srgbClr val="C00000"/>
                </a:solidFill>
              </a:rPr>
              <a:t>HÁBITO: </a:t>
            </a:r>
          </a:p>
          <a:p>
            <a:pPr algn="ctr"/>
            <a:r>
              <a:rPr lang="es-ES" sz="2400" dirty="0">
                <a:solidFill>
                  <a:srgbClr val="C00000"/>
                </a:solidFill>
              </a:rPr>
              <a:t>Túnica hueso, </a:t>
            </a:r>
          </a:p>
          <a:p>
            <a:pPr algn="ctr"/>
            <a:r>
              <a:rPr lang="es-ES" sz="2400" dirty="0">
                <a:solidFill>
                  <a:srgbClr val="C00000"/>
                </a:solidFill>
              </a:rPr>
              <a:t>capa blanca</a:t>
            </a:r>
          </a:p>
          <a:p>
            <a:pPr algn="ctr"/>
            <a:r>
              <a:rPr lang="es-ES" sz="2400" dirty="0">
                <a:solidFill>
                  <a:srgbClr val="C00000"/>
                </a:solidFill>
              </a:rPr>
              <a:t>capirote y fajín rojo</a:t>
            </a:r>
          </a:p>
          <a:p>
            <a:pPr algn="ctr"/>
            <a:endParaRPr lang="es-ES" sz="2400" b="1" dirty="0">
              <a:solidFill>
                <a:srgbClr val="C00000"/>
              </a:solidFill>
            </a:endParaRPr>
          </a:p>
          <a:p>
            <a:pPr algn="ctr"/>
            <a:r>
              <a:rPr lang="es-ES" sz="2400" b="1" dirty="0">
                <a:solidFill>
                  <a:srgbClr val="C00000"/>
                </a:solidFill>
              </a:rPr>
              <a:t>ESTACIÓN: </a:t>
            </a:r>
          </a:p>
          <a:p>
            <a:pPr algn="ctr"/>
            <a:r>
              <a:rPr lang="es-ES" sz="2400" dirty="0">
                <a:solidFill>
                  <a:srgbClr val="C00000"/>
                </a:solidFill>
              </a:rPr>
              <a:t>Viernes Santo </a:t>
            </a:r>
          </a:p>
          <a:p>
            <a:pPr algn="ctr"/>
            <a:r>
              <a:rPr lang="es-ES" sz="2400" dirty="0">
                <a:solidFill>
                  <a:srgbClr val="C00000"/>
                </a:solidFill>
              </a:rPr>
              <a:t>17,30 h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97D4CC8-FCA4-04B2-0279-8FD080F303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734"/>
          <a:stretch/>
        </p:blipFill>
        <p:spPr>
          <a:xfrm>
            <a:off x="911679" y="0"/>
            <a:ext cx="531495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DCDAE12-1DCC-219D-4C70-D955AA2A6E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954" y="0"/>
            <a:ext cx="5314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2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A82530-C93E-36BE-3463-E3236785D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10187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6241D19-9BB9-754D-6D94-A6C855AF4F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74"/>
          <a:stretch/>
        </p:blipFill>
        <p:spPr>
          <a:xfrm>
            <a:off x="1120057" y="0"/>
            <a:ext cx="523875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DD8E962-88BA-5298-2DB9-265C555544C3}"/>
              </a:ext>
            </a:extLst>
          </p:cNvPr>
          <p:cNvSpPr txBox="1"/>
          <p:nvPr/>
        </p:nvSpPr>
        <p:spPr>
          <a:xfrm flipH="1">
            <a:off x="8337895" y="475014"/>
            <a:ext cx="46320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dirty="0">
                <a:solidFill>
                  <a:srgbClr val="C00000"/>
                </a:solidFill>
              </a:rPr>
              <a:t>TU </a:t>
            </a:r>
          </a:p>
          <a:p>
            <a:endParaRPr lang="es-ES" sz="3600" b="1" dirty="0">
              <a:solidFill>
                <a:srgbClr val="C00000"/>
              </a:solidFill>
            </a:endParaRPr>
          </a:p>
          <a:p>
            <a:r>
              <a:rPr lang="es-ES" sz="3600" b="1" dirty="0">
                <a:solidFill>
                  <a:srgbClr val="C00000"/>
                </a:solidFill>
              </a:rPr>
              <a:t>CRUZ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B048BAC-02F5-A8CB-80AB-E4B77C4516FA}"/>
              </a:ext>
            </a:extLst>
          </p:cNvPr>
          <p:cNvSpPr txBox="1"/>
          <p:nvPr/>
        </p:nvSpPr>
        <p:spPr>
          <a:xfrm>
            <a:off x="9722426" y="945932"/>
            <a:ext cx="30331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C00000"/>
                </a:solidFill>
              </a:rPr>
              <a:t>NOS </a:t>
            </a:r>
          </a:p>
          <a:p>
            <a:pPr algn="ctr"/>
            <a:endParaRPr lang="es-ES" sz="3600" b="1" dirty="0">
              <a:solidFill>
                <a:srgbClr val="C00000"/>
              </a:solidFill>
            </a:endParaRPr>
          </a:p>
          <a:p>
            <a:pPr algn="ctr"/>
            <a:r>
              <a:rPr lang="es-ES" sz="3600" b="1" dirty="0">
                <a:solidFill>
                  <a:srgbClr val="C00000"/>
                </a:solidFill>
              </a:rPr>
              <a:t>SALVA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6F06479-B870-F709-4E34-E26CBC303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883" y="0"/>
            <a:ext cx="5177118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2AA6C30-C9D0-CE92-81F9-641BC917DB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586" y="0"/>
            <a:ext cx="5181600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3C224F7-8E4B-B3CA-0574-E409473717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586" y="0"/>
            <a:ext cx="5212426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4F87C6B-F86A-A1C2-C16E-65FB671FC5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3945" y="0"/>
            <a:ext cx="51182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55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00"/>
    </mc:Choice>
    <mc:Fallback xmlns="">
      <p:transition spd="slow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A82530-C93E-36BE-3463-E3236785D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10187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01CE5A1-010F-63F0-6101-64B8ED345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406" y="0"/>
            <a:ext cx="9013372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0B44EE9-C9F8-6ACC-7894-1700D6AA38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12"/>
          <a:stretch/>
        </p:blipFill>
        <p:spPr>
          <a:xfrm>
            <a:off x="1567543" y="0"/>
            <a:ext cx="9111342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C777217-F8A8-857F-586C-0DB68D1AFE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8557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791EB4D-DE5D-6AF4-D26B-3FD3947562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4886" y="0"/>
            <a:ext cx="9029700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7B79D11-4410-14E2-5DC0-772B4EE13C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5900" y="0"/>
            <a:ext cx="9187543" cy="685799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878143D-9A5A-169D-BA9E-BF52175721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4258" y="0"/>
            <a:ext cx="9252856" cy="685799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9213AF7-40C4-5840-6801-6FF40D14002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610"/>
          <a:stretch/>
        </p:blipFill>
        <p:spPr>
          <a:xfrm>
            <a:off x="1402098" y="2"/>
            <a:ext cx="9260459" cy="685799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4941AE8-DB5B-CCC4-8A0B-EC3D25EB0B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87928" y="0"/>
            <a:ext cx="9307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34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00"/>
    </mc:Choice>
    <mc:Fallback xmlns="">
      <p:transition spd="slow" advTm="4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A82530-C93E-36BE-3463-E3236785D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87" y="0"/>
            <a:ext cx="12210187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8AD2060-A352-1CB1-8FD9-8ED450714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66" y="0"/>
            <a:ext cx="9932276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9AA830F-97C4-C999-8A4D-3FDACB359094}"/>
              </a:ext>
            </a:extLst>
          </p:cNvPr>
          <p:cNvSpPr txBox="1"/>
          <p:nvPr/>
        </p:nvSpPr>
        <p:spPr>
          <a:xfrm>
            <a:off x="10998333" y="409902"/>
            <a:ext cx="415901" cy="5626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</a:rPr>
              <a:t>JUNTO  </a:t>
            </a:r>
          </a:p>
          <a:p>
            <a:pPr algn="ctr"/>
            <a:endParaRPr lang="es-ES" sz="2400" b="1" dirty="0">
              <a:solidFill>
                <a:srgbClr val="C00000"/>
              </a:solidFill>
            </a:endParaRPr>
          </a:p>
          <a:p>
            <a:pPr algn="ctr"/>
            <a:r>
              <a:rPr lang="es-ES" sz="2400" b="1" dirty="0">
                <a:solidFill>
                  <a:srgbClr val="C00000"/>
                </a:solidFill>
              </a:rPr>
              <a:t>A </a:t>
            </a:r>
          </a:p>
          <a:p>
            <a:pPr algn="ctr"/>
            <a:endParaRPr lang="es-ES" sz="2400" b="1" dirty="0">
              <a:solidFill>
                <a:srgbClr val="C00000"/>
              </a:solidFill>
            </a:endParaRPr>
          </a:p>
          <a:p>
            <a:pPr algn="ctr"/>
            <a:r>
              <a:rPr lang="es-ES" sz="2400" b="1" dirty="0">
                <a:solidFill>
                  <a:srgbClr val="C00000"/>
                </a:solidFill>
              </a:rPr>
              <a:t>LA </a:t>
            </a:r>
          </a:p>
          <a:p>
            <a:pPr algn="ctr"/>
            <a:endParaRPr lang="es-ES" sz="2400" b="1" dirty="0">
              <a:solidFill>
                <a:srgbClr val="C00000"/>
              </a:solidFill>
            </a:endParaRPr>
          </a:p>
          <a:p>
            <a:pPr algn="ctr"/>
            <a:r>
              <a:rPr lang="es-ES" sz="2400" b="1" dirty="0">
                <a:solidFill>
                  <a:srgbClr val="C00000"/>
                </a:solidFill>
              </a:rPr>
              <a:t>CRUZ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B96E472-8773-1DD7-1F0B-57D12A97814D}"/>
              </a:ext>
            </a:extLst>
          </p:cNvPr>
          <p:cNvSpPr txBox="1"/>
          <p:nvPr/>
        </p:nvSpPr>
        <p:spPr>
          <a:xfrm>
            <a:off x="11524593" y="3429000"/>
            <a:ext cx="58240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</a:rPr>
              <a:t>L</a:t>
            </a:r>
          </a:p>
          <a:p>
            <a:pPr algn="ctr"/>
            <a:r>
              <a:rPr lang="es-ES" sz="2400" b="1" dirty="0">
                <a:solidFill>
                  <a:srgbClr val="C00000"/>
                </a:solidFill>
              </a:rPr>
              <a:t>A </a:t>
            </a:r>
          </a:p>
          <a:p>
            <a:pPr algn="ctr"/>
            <a:endParaRPr lang="es-ES" sz="2400" b="1" dirty="0">
              <a:solidFill>
                <a:srgbClr val="C00000"/>
              </a:solidFill>
            </a:endParaRPr>
          </a:p>
          <a:p>
            <a:pPr algn="ctr"/>
            <a:r>
              <a:rPr lang="es-ES" sz="2000" b="1" dirty="0">
                <a:solidFill>
                  <a:srgbClr val="C00000"/>
                </a:solidFill>
              </a:rPr>
              <a:t>M</a:t>
            </a:r>
            <a:r>
              <a:rPr lang="es-ES" sz="2400" b="1" dirty="0">
                <a:solidFill>
                  <a:srgbClr val="C00000"/>
                </a:solidFill>
              </a:rPr>
              <a:t>A</a:t>
            </a:r>
          </a:p>
          <a:p>
            <a:pPr algn="ctr"/>
            <a:r>
              <a:rPr lang="es-ES" sz="2400" b="1" dirty="0">
                <a:solidFill>
                  <a:srgbClr val="C00000"/>
                </a:solidFill>
              </a:rPr>
              <a:t>D</a:t>
            </a:r>
          </a:p>
          <a:p>
            <a:pPr algn="ctr"/>
            <a:r>
              <a:rPr lang="es-ES" sz="2400" b="1" dirty="0">
                <a:solidFill>
                  <a:srgbClr val="C00000"/>
                </a:solidFill>
              </a:rPr>
              <a:t>R</a:t>
            </a:r>
          </a:p>
          <a:p>
            <a:pPr algn="ctr"/>
            <a:r>
              <a:rPr lang="es-ES" sz="2800" b="1" dirty="0">
                <a:solidFill>
                  <a:srgbClr val="C00000"/>
                </a:solidFill>
              </a:rPr>
              <a:t>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CF87CA2-7E06-AA97-2D2D-B405482C59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64"/>
          <a:stretch/>
        </p:blipFill>
        <p:spPr>
          <a:xfrm>
            <a:off x="457199" y="0"/>
            <a:ext cx="9948042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B703FE0-579C-2788-4DC6-289ADA5CB7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965" y="0"/>
            <a:ext cx="9948041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70BF8E2-B92C-EBD5-A3AF-53AAA5E89C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966" y="0"/>
            <a:ext cx="9948039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A946DF2-0FC5-DC15-6A84-BB5C3BB295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965" y="1"/>
            <a:ext cx="993227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0"/>
    </mc:Choice>
    <mc:Fallback xmlns="">
      <p:transition spd="slow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6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000"/>
                            </p:stCondLst>
                            <p:childTnLst>
                              <p:par>
                                <p:cTn id="32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A82530-C93E-36BE-3463-E3236785D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10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19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A82530-C93E-36BE-3463-E3236785D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10187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D086E99-70AB-F534-9220-4356FE0B85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126"/>
          <a:stretch/>
        </p:blipFill>
        <p:spPr>
          <a:xfrm>
            <a:off x="322728" y="307840"/>
            <a:ext cx="6651813" cy="634493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D4FB4CA-9E64-C2F6-60A7-8473212A315F}"/>
              </a:ext>
            </a:extLst>
          </p:cNvPr>
          <p:cNvSpPr txBox="1"/>
          <p:nvPr/>
        </p:nvSpPr>
        <p:spPr>
          <a:xfrm>
            <a:off x="8087096" y="307841"/>
            <a:ext cx="3681351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dirty="0">
                <a:solidFill>
                  <a:srgbClr val="C00000"/>
                </a:solidFill>
                <a:latin typeface="Colonna MT" pitchFamily="82" charset="77"/>
              </a:rPr>
              <a:t>HERMANDAD: </a:t>
            </a:r>
          </a:p>
          <a:p>
            <a:pPr algn="ctr"/>
            <a:r>
              <a:rPr lang="es-ES" sz="3200" dirty="0">
                <a:solidFill>
                  <a:srgbClr val="C00000"/>
                </a:solidFill>
                <a:latin typeface="Colonna MT" pitchFamily="82" charset="77"/>
              </a:rPr>
              <a:t> SANTO </a:t>
            </a:r>
          </a:p>
          <a:p>
            <a:pPr algn="ctr"/>
            <a:r>
              <a:rPr lang="es-ES" sz="3200" dirty="0">
                <a:solidFill>
                  <a:srgbClr val="C00000"/>
                </a:solidFill>
                <a:latin typeface="Colonna MT" pitchFamily="82" charset="77"/>
              </a:rPr>
              <a:t>ENTIERRO</a:t>
            </a:r>
          </a:p>
          <a:p>
            <a:endParaRPr lang="es-ES" sz="2400" dirty="0"/>
          </a:p>
          <a:p>
            <a:pPr algn="ctr"/>
            <a:r>
              <a:rPr lang="es-ES" sz="2400" b="1" dirty="0">
                <a:solidFill>
                  <a:srgbClr val="C00000"/>
                </a:solidFill>
              </a:rPr>
              <a:t>FUNDACIÓN: </a:t>
            </a:r>
          </a:p>
          <a:p>
            <a:pPr algn="ctr"/>
            <a:r>
              <a:rPr lang="es-ES" sz="2400" dirty="0">
                <a:solidFill>
                  <a:srgbClr val="C00000"/>
                </a:solidFill>
              </a:rPr>
              <a:t>Año 1622</a:t>
            </a:r>
            <a:endParaRPr lang="es-ES" sz="2400" b="1" dirty="0">
              <a:solidFill>
                <a:srgbClr val="C00000"/>
              </a:solidFill>
            </a:endParaRPr>
          </a:p>
          <a:p>
            <a:pPr algn="ctr"/>
            <a:r>
              <a:rPr lang="es-ES" sz="2400" b="1" dirty="0">
                <a:solidFill>
                  <a:srgbClr val="C00000"/>
                </a:solidFill>
              </a:rPr>
              <a:t>IMAGEN: </a:t>
            </a:r>
          </a:p>
          <a:p>
            <a:pPr algn="ctr"/>
            <a:r>
              <a:rPr lang="es-ES" sz="2400" dirty="0">
                <a:solidFill>
                  <a:srgbClr val="C00000"/>
                </a:solidFill>
              </a:rPr>
              <a:t>Cristo de Olot.</a:t>
            </a:r>
          </a:p>
          <a:p>
            <a:pPr algn="ctr"/>
            <a:r>
              <a:rPr lang="es-ES" sz="2400" b="1" dirty="0">
                <a:solidFill>
                  <a:srgbClr val="C00000"/>
                </a:solidFill>
              </a:rPr>
              <a:t>TRONO: </a:t>
            </a:r>
          </a:p>
          <a:p>
            <a:pPr algn="ctr"/>
            <a:r>
              <a:rPr lang="es-ES" sz="2400" dirty="0">
                <a:solidFill>
                  <a:srgbClr val="C00000"/>
                </a:solidFill>
              </a:rPr>
              <a:t>Plata y cristal</a:t>
            </a:r>
            <a:r>
              <a:rPr lang="es-ES" sz="2400" b="1" dirty="0">
                <a:solidFill>
                  <a:srgbClr val="C00000"/>
                </a:solidFill>
              </a:rPr>
              <a:t>. </a:t>
            </a:r>
            <a:r>
              <a:rPr lang="es-ES" sz="2400" dirty="0">
                <a:solidFill>
                  <a:srgbClr val="C00000"/>
                </a:solidFill>
              </a:rPr>
              <a:t>Quintana.(1940.Zaragoza)</a:t>
            </a:r>
          </a:p>
          <a:p>
            <a:pPr algn="ctr"/>
            <a:r>
              <a:rPr lang="es-ES" sz="2400" b="1" dirty="0">
                <a:solidFill>
                  <a:srgbClr val="C00000"/>
                </a:solidFill>
              </a:rPr>
              <a:t>HABITO: </a:t>
            </a:r>
          </a:p>
          <a:p>
            <a:pPr algn="ctr"/>
            <a:r>
              <a:rPr lang="es-ES" sz="2400" dirty="0">
                <a:solidFill>
                  <a:srgbClr val="C00000"/>
                </a:solidFill>
              </a:rPr>
              <a:t>Túnica y capirote negro. Detalles y encajes blancos.</a:t>
            </a:r>
          </a:p>
          <a:p>
            <a:pPr algn="ctr"/>
            <a:r>
              <a:rPr lang="es-ES" sz="2400" b="1" dirty="0">
                <a:solidFill>
                  <a:srgbClr val="C00000"/>
                </a:solidFill>
              </a:rPr>
              <a:t>ESTACIÓN. </a:t>
            </a:r>
          </a:p>
          <a:p>
            <a:pPr algn="ctr"/>
            <a:r>
              <a:rPr lang="es-ES" sz="2400" dirty="0">
                <a:solidFill>
                  <a:srgbClr val="C00000"/>
                </a:solidFill>
              </a:rPr>
              <a:t>Viernes Santo: 22 h</a:t>
            </a:r>
          </a:p>
          <a:p>
            <a:pPr algn="ctr"/>
            <a:endParaRPr lang="es-E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32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A82530-C93E-36BE-3463-E3236785D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10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3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A82530-C93E-36BE-3463-E3236785D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10187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D086E99-70AB-F534-9220-4356FE0B8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244" y="0"/>
            <a:ext cx="10289512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993E1C1-835F-2953-D537-B0AF2EACD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364" y="1"/>
            <a:ext cx="10341271" cy="685799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B707B6E-D663-BA14-492C-BE2F340B9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177" y="0"/>
            <a:ext cx="1036583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720BBF3-9124-1842-5F9E-D7D437136C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694" y="0"/>
            <a:ext cx="10390611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CC63502-CCB3-84EF-24FF-50C46580F07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440"/>
          <a:stretch/>
        </p:blipFill>
        <p:spPr>
          <a:xfrm>
            <a:off x="895350" y="-57150"/>
            <a:ext cx="10401300" cy="69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9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0"/>
    </mc:Choice>
    <mc:Fallback xmlns="">
      <p:transition spd="slow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A82530-C93E-36BE-3463-E3236785D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10187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687D699-E690-446A-F140-E5BC26C61622}"/>
              </a:ext>
            </a:extLst>
          </p:cNvPr>
          <p:cNvSpPr txBox="1"/>
          <p:nvPr/>
        </p:nvSpPr>
        <p:spPr>
          <a:xfrm>
            <a:off x="10515600" y="22043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0231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A82530-C93E-36BE-3463-E3236785D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10187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6EB5227-4103-EFE5-490A-2D3DE2499FB1}"/>
              </a:ext>
            </a:extLst>
          </p:cNvPr>
          <p:cNvSpPr txBox="1"/>
          <p:nvPr/>
        </p:nvSpPr>
        <p:spPr>
          <a:xfrm>
            <a:off x="8027719" y="961901"/>
            <a:ext cx="3800102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rgbClr val="C00000"/>
                </a:solidFill>
                <a:latin typeface="Colonna MT" pitchFamily="82" charset="77"/>
              </a:rPr>
              <a:t>HERMANDAD: </a:t>
            </a:r>
          </a:p>
          <a:p>
            <a:pPr algn="ctr"/>
            <a:r>
              <a:rPr lang="es-ES" sz="3200" dirty="0">
                <a:solidFill>
                  <a:srgbClr val="C00000"/>
                </a:solidFill>
                <a:latin typeface="Colonna MT" pitchFamily="82" charset="77"/>
              </a:rPr>
              <a:t>NUESTRA </a:t>
            </a:r>
          </a:p>
          <a:p>
            <a:pPr algn="ctr"/>
            <a:r>
              <a:rPr lang="es-ES" sz="3200" dirty="0">
                <a:solidFill>
                  <a:srgbClr val="C00000"/>
                </a:solidFill>
                <a:latin typeface="Colonna MT" pitchFamily="82" charset="77"/>
              </a:rPr>
              <a:t>SEÑORA </a:t>
            </a:r>
          </a:p>
          <a:p>
            <a:pPr algn="ctr"/>
            <a:r>
              <a:rPr lang="es-ES" sz="3200" dirty="0">
                <a:solidFill>
                  <a:srgbClr val="C00000"/>
                </a:solidFill>
                <a:latin typeface="Colonna MT" pitchFamily="82" charset="77"/>
              </a:rPr>
              <a:t>DE LOS </a:t>
            </a:r>
          </a:p>
          <a:p>
            <a:pPr algn="ctr"/>
            <a:r>
              <a:rPr lang="es-ES" sz="3200" dirty="0">
                <a:solidFill>
                  <a:srgbClr val="C00000"/>
                </a:solidFill>
                <a:latin typeface="Colonna MT" pitchFamily="82" charset="77"/>
              </a:rPr>
              <a:t>DOLORES</a:t>
            </a:r>
          </a:p>
          <a:p>
            <a:endParaRPr lang="es-ES" dirty="0"/>
          </a:p>
          <a:p>
            <a:pPr algn="ctr"/>
            <a:endParaRPr lang="es-ES" sz="2400" b="1" dirty="0">
              <a:solidFill>
                <a:srgbClr val="C00000"/>
              </a:solidFill>
            </a:endParaRPr>
          </a:p>
          <a:p>
            <a:pPr algn="ctr"/>
            <a:r>
              <a:rPr lang="es-ES" sz="2400" b="1" dirty="0">
                <a:solidFill>
                  <a:srgbClr val="C00000"/>
                </a:solidFill>
              </a:rPr>
              <a:t>FUNDACIÓN: </a:t>
            </a:r>
          </a:p>
          <a:p>
            <a:pPr algn="ctr"/>
            <a:r>
              <a:rPr lang="es-ES" sz="2400" dirty="0">
                <a:solidFill>
                  <a:srgbClr val="C00000"/>
                </a:solidFill>
              </a:rPr>
              <a:t>Año 1623</a:t>
            </a:r>
          </a:p>
          <a:p>
            <a:pPr algn="ctr"/>
            <a:r>
              <a:rPr lang="es-ES" sz="2400" dirty="0">
                <a:solidFill>
                  <a:srgbClr val="C00000"/>
                </a:solidFill>
              </a:rPr>
              <a:t>Estatutos 1993</a:t>
            </a:r>
          </a:p>
          <a:p>
            <a:pPr algn="ctr"/>
            <a:endParaRPr lang="es-ES" sz="2400" b="1" dirty="0">
              <a:solidFill>
                <a:srgbClr val="C00000"/>
              </a:solidFill>
            </a:endParaRPr>
          </a:p>
          <a:p>
            <a:pPr algn="ctr"/>
            <a:endParaRPr lang="es-ES" sz="2400" b="1" dirty="0">
              <a:solidFill>
                <a:srgbClr val="C0000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83DBAA3-DEDA-CD75-59CC-2559A5A45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15" y="337718"/>
            <a:ext cx="4527527" cy="618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A82530-C93E-36BE-3463-E3236785D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10187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6EB5227-4103-EFE5-490A-2D3DE2499FB1}"/>
              </a:ext>
            </a:extLst>
          </p:cNvPr>
          <p:cNvSpPr txBox="1"/>
          <p:nvPr/>
        </p:nvSpPr>
        <p:spPr>
          <a:xfrm>
            <a:off x="8075221" y="914400"/>
            <a:ext cx="37526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2400" b="1" dirty="0">
              <a:solidFill>
                <a:srgbClr val="C00000"/>
              </a:solidFill>
            </a:endParaRPr>
          </a:p>
          <a:p>
            <a:pPr algn="ctr"/>
            <a:r>
              <a:rPr lang="es-ES" sz="2400" b="1" dirty="0">
                <a:solidFill>
                  <a:srgbClr val="C00000"/>
                </a:solidFill>
              </a:rPr>
              <a:t>IMAGEN:</a:t>
            </a:r>
          </a:p>
          <a:p>
            <a:pPr algn="ctr"/>
            <a:r>
              <a:rPr lang="es-ES" sz="2400" b="1" dirty="0">
                <a:solidFill>
                  <a:srgbClr val="C00000"/>
                </a:solidFill>
              </a:rPr>
              <a:t> </a:t>
            </a:r>
            <a:r>
              <a:rPr lang="es-ES" sz="2400" dirty="0">
                <a:solidFill>
                  <a:srgbClr val="C00000"/>
                </a:solidFill>
              </a:rPr>
              <a:t>Virgen: </a:t>
            </a:r>
          </a:p>
          <a:p>
            <a:pPr algn="ctr"/>
            <a:r>
              <a:rPr lang="es-ES" sz="2400" dirty="0">
                <a:solidFill>
                  <a:srgbClr val="C00000"/>
                </a:solidFill>
              </a:rPr>
              <a:t>D. Sánchez Mesa  </a:t>
            </a:r>
          </a:p>
          <a:p>
            <a:pPr algn="ctr"/>
            <a:r>
              <a:rPr lang="es-ES" sz="2400" dirty="0">
                <a:solidFill>
                  <a:srgbClr val="C00000"/>
                </a:solidFill>
              </a:rPr>
              <a:t>(Año  1945)</a:t>
            </a:r>
          </a:p>
          <a:p>
            <a:pPr algn="ctr"/>
            <a:endParaRPr lang="es-ES" sz="2400" b="1" dirty="0">
              <a:solidFill>
                <a:srgbClr val="C00000"/>
              </a:solidFill>
            </a:endParaRPr>
          </a:p>
          <a:p>
            <a:pPr algn="ctr"/>
            <a:r>
              <a:rPr lang="es-ES" sz="2400" b="1" dirty="0">
                <a:solidFill>
                  <a:srgbClr val="C00000"/>
                </a:solidFill>
              </a:rPr>
              <a:t>HABITO: </a:t>
            </a:r>
          </a:p>
          <a:p>
            <a:pPr algn="ctr"/>
            <a:r>
              <a:rPr lang="es-ES" sz="2400" dirty="0">
                <a:solidFill>
                  <a:srgbClr val="C00000"/>
                </a:solidFill>
              </a:rPr>
              <a:t>Túnica y capa </a:t>
            </a:r>
          </a:p>
          <a:p>
            <a:pPr algn="ctr"/>
            <a:r>
              <a:rPr lang="es-ES" sz="2400" dirty="0">
                <a:solidFill>
                  <a:srgbClr val="C00000"/>
                </a:solidFill>
              </a:rPr>
              <a:t>de raso azul marino. </a:t>
            </a:r>
          </a:p>
          <a:p>
            <a:pPr algn="ctr"/>
            <a:r>
              <a:rPr lang="es-ES" sz="2400" dirty="0">
                <a:solidFill>
                  <a:srgbClr val="C00000"/>
                </a:solidFill>
              </a:rPr>
              <a:t>Encaje dorado.</a:t>
            </a:r>
          </a:p>
          <a:p>
            <a:pPr algn="ctr"/>
            <a:endParaRPr lang="es-ES" sz="2400" dirty="0">
              <a:solidFill>
                <a:srgbClr val="C00000"/>
              </a:solidFill>
            </a:endParaRPr>
          </a:p>
          <a:p>
            <a:pPr algn="ctr"/>
            <a:r>
              <a:rPr lang="es-ES" sz="2400" b="1" dirty="0">
                <a:solidFill>
                  <a:srgbClr val="C00000"/>
                </a:solidFill>
              </a:rPr>
              <a:t>ESTACIÓN PROPIA: </a:t>
            </a:r>
          </a:p>
          <a:p>
            <a:pPr algn="ctr"/>
            <a:r>
              <a:rPr lang="es-ES" sz="2400" dirty="0">
                <a:solidFill>
                  <a:srgbClr val="C00000"/>
                </a:solidFill>
              </a:rPr>
              <a:t>Viernes Santo </a:t>
            </a:r>
          </a:p>
          <a:p>
            <a:pPr algn="ctr"/>
            <a:r>
              <a:rPr lang="es-ES" sz="2400" dirty="0">
                <a:solidFill>
                  <a:srgbClr val="C00000"/>
                </a:solidFill>
              </a:rPr>
              <a:t>22,30 h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8BD0427-242B-3839-8AE8-53E7FA9768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98"/>
          <a:stretch/>
        </p:blipFill>
        <p:spPr>
          <a:xfrm>
            <a:off x="498764" y="0"/>
            <a:ext cx="5896303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551FA11-7335-EFCE-EF2E-CD00A0F8D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387" y="0"/>
            <a:ext cx="5975131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98DF541-68CC-4C53-CE91-21E561AFD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261" y="0"/>
            <a:ext cx="5975130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F913D41-DB80-B8FA-AF31-F3FB9B9A33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571"/>
          <a:stretch/>
        </p:blipFill>
        <p:spPr>
          <a:xfrm>
            <a:off x="391885" y="0"/>
            <a:ext cx="6003181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1396951-9491-CD65-6FD8-0EB8D513B19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204"/>
          <a:stretch/>
        </p:blipFill>
        <p:spPr>
          <a:xfrm>
            <a:off x="411337" y="1"/>
            <a:ext cx="600318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A82530-C93E-36BE-3463-E3236785D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87" y="0"/>
            <a:ext cx="12210187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6735759-78B8-0774-551D-24E5EAAF28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98"/>
          <a:stretch/>
        </p:blipFill>
        <p:spPr>
          <a:xfrm>
            <a:off x="571500" y="0"/>
            <a:ext cx="8713694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11412F3-F858-9605-70C8-75014B9C79A7}"/>
              </a:ext>
            </a:extLst>
          </p:cNvPr>
          <p:cNvSpPr txBox="1"/>
          <p:nvPr/>
        </p:nvSpPr>
        <p:spPr>
          <a:xfrm>
            <a:off x="9519557" y="2204357"/>
            <a:ext cx="249859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dirty="0">
                <a:solidFill>
                  <a:srgbClr val="C00000"/>
                </a:solidFill>
                <a:latin typeface="Lucida Handwriting" panose="03010101010101010101" pitchFamily="66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Soledad</a:t>
            </a:r>
          </a:p>
          <a:p>
            <a:pPr algn="ctr"/>
            <a:r>
              <a:rPr lang="es-ES" sz="3200" dirty="0">
                <a:solidFill>
                  <a:srgbClr val="C00000"/>
                </a:solidFill>
                <a:latin typeface="Lucida Handwriting" panose="03010101010101010101" pitchFamily="66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=</a:t>
            </a:r>
          </a:p>
          <a:p>
            <a:pPr algn="ctr"/>
            <a:r>
              <a:rPr lang="es-ES" sz="3200" dirty="0">
                <a:solidFill>
                  <a:srgbClr val="C00000"/>
                </a:solidFill>
                <a:latin typeface="Lucida Handwriting" panose="03010101010101010101" pitchFamily="66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Silencio</a:t>
            </a:r>
          </a:p>
          <a:p>
            <a:pPr algn="ctr"/>
            <a:r>
              <a:rPr lang="es-ES" sz="3200" dirty="0">
                <a:solidFill>
                  <a:srgbClr val="C00000"/>
                </a:solidFill>
                <a:latin typeface="Lucida Handwriting" panose="03010101010101010101" pitchFamily="66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de</a:t>
            </a:r>
          </a:p>
          <a:p>
            <a:pPr algn="ctr"/>
            <a:r>
              <a:rPr lang="es-ES" sz="3200" dirty="0">
                <a:solidFill>
                  <a:srgbClr val="C00000"/>
                </a:solidFill>
                <a:latin typeface="Lucida Handwriting" panose="03010101010101010101" pitchFamily="66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Dios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F0038BE-D2EF-EFAA-8F21-CF40B26A2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99" y="0"/>
            <a:ext cx="8670472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9D010D7-2F1A-E63F-5446-6E5787AB80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077" r="3295"/>
          <a:stretch/>
        </p:blipFill>
        <p:spPr>
          <a:xfrm>
            <a:off x="571497" y="0"/>
            <a:ext cx="88392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1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A82530-C93E-36BE-3463-E3236785D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10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2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A82530-C93E-36BE-3463-E3236785D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10187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3C1A94A-62B6-50A3-1641-035A31940EE1}"/>
              </a:ext>
            </a:extLst>
          </p:cNvPr>
          <p:cNvSpPr txBox="1"/>
          <p:nvPr/>
        </p:nvSpPr>
        <p:spPr>
          <a:xfrm>
            <a:off x="8360229" y="1338942"/>
            <a:ext cx="333696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rgbClr val="C00000"/>
                </a:solidFill>
                <a:latin typeface="Colonna MT" pitchFamily="82" charset="77"/>
              </a:rPr>
              <a:t>HERMANDAD:</a:t>
            </a:r>
          </a:p>
          <a:p>
            <a:pPr algn="ctr"/>
            <a:r>
              <a:rPr lang="es-ES" sz="3200" dirty="0">
                <a:solidFill>
                  <a:srgbClr val="C00000"/>
                </a:solidFill>
                <a:latin typeface="Colonna MT" pitchFamily="82" charset="77"/>
              </a:rPr>
              <a:t>EL </a:t>
            </a:r>
          </a:p>
          <a:p>
            <a:pPr algn="ctr"/>
            <a:r>
              <a:rPr lang="es-ES" sz="3200" dirty="0">
                <a:solidFill>
                  <a:srgbClr val="C00000"/>
                </a:solidFill>
                <a:latin typeface="Colonna MT" pitchFamily="82" charset="77"/>
              </a:rPr>
              <a:t>RESUCITADO</a:t>
            </a:r>
            <a:endParaRPr lang="es-ES" sz="3200" dirty="0"/>
          </a:p>
          <a:p>
            <a:pPr algn="ctr"/>
            <a:endParaRPr lang="es-ES" sz="2400" b="1" dirty="0">
              <a:solidFill>
                <a:srgbClr val="C00000"/>
              </a:solidFill>
            </a:endParaRPr>
          </a:p>
          <a:p>
            <a:pPr algn="ctr"/>
            <a:endParaRPr lang="es-ES" sz="2400" b="1" dirty="0">
              <a:solidFill>
                <a:srgbClr val="C00000"/>
              </a:solidFill>
            </a:endParaRPr>
          </a:p>
          <a:p>
            <a:pPr algn="ctr"/>
            <a:r>
              <a:rPr lang="es-ES" sz="2400" b="1" dirty="0">
                <a:solidFill>
                  <a:srgbClr val="C00000"/>
                </a:solidFill>
              </a:rPr>
              <a:t>FUNDACIÓN: </a:t>
            </a:r>
          </a:p>
          <a:p>
            <a:pPr algn="ctr"/>
            <a:r>
              <a:rPr lang="es-ES" sz="2400" dirty="0">
                <a:solidFill>
                  <a:srgbClr val="C00000"/>
                </a:solidFill>
              </a:rPr>
              <a:t>Año 1992</a:t>
            </a:r>
          </a:p>
          <a:p>
            <a:pPr algn="ctr"/>
            <a:endParaRPr lang="es-ES" sz="2400" b="1" dirty="0">
              <a:solidFill>
                <a:srgbClr val="C00000"/>
              </a:solidFill>
            </a:endParaRPr>
          </a:p>
          <a:p>
            <a:pPr algn="ctr"/>
            <a:endParaRPr lang="es-ES" sz="2000" dirty="0">
              <a:solidFill>
                <a:srgbClr val="C0000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74A72BC-8097-F845-A42D-2D20BD60B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158" y="174642"/>
            <a:ext cx="4312024" cy="650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9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A82530-C93E-36BE-3463-E3236785D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10187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3C1A94A-62B6-50A3-1641-035A31940EE1}"/>
              </a:ext>
            </a:extLst>
          </p:cNvPr>
          <p:cNvSpPr txBox="1"/>
          <p:nvPr/>
        </p:nvSpPr>
        <p:spPr>
          <a:xfrm>
            <a:off x="7727577" y="604157"/>
            <a:ext cx="396961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</a:rPr>
              <a:t>IMÁGENES: </a:t>
            </a:r>
          </a:p>
          <a:p>
            <a:pPr algn="ctr"/>
            <a:r>
              <a:rPr lang="es-ES" sz="2400" dirty="0">
                <a:solidFill>
                  <a:srgbClr val="C00000"/>
                </a:solidFill>
              </a:rPr>
              <a:t>Señor Resucitado: J.A. Cabello María </a:t>
            </a:r>
            <a:r>
              <a:rPr lang="es-ES" sz="2400" dirty="0" err="1">
                <a:solidFill>
                  <a:srgbClr val="C00000"/>
                </a:solidFill>
              </a:rPr>
              <a:t>Stma</a:t>
            </a:r>
            <a:r>
              <a:rPr lang="es-ES" sz="2400" dirty="0">
                <a:solidFill>
                  <a:srgbClr val="C00000"/>
                </a:solidFill>
              </a:rPr>
              <a:t> del Rosario. </a:t>
            </a:r>
          </a:p>
          <a:p>
            <a:pPr algn="ctr"/>
            <a:r>
              <a:rPr lang="es-ES" sz="2400" dirty="0">
                <a:solidFill>
                  <a:srgbClr val="C00000"/>
                </a:solidFill>
              </a:rPr>
              <a:t>D. Sánchez Mesa (1943) </a:t>
            </a:r>
          </a:p>
          <a:p>
            <a:pPr algn="ctr"/>
            <a:endParaRPr lang="es-ES" sz="2400" b="1" dirty="0">
              <a:solidFill>
                <a:srgbClr val="C00000"/>
              </a:solidFill>
            </a:endParaRPr>
          </a:p>
          <a:p>
            <a:pPr algn="ctr"/>
            <a:r>
              <a:rPr lang="es-ES" sz="2400" b="1" dirty="0">
                <a:solidFill>
                  <a:srgbClr val="C00000"/>
                </a:solidFill>
              </a:rPr>
              <a:t>TRONOS: </a:t>
            </a:r>
          </a:p>
          <a:p>
            <a:pPr algn="ctr"/>
            <a:r>
              <a:rPr lang="es-ES" sz="2400" dirty="0">
                <a:solidFill>
                  <a:srgbClr val="C00000"/>
                </a:solidFill>
              </a:rPr>
              <a:t>Cristo: De plata. </a:t>
            </a:r>
          </a:p>
          <a:p>
            <a:pPr algn="ctr"/>
            <a:r>
              <a:rPr lang="es-ES" sz="2400" dirty="0">
                <a:solidFill>
                  <a:srgbClr val="C00000"/>
                </a:solidFill>
              </a:rPr>
              <a:t>Virgen: Madera y oro.</a:t>
            </a:r>
          </a:p>
          <a:p>
            <a:pPr algn="ctr"/>
            <a:endParaRPr lang="es-ES" sz="2400" b="1" dirty="0">
              <a:solidFill>
                <a:srgbClr val="C00000"/>
              </a:solidFill>
            </a:endParaRPr>
          </a:p>
          <a:p>
            <a:pPr algn="ctr"/>
            <a:r>
              <a:rPr lang="es-ES" sz="2400" b="1" dirty="0">
                <a:solidFill>
                  <a:srgbClr val="C00000"/>
                </a:solidFill>
              </a:rPr>
              <a:t>HÁBITOS: </a:t>
            </a:r>
          </a:p>
          <a:p>
            <a:pPr algn="ctr"/>
            <a:r>
              <a:rPr lang="es-ES" sz="2400" dirty="0">
                <a:solidFill>
                  <a:srgbClr val="C00000"/>
                </a:solidFill>
              </a:rPr>
              <a:t>Túnica blanca, </a:t>
            </a:r>
          </a:p>
          <a:p>
            <a:pPr algn="ctr"/>
            <a:r>
              <a:rPr lang="es-ES" sz="2400" dirty="0">
                <a:solidFill>
                  <a:srgbClr val="C00000"/>
                </a:solidFill>
              </a:rPr>
              <a:t>capa raso blanco.</a:t>
            </a:r>
          </a:p>
          <a:p>
            <a:pPr algn="ctr"/>
            <a:endParaRPr lang="es-ES" sz="2400" b="1" dirty="0">
              <a:solidFill>
                <a:srgbClr val="C00000"/>
              </a:solidFill>
            </a:endParaRPr>
          </a:p>
          <a:p>
            <a:pPr algn="ctr"/>
            <a:r>
              <a:rPr lang="es-ES" sz="2400" b="1" dirty="0">
                <a:solidFill>
                  <a:srgbClr val="C00000"/>
                </a:solidFill>
              </a:rPr>
              <a:t>ESTACIÓN: </a:t>
            </a:r>
          </a:p>
          <a:p>
            <a:pPr algn="ctr"/>
            <a:r>
              <a:rPr lang="es-ES" sz="2400" dirty="0">
                <a:solidFill>
                  <a:srgbClr val="C00000"/>
                </a:solidFill>
              </a:rPr>
              <a:t>Domingo Resurrección 10 h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ED71717-349A-A7D3-8AB9-EEA6FD705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440" y="0"/>
            <a:ext cx="513956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7C271C5-FD32-D318-57D0-EB3F4112B6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0" y="0"/>
            <a:ext cx="514350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9701159-2777-4973-8A82-6299C3846F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604" t="1830" r="21976"/>
          <a:stretch/>
        </p:blipFill>
        <p:spPr>
          <a:xfrm>
            <a:off x="832757" y="2"/>
            <a:ext cx="5263243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61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A82530-C93E-36BE-3463-E3236785D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10187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B69A047-E7B9-EBAB-7B99-9B94D7A5D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972" y="0"/>
            <a:ext cx="5236028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E054D31-9BF8-DD79-8455-D7AD70067C75}"/>
              </a:ext>
            </a:extLst>
          </p:cNvPr>
          <p:cNvSpPr txBox="1"/>
          <p:nvPr/>
        </p:nvSpPr>
        <p:spPr>
          <a:xfrm>
            <a:off x="11087100" y="344384"/>
            <a:ext cx="506185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C00000"/>
                </a:solidFill>
                <a:latin typeface="Colonna MT" pitchFamily="82" charset="77"/>
              </a:rPr>
              <a:t>HA </a:t>
            </a:r>
          </a:p>
          <a:p>
            <a:endParaRPr lang="es-ES" sz="2800" b="1" dirty="0">
              <a:solidFill>
                <a:srgbClr val="C00000"/>
              </a:solidFill>
              <a:latin typeface="Colonna MT" pitchFamily="82" charset="77"/>
            </a:endParaRPr>
          </a:p>
          <a:p>
            <a:endParaRPr lang="es-ES" sz="2800" b="1" dirty="0">
              <a:solidFill>
                <a:srgbClr val="C00000"/>
              </a:solidFill>
              <a:latin typeface="Colonna MT" pitchFamily="82" charset="77"/>
            </a:endParaRPr>
          </a:p>
          <a:p>
            <a:r>
              <a:rPr lang="es-ES" sz="2800" b="1" dirty="0">
                <a:solidFill>
                  <a:srgbClr val="C00000"/>
                </a:solidFill>
                <a:latin typeface="Colonna MT" pitchFamily="82" charset="77"/>
              </a:rPr>
              <a:t>RESUCITADO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BA38B80-6018-AC98-0055-E93A8F0CF77F}"/>
              </a:ext>
            </a:extLst>
          </p:cNvPr>
          <p:cNvSpPr txBox="1"/>
          <p:nvPr/>
        </p:nvSpPr>
        <p:spPr>
          <a:xfrm>
            <a:off x="9846130" y="636814"/>
            <a:ext cx="50618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C00000"/>
                </a:solidFill>
                <a:latin typeface="Colonna MT" pitchFamily="82" charset="77"/>
              </a:rPr>
              <a:t>NO</a:t>
            </a:r>
          </a:p>
          <a:p>
            <a:pPr algn="ctr"/>
            <a:endParaRPr lang="es-ES" sz="2800" b="1" dirty="0">
              <a:solidFill>
                <a:srgbClr val="C00000"/>
              </a:solidFill>
              <a:latin typeface="Colonna MT" pitchFamily="82" charset="77"/>
            </a:endParaRPr>
          </a:p>
          <a:p>
            <a:pPr algn="ctr"/>
            <a:r>
              <a:rPr lang="es-ES" sz="2800" b="1" dirty="0">
                <a:solidFill>
                  <a:srgbClr val="C00000"/>
                </a:solidFill>
                <a:latin typeface="Colonna MT" pitchFamily="82" charset="77"/>
              </a:rPr>
              <a:t>ESTÁ</a:t>
            </a:r>
          </a:p>
          <a:p>
            <a:pPr algn="ctr"/>
            <a:endParaRPr lang="es-ES" sz="2800" b="1" dirty="0">
              <a:solidFill>
                <a:srgbClr val="C00000"/>
              </a:solidFill>
              <a:latin typeface="Colonna MT" pitchFamily="82" charset="77"/>
            </a:endParaRPr>
          </a:p>
          <a:p>
            <a:pPr algn="ctr"/>
            <a:r>
              <a:rPr lang="es-ES" sz="2800" b="1" dirty="0">
                <a:solidFill>
                  <a:srgbClr val="C00000"/>
                </a:solidFill>
                <a:latin typeface="Colonna MT" pitchFamily="82" charset="77"/>
              </a:rPr>
              <a:t>AQUÍ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618144E-DFF7-6876-92B8-727B9C814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756" y="0"/>
            <a:ext cx="5263244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419945C-8BAD-5706-958D-74F86C3211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962" r="1"/>
          <a:stretch/>
        </p:blipFill>
        <p:spPr>
          <a:xfrm>
            <a:off x="816429" y="0"/>
            <a:ext cx="5279571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4C0FBE6-E7FA-C3D9-67B0-D8ED13492A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085" y="0"/>
            <a:ext cx="5246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2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0"/>
    </mc:Choice>
    <mc:Fallback xmlns="">
      <p:transition spd="slow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A82530-C93E-36BE-3463-E3236785D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10187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46F6932-31CE-DFAA-43F2-055A3664F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14" y="0"/>
            <a:ext cx="9727324" cy="685799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309F812-B96D-7908-F526-22096D38A7F6}"/>
              </a:ext>
            </a:extLst>
          </p:cNvPr>
          <p:cNvSpPr txBox="1"/>
          <p:nvPr/>
        </p:nvSpPr>
        <p:spPr>
          <a:xfrm>
            <a:off x="10956471" y="1779814"/>
            <a:ext cx="52251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rgbClr val="C00000"/>
                </a:solidFill>
                <a:latin typeface="Colonna MT" pitchFamily="82" charset="77"/>
              </a:rPr>
              <a:t>ALELUYA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F73CF5F-429E-625C-0A2B-CD451E4A5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128" y="1"/>
            <a:ext cx="9738209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FE71D6D-9041-0A2D-031D-C24AB589A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129" y="0"/>
            <a:ext cx="9727324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5A075EA-BCBC-1B2F-0069-5B39388B14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816" y="0"/>
            <a:ext cx="9792637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F18B753-9926-6779-52E5-24BE7A0C48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069"/>
          <a:stretch/>
        </p:blipFill>
        <p:spPr>
          <a:xfrm>
            <a:off x="683550" y="0"/>
            <a:ext cx="9790386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ED9C45E-9A90-BDFF-4958-14E520FD40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931" y="-1"/>
            <a:ext cx="9855700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F3D9833-87BC-509D-25A5-5D2753296A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569" y="-2"/>
            <a:ext cx="9821917" cy="6858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B1D5A95-6DE9-6458-2C8D-BAE6D80464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6816" y="-4"/>
            <a:ext cx="98557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27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0"/>
    </mc:Choice>
    <mc:Fallback xmlns="">
      <p:transition spd="slow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3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A82530-C93E-36BE-3463-E3236785D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87" y="0"/>
            <a:ext cx="12210187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A260267-05E3-7785-9B35-D746C499465F}"/>
              </a:ext>
            </a:extLst>
          </p:cNvPr>
          <p:cNvSpPr txBox="1"/>
          <p:nvPr/>
        </p:nvSpPr>
        <p:spPr>
          <a:xfrm>
            <a:off x="7650052" y="566670"/>
            <a:ext cx="4403404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rgbClr val="C00000"/>
                </a:solidFill>
                <a:latin typeface="Colonna MT" pitchFamily="82" charset="77"/>
                <a:ea typeface="DFMincho-SU" panose="02010609010101010101" pitchFamily="49" charset="-128"/>
              </a:rPr>
              <a:t>HERMANDAD: </a:t>
            </a:r>
          </a:p>
          <a:p>
            <a:pPr algn="ctr"/>
            <a:r>
              <a:rPr lang="es-ES" sz="3200" dirty="0">
                <a:solidFill>
                  <a:srgbClr val="C00000"/>
                </a:solidFill>
                <a:latin typeface="Colonna MT" pitchFamily="82" charset="77"/>
                <a:ea typeface="DFMincho-SU" panose="02010609010101010101" pitchFamily="49" charset="-128"/>
                <a:cs typeface="Brush Script MT" panose="03060802040406070304" pitchFamily="66" charset="-122"/>
              </a:rPr>
              <a:t>NUESTRO PADRE </a:t>
            </a:r>
          </a:p>
          <a:p>
            <a:pPr algn="ctr"/>
            <a:r>
              <a:rPr lang="es-ES" sz="3200" dirty="0">
                <a:solidFill>
                  <a:srgbClr val="C00000"/>
                </a:solidFill>
                <a:latin typeface="Colonna MT" pitchFamily="82" charset="77"/>
                <a:ea typeface="DFMincho-SU" panose="02010609010101010101" pitchFamily="49" charset="-128"/>
                <a:cs typeface="Brush Script MT" panose="03060802040406070304" pitchFamily="66" charset="-122"/>
              </a:rPr>
              <a:t>JESÚS </a:t>
            </a:r>
          </a:p>
          <a:p>
            <a:pPr algn="ctr"/>
            <a:r>
              <a:rPr lang="es-ES" sz="3200" dirty="0">
                <a:solidFill>
                  <a:srgbClr val="C00000"/>
                </a:solidFill>
                <a:latin typeface="Colonna MT" pitchFamily="82" charset="77"/>
                <a:ea typeface="DFMincho-SU" panose="02010609010101010101" pitchFamily="49" charset="-128"/>
                <a:cs typeface="Brush Script MT" panose="03060802040406070304" pitchFamily="66" charset="-122"/>
              </a:rPr>
              <a:t>ENTRANDO </a:t>
            </a:r>
          </a:p>
          <a:p>
            <a:pPr algn="ctr"/>
            <a:r>
              <a:rPr lang="es-ES" sz="3200" dirty="0">
                <a:solidFill>
                  <a:srgbClr val="C00000"/>
                </a:solidFill>
                <a:latin typeface="Colonna MT" pitchFamily="82" charset="77"/>
                <a:ea typeface="DFMincho-SU" panose="02010609010101010101" pitchFamily="49" charset="-128"/>
              </a:rPr>
              <a:t>EN JERUSALÉN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pPr algn="ctr"/>
            <a:r>
              <a:rPr lang="es-ES" sz="2400" b="1" dirty="0">
                <a:solidFill>
                  <a:srgbClr val="C00000"/>
                </a:solidFill>
              </a:rPr>
              <a:t>FUNDACIÓN:</a:t>
            </a:r>
          </a:p>
          <a:p>
            <a:pPr algn="ctr"/>
            <a:r>
              <a:rPr lang="es-ES" sz="2400" dirty="0">
                <a:solidFill>
                  <a:srgbClr val="C00000"/>
                </a:solidFill>
              </a:rPr>
              <a:t>Año 1955</a:t>
            </a:r>
          </a:p>
          <a:p>
            <a:pPr algn="ctr"/>
            <a:r>
              <a:rPr lang="es-ES" sz="2400" dirty="0">
                <a:solidFill>
                  <a:srgbClr val="C00000"/>
                </a:solidFill>
              </a:rPr>
              <a:t>(Referencias  1752)</a:t>
            </a:r>
          </a:p>
          <a:p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B092791-0D72-AFBB-AC34-B5F191B78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7607" y="0"/>
            <a:ext cx="4757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9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A82530-C93E-36BE-3463-E3236785D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10187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DFD1C17-61BB-5327-1771-E132D087F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308" y="2433748"/>
            <a:ext cx="5070797" cy="3376252"/>
          </a:xfrm>
          <a:prstGeom prst="rect">
            <a:avLst/>
          </a:prstGeom>
        </p:spPr>
      </p:pic>
      <p:pic>
        <p:nvPicPr>
          <p:cNvPr id="2" name="Picture 14">
            <a:extLst>
              <a:ext uri="{FF2B5EF4-FFF2-40B4-BE49-F238E27FC236}">
                <a16:creationId xmlns:a16="http://schemas.microsoft.com/office/drawing/2014/main" id="{6FBC7ED0-A9DB-2B65-C3E2-B9B18AA85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03" y="1009732"/>
            <a:ext cx="2497137" cy="37449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7FE68C6-E112-1186-5286-77C9681CEA1C}"/>
              </a:ext>
            </a:extLst>
          </p:cNvPr>
          <p:cNvSpPr txBox="1"/>
          <p:nvPr/>
        </p:nvSpPr>
        <p:spPr>
          <a:xfrm>
            <a:off x="7625442" y="6106886"/>
            <a:ext cx="3592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>
                <a:solidFill>
                  <a:srgbClr val="C00000"/>
                </a:solidFill>
              </a:rPr>
              <a:t>ubedaiglesiadigital.es</a:t>
            </a:r>
            <a:endParaRPr lang="es-ES" sz="2400" dirty="0">
              <a:solidFill>
                <a:srgbClr val="C0000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5003A9E-0006-175E-A04F-CAF31352D2B1}"/>
              </a:ext>
            </a:extLst>
          </p:cNvPr>
          <p:cNvSpPr txBox="1"/>
          <p:nvPr/>
        </p:nvSpPr>
        <p:spPr>
          <a:xfrm>
            <a:off x="4098471" y="1453243"/>
            <a:ext cx="1897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600" dirty="0">
                <a:solidFill>
                  <a:srgbClr val="C00000"/>
                </a:solidFill>
              </a:rPr>
              <a:t>fin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40624AA-3B74-DD5E-642E-7C20385B1C44}"/>
              </a:ext>
            </a:extLst>
          </p:cNvPr>
          <p:cNvSpPr txBox="1"/>
          <p:nvPr/>
        </p:nvSpPr>
        <p:spPr>
          <a:xfrm>
            <a:off x="11391105" y="6253843"/>
            <a:ext cx="675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>
                <a:solidFill>
                  <a:srgbClr val="C00000"/>
                </a:solidFill>
              </a:rPr>
              <a:t>efm</a:t>
            </a:r>
            <a:endParaRPr lang="es-ES" sz="2400" dirty="0">
              <a:solidFill>
                <a:srgbClr val="C00000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038CD54-BDED-7E29-671C-78995564E251}"/>
              </a:ext>
            </a:extLst>
          </p:cNvPr>
          <p:cNvSpPr txBox="1"/>
          <p:nvPr/>
        </p:nvSpPr>
        <p:spPr>
          <a:xfrm>
            <a:off x="974271" y="5404757"/>
            <a:ext cx="23490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</a:rPr>
              <a:t>FONDO FOTOGRÁFICO:</a:t>
            </a:r>
          </a:p>
          <a:p>
            <a:pPr algn="ctr"/>
            <a:r>
              <a:rPr lang="es-ES" dirty="0">
                <a:solidFill>
                  <a:srgbClr val="C00000"/>
                </a:solidFill>
              </a:rPr>
              <a:t>José Sánchez Mora</a:t>
            </a:r>
          </a:p>
          <a:p>
            <a:pPr algn="ctr"/>
            <a:r>
              <a:rPr lang="es-ES" dirty="0">
                <a:solidFill>
                  <a:srgbClr val="C00000"/>
                </a:solidFill>
              </a:rPr>
              <a:t>El Beato</a:t>
            </a:r>
          </a:p>
        </p:txBody>
      </p:sp>
    </p:spTree>
    <p:extLst>
      <p:ext uri="{BB962C8B-B14F-4D97-AF65-F5344CB8AC3E}">
        <p14:creationId xmlns:p14="http://schemas.microsoft.com/office/powerpoint/2010/main" val="363605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A82530-C93E-36BE-3463-E3236785D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10187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BDC3F9E-2E5A-45B3-BD2E-0D4551310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76" y="0"/>
            <a:ext cx="9120924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BBEB596-E14E-E674-9738-E442E4A5CD67}"/>
              </a:ext>
            </a:extLst>
          </p:cNvPr>
          <p:cNvSpPr txBox="1"/>
          <p:nvPr/>
        </p:nvSpPr>
        <p:spPr>
          <a:xfrm>
            <a:off x="9737766" y="866899"/>
            <a:ext cx="231685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rgbClr val="C00000"/>
                </a:solidFill>
                <a:latin typeface="Helvetica" pitchFamily="2" charset="0"/>
              </a:rPr>
              <a:t>IMÁGENES:</a:t>
            </a:r>
          </a:p>
          <a:p>
            <a:pPr algn="ctr"/>
            <a:r>
              <a:rPr lang="es-ES" sz="2000" dirty="0">
                <a:solidFill>
                  <a:srgbClr val="C00000"/>
                </a:solidFill>
                <a:latin typeface="Helvetica" pitchFamily="2" charset="0"/>
              </a:rPr>
              <a:t>Cristo de Olot</a:t>
            </a:r>
          </a:p>
          <a:p>
            <a:pPr algn="ctr"/>
            <a:r>
              <a:rPr lang="es-ES" sz="2000" dirty="0">
                <a:solidFill>
                  <a:srgbClr val="C00000"/>
                </a:solidFill>
                <a:latin typeface="Helvetica" pitchFamily="2" charset="0"/>
              </a:rPr>
              <a:t>Hebreo: </a:t>
            </a:r>
          </a:p>
          <a:p>
            <a:pPr algn="ctr"/>
            <a:r>
              <a:rPr lang="es-ES" sz="2000" dirty="0">
                <a:solidFill>
                  <a:srgbClr val="C00000"/>
                </a:solidFill>
                <a:latin typeface="Helvetica" pitchFamily="2" charset="0"/>
              </a:rPr>
              <a:t>A. Espadas</a:t>
            </a:r>
          </a:p>
          <a:p>
            <a:pPr algn="ctr"/>
            <a:r>
              <a:rPr lang="es-ES" sz="2000" dirty="0">
                <a:solidFill>
                  <a:srgbClr val="C00000"/>
                </a:solidFill>
                <a:latin typeface="Helvetica" pitchFamily="2" charset="0"/>
              </a:rPr>
              <a:t>Zaqueo: </a:t>
            </a:r>
          </a:p>
          <a:p>
            <a:pPr algn="ctr"/>
            <a:r>
              <a:rPr lang="es-ES" sz="2000" dirty="0">
                <a:solidFill>
                  <a:srgbClr val="C00000"/>
                </a:solidFill>
                <a:latin typeface="Helvetica" pitchFamily="2" charset="0"/>
              </a:rPr>
              <a:t>M.A Calero</a:t>
            </a:r>
          </a:p>
          <a:p>
            <a:pPr algn="ctr"/>
            <a:endParaRPr lang="es-ES" sz="2000" b="1" dirty="0">
              <a:solidFill>
                <a:srgbClr val="C00000"/>
              </a:solidFill>
              <a:latin typeface="Helvetica" pitchFamily="2" charset="0"/>
            </a:endParaRPr>
          </a:p>
          <a:p>
            <a:pPr algn="ctr"/>
            <a:r>
              <a:rPr lang="es-ES" sz="2000" b="1" dirty="0">
                <a:solidFill>
                  <a:srgbClr val="C00000"/>
                </a:solidFill>
                <a:latin typeface="Helvetica" pitchFamily="2" charset="0"/>
              </a:rPr>
              <a:t>TRONO: </a:t>
            </a:r>
          </a:p>
          <a:p>
            <a:pPr algn="ctr"/>
            <a:r>
              <a:rPr lang="es-ES" sz="2000" dirty="0">
                <a:solidFill>
                  <a:srgbClr val="C00000"/>
                </a:solidFill>
                <a:latin typeface="Helvetica" pitchFamily="2" charset="0"/>
              </a:rPr>
              <a:t>P. Carrillo</a:t>
            </a:r>
          </a:p>
          <a:p>
            <a:pPr algn="ctr"/>
            <a:endParaRPr lang="es-ES" sz="2000" b="1" dirty="0">
              <a:solidFill>
                <a:srgbClr val="C00000"/>
              </a:solidFill>
              <a:latin typeface="Helvetica" pitchFamily="2" charset="0"/>
            </a:endParaRPr>
          </a:p>
          <a:p>
            <a:pPr algn="ctr"/>
            <a:r>
              <a:rPr lang="es-ES" sz="2000" b="1" dirty="0">
                <a:solidFill>
                  <a:srgbClr val="C00000"/>
                </a:solidFill>
                <a:latin typeface="Helvetica" pitchFamily="2" charset="0"/>
              </a:rPr>
              <a:t>HÁBITO:</a:t>
            </a:r>
          </a:p>
          <a:p>
            <a:pPr algn="ctr"/>
            <a:r>
              <a:rPr lang="es-ES" sz="2000" dirty="0">
                <a:solidFill>
                  <a:srgbClr val="C00000"/>
                </a:solidFill>
                <a:latin typeface="Helvetica" pitchFamily="2" charset="0"/>
              </a:rPr>
              <a:t>Color Hueso</a:t>
            </a:r>
          </a:p>
          <a:p>
            <a:pPr algn="ctr"/>
            <a:r>
              <a:rPr lang="es-ES" sz="2000" dirty="0">
                <a:solidFill>
                  <a:srgbClr val="C00000"/>
                </a:solidFill>
                <a:latin typeface="Helvetica" pitchFamily="2" charset="0"/>
              </a:rPr>
              <a:t>Capirote: Esmeralda</a:t>
            </a:r>
          </a:p>
          <a:p>
            <a:pPr algn="ctr"/>
            <a:endParaRPr lang="es-ES" sz="2000" b="1" dirty="0">
              <a:solidFill>
                <a:srgbClr val="C00000"/>
              </a:solidFill>
              <a:latin typeface="Helvetica" pitchFamily="2" charset="0"/>
            </a:endParaRPr>
          </a:p>
          <a:p>
            <a:pPr algn="ctr"/>
            <a:r>
              <a:rPr lang="es-ES" sz="2000" b="1" dirty="0">
                <a:solidFill>
                  <a:srgbClr val="C00000"/>
                </a:solidFill>
                <a:latin typeface="Helvetica" pitchFamily="2" charset="0"/>
              </a:rPr>
              <a:t>PROCESIÓN: </a:t>
            </a:r>
            <a:r>
              <a:rPr lang="es-ES" sz="2000" dirty="0">
                <a:solidFill>
                  <a:srgbClr val="C00000"/>
                </a:solidFill>
                <a:latin typeface="Helvetica" pitchFamily="2" charset="0"/>
              </a:rPr>
              <a:t>Domingo Ramos</a:t>
            </a:r>
          </a:p>
          <a:p>
            <a:pPr algn="ctr"/>
            <a:r>
              <a:rPr lang="es-ES" sz="2000" dirty="0">
                <a:solidFill>
                  <a:srgbClr val="C00000"/>
                </a:solidFill>
                <a:latin typeface="Helvetica" pitchFamily="2" charset="0"/>
              </a:rPr>
              <a:t>18,30 h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96BB90E-70A9-55EF-C35E-FBFDC767C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" y="1"/>
            <a:ext cx="9262224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856465F-42C3-A7A0-2DA2-989C5621A5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627" y="1"/>
            <a:ext cx="9202145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108D6FC-9BBA-7450-7BEC-93746432BE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957" y="0"/>
            <a:ext cx="92308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9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A82530-C93E-36BE-3463-E3236785D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10187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26A1AB3-59B3-1E4F-8046-31C2B10830DF}"/>
              </a:ext>
            </a:extLst>
          </p:cNvPr>
          <p:cNvSpPr txBox="1"/>
          <p:nvPr/>
        </p:nvSpPr>
        <p:spPr>
          <a:xfrm>
            <a:off x="10485912" y="1484417"/>
            <a:ext cx="33993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rgbClr val="C00000"/>
                </a:solidFill>
              </a:rPr>
              <a:t>HO</a:t>
            </a:r>
            <a:r>
              <a:rPr lang="es-ES" sz="3600" b="1" dirty="0">
                <a:solidFill>
                  <a:srgbClr val="C00000"/>
                </a:solidFill>
              </a:rPr>
              <a:t>S</a:t>
            </a:r>
            <a:r>
              <a:rPr lang="es-ES" sz="3200" b="1" dirty="0">
                <a:solidFill>
                  <a:srgbClr val="C00000"/>
                </a:solidFill>
              </a:rPr>
              <a:t>ANNA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EE83496-96E5-8A33-A86E-2AB84847C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8906"/>
            <a:ext cx="9254362" cy="684909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C125C05-8B18-EF70-9451-47E4A7583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" y="1"/>
            <a:ext cx="9311183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6364CA1-8EE6-4679-010F-30C544E111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878"/>
          <a:stretch/>
        </p:blipFill>
        <p:spPr>
          <a:xfrm>
            <a:off x="130628" y="0"/>
            <a:ext cx="9250559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E64E31F-5F20-DF99-1DE4-68CF1CF2AB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167"/>
          <a:stretch/>
        </p:blipFill>
        <p:spPr>
          <a:xfrm>
            <a:off x="114300" y="0"/>
            <a:ext cx="9250326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DAC2AA4-0D27-68E0-6A56-898C4F8ACB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628" y="0"/>
            <a:ext cx="930515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31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A82530-C93E-36BE-3463-E3236785D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94" y="20782"/>
            <a:ext cx="12210187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CEE2DDA-70F2-44CE-522F-B02DF1D8FC53}"/>
              </a:ext>
            </a:extLst>
          </p:cNvPr>
          <p:cNvSpPr txBox="1"/>
          <p:nvPr/>
        </p:nvSpPr>
        <p:spPr>
          <a:xfrm>
            <a:off x="7690756" y="1355271"/>
            <a:ext cx="3590801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rgbClr val="C00000"/>
                </a:solidFill>
                <a:latin typeface="Colonna MT" pitchFamily="82" charset="77"/>
                <a:ea typeface="Noto Sans Phoenician" panose="020B0502040504020204" pitchFamily="34" charset="0"/>
                <a:cs typeface="Phosphate Inline" panose="02000506050000020004" pitchFamily="2" charset="77"/>
              </a:rPr>
              <a:t>GRUPO </a:t>
            </a:r>
          </a:p>
          <a:p>
            <a:pPr algn="ctr"/>
            <a:r>
              <a:rPr lang="es-ES" sz="3200" dirty="0">
                <a:solidFill>
                  <a:srgbClr val="C00000"/>
                </a:solidFill>
                <a:latin typeface="Colonna MT" pitchFamily="82" charset="77"/>
                <a:ea typeface="Noto Sans Phoenician" panose="020B0502040504020204" pitchFamily="34" charset="0"/>
                <a:cs typeface="Phosphate Inline" panose="02000506050000020004" pitchFamily="2" charset="77"/>
              </a:rPr>
              <a:t>PARROQUIAL: </a:t>
            </a:r>
          </a:p>
          <a:p>
            <a:pPr algn="ctr"/>
            <a:r>
              <a:rPr lang="es-ES" sz="3200" dirty="0">
                <a:solidFill>
                  <a:srgbClr val="C00000"/>
                </a:solidFill>
                <a:latin typeface="Colonna MT" pitchFamily="82" charset="77"/>
                <a:ea typeface="Noto Sans Phoenician" panose="020B0502040504020204" pitchFamily="34" charset="0"/>
                <a:cs typeface="Phosphate Inline" panose="02000506050000020004" pitchFamily="2" charset="77"/>
              </a:rPr>
              <a:t>NUESTRO PADRE</a:t>
            </a:r>
          </a:p>
          <a:p>
            <a:pPr algn="ctr"/>
            <a:r>
              <a:rPr lang="es-ES" sz="3200" dirty="0">
                <a:solidFill>
                  <a:srgbClr val="C00000"/>
                </a:solidFill>
                <a:latin typeface="Colonna MT" pitchFamily="82" charset="77"/>
                <a:ea typeface="Noto Sans Phoenician" panose="020B0502040504020204" pitchFamily="34" charset="0"/>
                <a:cs typeface="Phosphate Inline" panose="02000506050000020004" pitchFamily="2" charset="77"/>
              </a:rPr>
              <a:t> JESÚS </a:t>
            </a:r>
          </a:p>
          <a:p>
            <a:pPr algn="ctr"/>
            <a:r>
              <a:rPr lang="es-ES" sz="3200" dirty="0">
                <a:solidFill>
                  <a:srgbClr val="C00000"/>
                </a:solidFill>
                <a:latin typeface="Colonna MT" pitchFamily="82" charset="77"/>
                <a:ea typeface="Noto Sans Phoenician" panose="020B0502040504020204" pitchFamily="34" charset="0"/>
                <a:cs typeface="Phosphate Inline" panose="02000506050000020004" pitchFamily="2" charset="77"/>
              </a:rPr>
              <a:t>RESCATADO</a:t>
            </a:r>
          </a:p>
          <a:p>
            <a:pPr algn="ctr"/>
            <a:endParaRPr lang="es-ES" sz="2800" dirty="0">
              <a:solidFill>
                <a:srgbClr val="C00000"/>
              </a:solidFill>
              <a:latin typeface="Colonna MT" pitchFamily="82" charset="77"/>
              <a:ea typeface="Noto Sans Phoenician" panose="020B0502040504020204" pitchFamily="34" charset="0"/>
              <a:cs typeface="Phosphate Inline" panose="02000506050000020004" pitchFamily="2" charset="77"/>
            </a:endParaRPr>
          </a:p>
          <a:p>
            <a:pPr algn="ctr"/>
            <a:endParaRPr lang="es-ES" sz="2800" dirty="0">
              <a:solidFill>
                <a:srgbClr val="C00000"/>
              </a:solidFill>
              <a:latin typeface="Colonna MT" pitchFamily="82" charset="77"/>
              <a:ea typeface="Noto Sans Phoenician" panose="020B0502040504020204" pitchFamily="34" charset="0"/>
              <a:cs typeface="Phosphate Inline" panose="02000506050000020004" pitchFamily="2" charset="77"/>
            </a:endParaRPr>
          </a:p>
          <a:p>
            <a:pPr algn="ctr"/>
            <a:r>
              <a:rPr lang="es-ES" sz="2000" b="1" dirty="0">
                <a:solidFill>
                  <a:srgbClr val="C00000"/>
                </a:solidFill>
                <a:latin typeface="Helvetica" pitchFamily="2" charset="0"/>
              </a:rPr>
              <a:t>FUNDACIÓN: </a:t>
            </a:r>
          </a:p>
          <a:p>
            <a:pPr algn="ctr"/>
            <a:r>
              <a:rPr lang="es-ES" sz="2000" dirty="0">
                <a:solidFill>
                  <a:srgbClr val="C00000"/>
                </a:solidFill>
                <a:latin typeface="Helvetica" pitchFamily="2" charset="0"/>
              </a:rPr>
              <a:t>Año 2010</a:t>
            </a:r>
          </a:p>
          <a:p>
            <a:pPr algn="ctr"/>
            <a:endParaRPr lang="es-ES" sz="2000" b="1" dirty="0">
              <a:solidFill>
                <a:srgbClr val="C00000"/>
              </a:solidFill>
              <a:latin typeface="Helvetica" pitchFamily="2" charset="0"/>
            </a:endParaRPr>
          </a:p>
          <a:p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6B70AB0-66AE-DAC1-6E95-CE35993A9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718" y="40337"/>
            <a:ext cx="4870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6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A82530-C93E-36BE-3463-E3236785D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94" y="20782"/>
            <a:ext cx="12210187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CEE2DDA-70F2-44CE-522F-B02DF1D8FC53}"/>
              </a:ext>
            </a:extLst>
          </p:cNvPr>
          <p:cNvSpPr txBox="1"/>
          <p:nvPr/>
        </p:nvSpPr>
        <p:spPr>
          <a:xfrm>
            <a:off x="7788728" y="1485899"/>
            <a:ext cx="349282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2800" dirty="0">
              <a:solidFill>
                <a:srgbClr val="C00000"/>
              </a:solidFill>
              <a:latin typeface="Colonna MT" pitchFamily="82" charset="77"/>
              <a:ea typeface="Noto Sans Phoenician" panose="020B0502040504020204" pitchFamily="34" charset="0"/>
              <a:cs typeface="Phosphate Inline" panose="02000506050000020004" pitchFamily="2" charset="77"/>
            </a:endParaRPr>
          </a:p>
          <a:p>
            <a:pPr algn="ctr"/>
            <a:r>
              <a:rPr lang="es-ES" sz="2000" b="1" dirty="0">
                <a:solidFill>
                  <a:srgbClr val="C00000"/>
                </a:solidFill>
                <a:latin typeface="Helvetica" pitchFamily="2" charset="0"/>
              </a:rPr>
              <a:t>FUNDACIÓN: </a:t>
            </a:r>
          </a:p>
          <a:p>
            <a:pPr algn="ctr"/>
            <a:r>
              <a:rPr lang="es-ES" sz="2000" dirty="0">
                <a:solidFill>
                  <a:srgbClr val="C00000"/>
                </a:solidFill>
                <a:latin typeface="Helvetica" pitchFamily="2" charset="0"/>
              </a:rPr>
              <a:t>Año 2010</a:t>
            </a:r>
          </a:p>
          <a:p>
            <a:pPr algn="ctr"/>
            <a:endParaRPr lang="es-ES" sz="2000" b="1" dirty="0">
              <a:solidFill>
                <a:srgbClr val="C00000"/>
              </a:solidFill>
              <a:latin typeface="Helvetica" pitchFamily="2" charset="0"/>
            </a:endParaRPr>
          </a:p>
          <a:p>
            <a:pPr algn="ctr"/>
            <a:r>
              <a:rPr lang="es-ES" sz="2000" b="1" dirty="0">
                <a:solidFill>
                  <a:srgbClr val="C00000"/>
                </a:solidFill>
                <a:latin typeface="Helvetica" pitchFamily="2" charset="0"/>
              </a:rPr>
              <a:t>IMAGEN:</a:t>
            </a:r>
          </a:p>
          <a:p>
            <a:pPr algn="ctr"/>
            <a:r>
              <a:rPr lang="es-ES" sz="2000" dirty="0">
                <a:solidFill>
                  <a:srgbClr val="C00000"/>
                </a:solidFill>
                <a:latin typeface="Helvetica" pitchFamily="2" charset="0"/>
              </a:rPr>
              <a:t>CRISTO: J. Cerrillo (Córdoba)</a:t>
            </a:r>
          </a:p>
          <a:p>
            <a:pPr algn="ctr"/>
            <a:r>
              <a:rPr lang="es-ES" sz="2000" b="1" dirty="0">
                <a:solidFill>
                  <a:srgbClr val="C00000"/>
                </a:solidFill>
                <a:latin typeface="Helvetica" pitchFamily="2" charset="0"/>
              </a:rPr>
              <a:t>TRONO: </a:t>
            </a:r>
          </a:p>
          <a:p>
            <a:pPr algn="ctr"/>
            <a:r>
              <a:rPr lang="es-ES" sz="2000" dirty="0">
                <a:solidFill>
                  <a:srgbClr val="C00000"/>
                </a:solidFill>
                <a:latin typeface="Helvetica" pitchFamily="2" charset="0"/>
              </a:rPr>
              <a:t>J.R Martínez Romero (Villanueva)</a:t>
            </a:r>
          </a:p>
          <a:p>
            <a:pPr algn="ctr"/>
            <a:r>
              <a:rPr lang="es-ES" sz="2000" b="1" dirty="0">
                <a:solidFill>
                  <a:srgbClr val="C00000"/>
                </a:solidFill>
                <a:latin typeface="Helvetica" pitchFamily="2" charset="0"/>
              </a:rPr>
              <a:t>HÁBITO: </a:t>
            </a:r>
          </a:p>
          <a:p>
            <a:pPr algn="ctr"/>
            <a:r>
              <a:rPr lang="es-ES" sz="2000" dirty="0">
                <a:solidFill>
                  <a:srgbClr val="C00000"/>
                </a:solidFill>
                <a:latin typeface="Helvetica" pitchFamily="2" charset="0"/>
              </a:rPr>
              <a:t>Túnica y capirote azul añil.</a:t>
            </a:r>
          </a:p>
          <a:p>
            <a:pPr algn="ctr"/>
            <a:r>
              <a:rPr lang="es-ES" sz="2000" b="1" dirty="0">
                <a:solidFill>
                  <a:srgbClr val="C00000"/>
                </a:solidFill>
                <a:latin typeface="Helvetica" pitchFamily="2" charset="0"/>
              </a:rPr>
              <a:t>ESTACIÓN: </a:t>
            </a:r>
          </a:p>
          <a:p>
            <a:pPr algn="ctr"/>
            <a:r>
              <a:rPr lang="es-ES" sz="2000" dirty="0">
                <a:solidFill>
                  <a:srgbClr val="C00000"/>
                </a:solidFill>
                <a:latin typeface="Helvetica" pitchFamily="2" charset="0"/>
              </a:rPr>
              <a:t>Martes Santo 20 H</a:t>
            </a:r>
          </a:p>
          <a:p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8602D5D-5C81-892A-304C-C7A901A0E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441" y="0"/>
            <a:ext cx="4933402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0CCEC63-EA21-5BF6-6302-E327EA81D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441" y="0"/>
            <a:ext cx="4933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7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A82530-C93E-36BE-3463-E3236785D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10187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213CF61-CDB2-A4EA-BCC6-7D83B348E1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0" t="2170" r="1713"/>
          <a:stretch/>
        </p:blipFill>
        <p:spPr>
          <a:xfrm>
            <a:off x="114808" y="0"/>
            <a:ext cx="9825093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872CDC6-2744-65B2-E377-CCFC28D646C3}"/>
              </a:ext>
            </a:extLst>
          </p:cNvPr>
          <p:cNvSpPr txBox="1"/>
          <p:nvPr/>
        </p:nvSpPr>
        <p:spPr>
          <a:xfrm>
            <a:off x="10454994" y="427512"/>
            <a:ext cx="37084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C00000"/>
                </a:solidFill>
              </a:rPr>
              <a:t>S</a:t>
            </a:r>
            <a:r>
              <a:rPr lang="es-ES" sz="2400" b="1" dirty="0">
                <a:solidFill>
                  <a:srgbClr val="C00000"/>
                </a:solidFill>
              </a:rPr>
              <a:t>U</a:t>
            </a:r>
            <a:r>
              <a:rPr lang="es-ES" sz="2800" b="1" dirty="0">
                <a:solidFill>
                  <a:srgbClr val="C00000"/>
                </a:solidFill>
              </a:rPr>
              <a:t>S</a:t>
            </a:r>
            <a:r>
              <a:rPr lang="es-ES" sz="2400" b="1" dirty="0">
                <a:solidFill>
                  <a:srgbClr val="C00000"/>
                </a:solidFill>
              </a:rPr>
              <a:t> </a:t>
            </a:r>
          </a:p>
          <a:p>
            <a:pPr algn="ctr"/>
            <a:endParaRPr lang="es-ES" sz="2400" b="1" dirty="0">
              <a:solidFill>
                <a:srgbClr val="C00000"/>
              </a:solidFill>
            </a:endParaRPr>
          </a:p>
          <a:p>
            <a:pPr algn="ctr"/>
            <a:r>
              <a:rPr lang="es-ES" sz="2400" b="1" dirty="0">
                <a:solidFill>
                  <a:srgbClr val="C00000"/>
                </a:solidFill>
              </a:rPr>
              <a:t>HERIDAS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2C5072F-A369-82B5-D760-D14B0C109D15}"/>
              </a:ext>
            </a:extLst>
          </p:cNvPr>
          <p:cNvSpPr txBox="1"/>
          <p:nvPr/>
        </p:nvSpPr>
        <p:spPr>
          <a:xfrm>
            <a:off x="11340936" y="2400301"/>
            <a:ext cx="37084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</a:rPr>
              <a:t>NOS </a:t>
            </a:r>
          </a:p>
          <a:p>
            <a:pPr algn="ctr"/>
            <a:endParaRPr lang="es-ES" sz="2400" b="1" dirty="0">
              <a:solidFill>
                <a:srgbClr val="C00000"/>
              </a:solidFill>
            </a:endParaRPr>
          </a:p>
          <a:p>
            <a:pPr algn="ctr"/>
            <a:r>
              <a:rPr lang="es-ES" sz="2400" b="1" dirty="0">
                <a:solidFill>
                  <a:srgbClr val="C00000"/>
                </a:solidFill>
              </a:rPr>
              <a:t>CURARON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3CB30B7-0CD7-F8E0-5BAC-D18A10FCB6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00" t="3101" r="3843" b="2635"/>
          <a:stretch/>
        </p:blipFill>
        <p:spPr>
          <a:xfrm>
            <a:off x="114300" y="0"/>
            <a:ext cx="9880933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2F82428-B797-230E-9BFC-5A9C96E6DB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627" y="0"/>
            <a:ext cx="99520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9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1493</TotalTime>
  <Words>472</Words>
  <Application>Microsoft Macintosh PowerPoint</Application>
  <PresentationFormat>Panorámica</PresentationFormat>
  <Paragraphs>278</Paragraphs>
  <Slides>40</Slides>
  <Notes>1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8" baseType="lpstr">
      <vt:lpstr>Arial</vt:lpstr>
      <vt:lpstr>Calibri</vt:lpstr>
      <vt:lpstr>Calibri Light</vt:lpstr>
      <vt:lpstr>Colonna MT</vt:lpstr>
      <vt:lpstr>Helvetica</vt:lpstr>
      <vt:lpstr>Lucida Blackletter</vt:lpstr>
      <vt:lpstr>Lucida Handwriting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eusebiofigue@gmail.com</dc:creator>
  <cp:lastModifiedBy>eusebiofigue@gmail.com</cp:lastModifiedBy>
  <cp:revision>85</cp:revision>
  <dcterms:created xsi:type="dcterms:W3CDTF">2024-03-13T20:30:34Z</dcterms:created>
  <dcterms:modified xsi:type="dcterms:W3CDTF">2024-03-22T11:33:04Z</dcterms:modified>
</cp:coreProperties>
</file>