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5"/>
  </p:notesMasterIdLst>
  <p:sldIdLst>
    <p:sldId id="256" r:id="rId2"/>
    <p:sldId id="261" r:id="rId3"/>
    <p:sldId id="262" r:id="rId4"/>
    <p:sldId id="265" r:id="rId5"/>
    <p:sldId id="267" r:id="rId6"/>
    <p:sldId id="268" r:id="rId7"/>
    <p:sldId id="266" r:id="rId8"/>
    <p:sldId id="263" r:id="rId9"/>
    <p:sldId id="264" r:id="rId10"/>
    <p:sldId id="260" r:id="rId11"/>
    <p:sldId id="259" r:id="rId12"/>
    <p:sldId id="258" r:id="rId13"/>
    <p:sldId id="257" r:id="rId14"/>
  </p:sldIdLst>
  <p:sldSz cx="3617913" cy="46069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89"/>
  </p:normalViewPr>
  <p:slideViewPr>
    <p:cSldViewPr snapToGrid="0">
      <p:cViewPr>
        <p:scale>
          <a:sx n="137" d="100"/>
          <a:sy n="137" d="100"/>
        </p:scale>
        <p:origin x="104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8579D-31DB-FF4B-8B32-81DA05891812}" type="datetimeFigureOut">
              <a:rPr lang="es-ES" smtClean="0"/>
              <a:t>1/4/24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663950" y="857250"/>
            <a:ext cx="181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AE75-E4E9-5E49-9AE6-6A0B71AED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2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1pPr>
    <a:lvl2pPr marL="206151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2pPr>
    <a:lvl3pPr marL="412303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3pPr>
    <a:lvl4pPr marL="618454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4pPr>
    <a:lvl5pPr marL="824606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5pPr>
    <a:lvl6pPr marL="1030757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6pPr>
    <a:lvl7pPr marL="1236909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7pPr>
    <a:lvl8pPr marL="144306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8pPr>
    <a:lvl9pPr marL="1649212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663950" y="857250"/>
            <a:ext cx="181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DAE75-E4E9-5E49-9AE6-6A0B71AEDD4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0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4" y="753958"/>
            <a:ext cx="3075226" cy="1603892"/>
          </a:xfrm>
        </p:spPr>
        <p:txBody>
          <a:bodyPr anchor="b"/>
          <a:lstStyle>
            <a:lvl1pPr algn="ctr"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239" y="2419703"/>
            <a:ext cx="2713435" cy="1112273"/>
          </a:xfrm>
        </p:spPr>
        <p:txBody>
          <a:bodyPr/>
          <a:lstStyle>
            <a:lvl1pPr marL="0" indent="0" algn="ctr">
              <a:buNone/>
              <a:defRPr sz="950"/>
            </a:lvl1pPr>
            <a:lvl2pPr marL="180914" indent="0" algn="ctr">
              <a:buNone/>
              <a:defRPr sz="791"/>
            </a:lvl2pPr>
            <a:lvl3pPr marL="361828" indent="0" algn="ctr">
              <a:buNone/>
              <a:defRPr sz="712"/>
            </a:lvl3pPr>
            <a:lvl4pPr marL="542742" indent="0" algn="ctr">
              <a:buNone/>
              <a:defRPr sz="633"/>
            </a:lvl4pPr>
            <a:lvl5pPr marL="723656" indent="0" algn="ctr">
              <a:buNone/>
              <a:defRPr sz="633"/>
            </a:lvl5pPr>
            <a:lvl6pPr marL="904570" indent="0" algn="ctr">
              <a:buNone/>
              <a:defRPr sz="633"/>
            </a:lvl6pPr>
            <a:lvl7pPr marL="1085484" indent="0" algn="ctr">
              <a:buNone/>
              <a:defRPr sz="633"/>
            </a:lvl7pPr>
            <a:lvl8pPr marL="1266398" indent="0" algn="ctr">
              <a:buNone/>
              <a:defRPr sz="633"/>
            </a:lvl8pPr>
            <a:lvl9pPr marL="1447312" indent="0" algn="ctr">
              <a:buNone/>
              <a:defRPr sz="6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8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8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9069" y="245276"/>
            <a:ext cx="780112" cy="3904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731" y="245276"/>
            <a:ext cx="2295114" cy="3904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0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1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7" y="1148534"/>
            <a:ext cx="3120450" cy="1916352"/>
          </a:xfrm>
        </p:spPr>
        <p:txBody>
          <a:bodyPr anchor="b"/>
          <a:lstStyle>
            <a:lvl1pPr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47" y="3083015"/>
            <a:ext cx="3120450" cy="1007765"/>
          </a:xfrm>
        </p:spPr>
        <p:txBody>
          <a:bodyPr/>
          <a:lstStyle>
            <a:lvl1pPr marL="0" indent="0">
              <a:buNone/>
              <a:defRPr sz="950">
                <a:solidFill>
                  <a:schemeClr val="tx1"/>
                </a:solidFill>
              </a:defRPr>
            </a:lvl1pPr>
            <a:lvl2pPr marL="180914" indent="0">
              <a:buNone/>
              <a:defRPr sz="791">
                <a:solidFill>
                  <a:schemeClr val="tx1">
                    <a:tint val="75000"/>
                  </a:schemeClr>
                </a:solidFill>
              </a:defRPr>
            </a:lvl2pPr>
            <a:lvl3pPr marL="361828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3pPr>
            <a:lvl4pPr marL="54274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4pPr>
            <a:lvl5pPr marL="723656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5pPr>
            <a:lvl6pPr marL="9045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6pPr>
            <a:lvl7pPr marL="1085484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7pPr>
            <a:lvl8pPr marL="126639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8pPr>
            <a:lvl9pPr marL="144731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0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32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568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7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245277"/>
            <a:ext cx="3120450" cy="8904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03" y="1129337"/>
            <a:ext cx="1530547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03" y="1682807"/>
            <a:ext cx="1530547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569" y="1129337"/>
            <a:ext cx="1538084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569" y="1682807"/>
            <a:ext cx="1538084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0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7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84" y="663313"/>
            <a:ext cx="1831568" cy="3273903"/>
          </a:xfrm>
        </p:spPr>
        <p:txBody>
          <a:bodyPr/>
          <a:lstStyle>
            <a:lvl1pPr>
              <a:defRPr sz="1266"/>
            </a:lvl1pPr>
            <a:lvl2pPr>
              <a:defRPr sz="1108"/>
            </a:lvl2pPr>
            <a:lvl3pPr>
              <a:defRPr sz="950"/>
            </a:lvl3pPr>
            <a:lvl4pPr>
              <a:defRPr sz="791"/>
            </a:lvl4pPr>
            <a:lvl5pPr>
              <a:defRPr sz="791"/>
            </a:lvl5pPr>
            <a:lvl6pPr>
              <a:defRPr sz="791"/>
            </a:lvl6pPr>
            <a:lvl7pPr>
              <a:defRPr sz="791"/>
            </a:lvl7pPr>
            <a:lvl8pPr>
              <a:defRPr sz="791"/>
            </a:lvl8pPr>
            <a:lvl9pPr>
              <a:defRPr sz="79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8084" y="663313"/>
            <a:ext cx="1831568" cy="3273903"/>
          </a:xfrm>
        </p:spPr>
        <p:txBody>
          <a:bodyPr anchor="t"/>
          <a:lstStyle>
            <a:lvl1pPr marL="0" indent="0">
              <a:buNone/>
              <a:defRPr sz="1266"/>
            </a:lvl1pPr>
            <a:lvl2pPr marL="180914" indent="0">
              <a:buNone/>
              <a:defRPr sz="1108"/>
            </a:lvl2pPr>
            <a:lvl3pPr marL="361828" indent="0">
              <a:buNone/>
              <a:defRPr sz="950"/>
            </a:lvl3pPr>
            <a:lvl4pPr marL="542742" indent="0">
              <a:buNone/>
              <a:defRPr sz="791"/>
            </a:lvl4pPr>
            <a:lvl5pPr marL="723656" indent="0">
              <a:buNone/>
              <a:defRPr sz="791"/>
            </a:lvl5pPr>
            <a:lvl6pPr marL="904570" indent="0">
              <a:buNone/>
              <a:defRPr sz="791"/>
            </a:lvl6pPr>
            <a:lvl7pPr marL="1085484" indent="0">
              <a:buNone/>
              <a:defRPr sz="791"/>
            </a:lvl7pPr>
            <a:lvl8pPr marL="1266398" indent="0">
              <a:buNone/>
              <a:defRPr sz="791"/>
            </a:lvl8pPr>
            <a:lvl9pPr marL="1447312" indent="0">
              <a:buNone/>
              <a:defRPr sz="79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732" y="245277"/>
            <a:ext cx="3120450" cy="89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2" y="1226380"/>
            <a:ext cx="3120450" cy="292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732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29DF-34D1-4148-ABEB-F557F6B9AC73}" type="datetimeFigureOut">
              <a:rPr lang="es-ES" smtClean="0"/>
              <a:t>1/4/24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34" y="4269938"/>
            <a:ext cx="1221046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151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61828" rtl="0" eaLnBrk="1" latinLnBrk="0" hangingPunct="1">
        <a:lnSpc>
          <a:spcPct val="90000"/>
        </a:lnSpc>
        <a:spcBef>
          <a:spcPct val="0"/>
        </a:spcBef>
        <a:buNone/>
        <a:defRPr sz="1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457" indent="-90457" algn="l" defTabSz="36182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7137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5228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91" kern="1200">
          <a:solidFill>
            <a:schemeClr val="tx1"/>
          </a:solidFill>
          <a:latin typeface="+mn-lt"/>
          <a:ea typeface="+mn-ea"/>
          <a:cs typeface="+mn-cs"/>
        </a:defRPr>
      </a:lvl3pPr>
      <a:lvl4pPr marL="63319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814113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95027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17594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35685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53776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1pPr>
      <a:lvl2pPr marL="18091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2pPr>
      <a:lvl3pPr marL="36182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4274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723656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0457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08548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26639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44731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645739-E0E6-D4E8-DB22-E9294E0D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2775005"/>
            <a:ext cx="3124864" cy="1614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238539" y="111318"/>
            <a:ext cx="3124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latin typeface="Lucida Handwriting" panose="03010101010101010101" pitchFamily="66" charset="77"/>
            </a:endParaRPr>
          </a:p>
          <a:p>
            <a:pPr algn="ctr"/>
            <a:r>
              <a:rPr lang="es-ES" sz="2400" dirty="0">
                <a:latin typeface="Lucida Handwriting" panose="03010101010101010101" pitchFamily="66" charset="77"/>
              </a:rPr>
              <a:t>VIA-CRUCIS</a:t>
            </a:r>
          </a:p>
          <a:p>
            <a:pPr algn="ctr"/>
            <a:r>
              <a:rPr lang="es-ES" dirty="0">
                <a:latin typeface="Lucida Handwriting" panose="03010101010101010101" pitchFamily="66" charset="77"/>
              </a:rPr>
              <a:t>2024</a:t>
            </a:r>
          </a:p>
          <a:p>
            <a:pPr algn="ctr"/>
            <a:r>
              <a:rPr lang="es-ES" sz="1400" dirty="0">
                <a:latin typeface="Lucida Handwriting" panose="03010101010101010101" pitchFamily="66" charset="77"/>
              </a:rPr>
              <a:t>+ Papa Francis</a:t>
            </a:r>
            <a:r>
              <a:rPr lang="es-ES" sz="1400" dirty="0"/>
              <a:t>co</a:t>
            </a:r>
          </a:p>
          <a:p>
            <a:pPr algn="ctr"/>
            <a:endParaRPr lang="es-ES" sz="1400" dirty="0"/>
          </a:p>
          <a:p>
            <a:pPr algn="ctr"/>
            <a:endParaRPr lang="es-ES" sz="1400" dirty="0"/>
          </a:p>
          <a:p>
            <a:pPr algn="ctr"/>
            <a:endParaRPr lang="es-ES" sz="1400" dirty="0"/>
          </a:p>
          <a:p>
            <a:pPr algn="ctr"/>
            <a:r>
              <a:rPr lang="es-ES" sz="1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ORACIÓN CON JESÚS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EN EL CAMINO </a:t>
            </a:r>
          </a:p>
          <a:p>
            <a:pPr algn="ctr"/>
            <a:r>
              <a:rPr lang="es-ES" sz="14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DE LA CRUZ</a:t>
            </a:r>
            <a:r>
              <a:rPr lang="es-E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400" dirty="0"/>
          </a:p>
        </p:txBody>
      </p:sp>
      <p:pic>
        <p:nvPicPr>
          <p:cNvPr id="2" name="BACH CORAL PASION.wav">
            <a:hlinkClick r:id="" action="ppaction://media"/>
            <a:extLst>
              <a:ext uri="{FF2B5EF4-FFF2-40B4-BE49-F238E27FC236}">
                <a16:creationId xmlns:a16="http://schemas.microsoft.com/office/drawing/2014/main" id="{2357C3A3-8425-4DE9-55B9-5B36F0EF3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1763" y="1897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1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9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78293E-C112-AE2A-CFF7-01D580BE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986" y="946745"/>
            <a:ext cx="1807147" cy="27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0A6CE1-D832-BB7E-8641-381B639A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96" y="946745"/>
            <a:ext cx="1447165" cy="26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5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3EFBD1-AEAE-B663-4798-1AFE221E0934}"/>
              </a:ext>
            </a:extLst>
          </p:cNvPr>
          <p:cNvSpPr txBox="1"/>
          <p:nvPr/>
        </p:nvSpPr>
        <p:spPr>
          <a:xfrm>
            <a:off x="254442" y="87464"/>
            <a:ext cx="320437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Jesús, </a:t>
            </a:r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mirar tu cruz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comprendemos tu entrega total por nosotros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consagramos y ofrecemos este tiempo.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Queremos pasarlo junto a ti, que rezaste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Getsemaní hasta el Calvario.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Año de la oración nos unimos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tu camino orante.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Evangelio según san Marcos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(14,32-37):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Llegaron a una propiedad llamada Getsemaní […].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llevó con él a Pedro, Santiago y Juan,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comenzó a sentir temor y a angustiarse.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les dijo “[…] Quédense aquí velando”.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adelantándose un poco, se postró en tierra y decía: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“Abba –Padre– todo te es posible: aleja de mí este cáliz, pero que no se haga mi voluntad, sino la tuya”.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volvió y encontró a sus discípulos dormidos.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Jesús dijo a Pedro: “[…]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¿No has podido quedarte despierto </a:t>
            </a: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siquiera una hora?”.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7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582B7B-F09D-3BE3-5899-C267C7AFB91E}"/>
              </a:ext>
            </a:extLst>
          </p:cNvPr>
          <p:cNvSpPr txBox="1"/>
          <p:nvPr/>
        </p:nvSpPr>
        <p:spPr>
          <a:xfrm>
            <a:off x="228600" y="371474"/>
            <a:ext cx="338931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tú preparabas con la oración cada una de tus jornadas, y ahora en Getsemaní preparas la Pascua.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orabas diciendo </a:t>
            </a:r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Abba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–Padre– todo te es posible,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</a:t>
            </a:r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es ante todo diálogo e intimidad,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 también lucha y petición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¡aleja de mí este cáliz!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Asimismo, es entrega confiada y don: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sino la tuya.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Así, orante, entraste por la puerta estrecha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dolor y la atravesaste hasta el final.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Tuviste «temor y angustia» (Mc 14,33):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temor frente a la muerte,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angustia bajo el peso de nuestros pecados,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cargaste sobre ti, mientras te invadía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amargura infinita.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en lo más duro de la lucha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oraste «más intensamente» (</a:t>
            </a:r>
            <a:r>
              <a:rPr lang="es-E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22,44).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 manera,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transformaste la violencia del dolor </a:t>
            </a: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ofrenda de amor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E89C00-E8FE-4793-CF2E-C6A0C6CBE6B9}"/>
              </a:ext>
            </a:extLst>
          </p:cNvPr>
          <p:cNvSpPr txBox="1"/>
          <p:nvPr/>
        </p:nvSpPr>
        <p:spPr>
          <a:xfrm>
            <a:off x="330199" y="321732"/>
            <a:ext cx="28955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pides una sola cosa: </a:t>
            </a:r>
          </a:p>
          <a:p>
            <a:r>
              <a:rPr lang="es-E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quedarnos contigo y velar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nos pides lo imposible,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permanezcamos cerca de ti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sin embargo,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¡cuántas veces me he alejado de ti!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veces, como los discípulos,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lugar de velar, me dormí,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 no tuve tiempo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ganas de rezar,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estaba cansado,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anestesiado por la comodidad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 el alma adormecida.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vuelve a repetirme a mí,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vuelve a repetirnos a nosotros, </a:t>
            </a: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somos tu Iglesia: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«Levántense y oren» (</a:t>
            </a:r>
            <a:r>
              <a:rPr lang="es-E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22,46).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Despiértanos, Señor, </a:t>
            </a:r>
            <a:r>
              <a: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sacude </a:t>
            </a:r>
          </a:p>
          <a:p>
            <a:r>
              <a: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letargo de nuestros corazones,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también hoy, sobre todo hoy, necesitas nuestra oración. 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D85024-9F5A-7A25-E0F7-C1671CBD169F}"/>
              </a:ext>
            </a:extLst>
          </p:cNvPr>
          <p:cNvSpPr txBox="1"/>
          <p:nvPr/>
        </p:nvSpPr>
        <p:spPr>
          <a:xfrm>
            <a:off x="130629" y="0"/>
            <a:ext cx="348728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Sumo Sacerdote, poniéndose de pie ante la asamblea, interrogó a Jesús: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 a lo que estos atestiguan contra ti?».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permanecía en silencio y no respondía nada. […]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Pilato lo interrogó nuevamente: «¿No respondes nada?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¡Mira de todo lo que te acusan!».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Jesús ya no respondió a nada más,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esto dejó muy admirado a Pilato (Mc 14,60-61;15,4-5).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tú eres la vida, pero te condenan a muerte;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eres la verdad y sin embargo eres víctima de un falso proceso.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¿por qué no te rebelas?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levantas la voz y explicas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cuáles son tus propias razones?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rebates a los sabios y a los poderosos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siempre lo has hecho?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tu actitud desconcierta;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momento decisivo no hablas, sino callas.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cuanto más fuerte es el mal,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radical es tu respuesta.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respuesta es el silencio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tu silencio es fecundo: es oración,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mansedumbre, es perdón, es la vía para redimir el mal,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convertir tus sufrimientos en un don que nos ofreces.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754603-8D97-AA82-731A-5AAF9930394F}"/>
              </a:ext>
            </a:extLst>
          </p:cNvPr>
          <p:cNvSpPr txBox="1"/>
          <p:nvPr/>
        </p:nvSpPr>
        <p:spPr>
          <a:xfrm>
            <a:off x="158620" y="158620"/>
            <a:ext cx="345929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Sumo Sacerdote, poniéndose de pie ante la asamblea, interrogó a Jesús: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 a lo que estos atestiguan contra ti?».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permanecía en silencio y no respondía nada. […]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Pilato lo interrogó nuevamente: «¿No respondes nada?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¡Mira de todo lo que te acusan!».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Jesús ya no respondió a nada más,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esto dejó muy admirado a Pilato (Mc 14,60-61;15,4-5).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Jesús, tú eres la vida, pero te condenan a muerte;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eres la verdad y sin embargo eres víctima de un falso proceso.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¿por qué no te rebelas?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levantas la voz y explicas cuáles son tus propias razones?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rebates a los sabios y a los poderosos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siempre lo has hecho?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tu actitud desconcierta;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momento decisivo no hablas, sino callas.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cuanto más fuerte es el mal,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radical es tu respuesta.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respuesta es el silencio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tu silencio es fecundo: es oración,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mansedumbre, es perdón, es la vía para redimir el mal,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convertir tus sufrimientos en un don que nos ofreces.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2AA38-D406-BF2B-4831-D7321393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9"/>
          <a:stretch/>
        </p:blipFill>
        <p:spPr>
          <a:xfrm>
            <a:off x="564543" y="2303462"/>
            <a:ext cx="2398817" cy="14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9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0265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83461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904</Words>
  <Application>Microsoft Macintosh PowerPoint</Application>
  <PresentationFormat>Personalizado</PresentationFormat>
  <Paragraphs>117</Paragraphs>
  <Slides>13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Lucida Handwriting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eusebiofigue@gmail.com</dc:creator>
  <cp:lastModifiedBy>eusebiofigue@gmail.com</cp:lastModifiedBy>
  <cp:revision>5</cp:revision>
  <dcterms:created xsi:type="dcterms:W3CDTF">2024-04-01T17:15:48Z</dcterms:created>
  <dcterms:modified xsi:type="dcterms:W3CDTF">2024-04-01T19:15:52Z</dcterms:modified>
</cp:coreProperties>
</file>