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notesMasterIdLst>
    <p:notesMasterId r:id="rId48"/>
  </p:notesMasterIdLst>
  <p:sldIdLst>
    <p:sldId id="418" r:id="rId2"/>
    <p:sldId id="344" r:id="rId3"/>
    <p:sldId id="343" r:id="rId4"/>
    <p:sldId id="346" r:id="rId5"/>
    <p:sldId id="348" r:id="rId6"/>
    <p:sldId id="347" r:id="rId7"/>
    <p:sldId id="349" r:id="rId8"/>
    <p:sldId id="272" r:id="rId9"/>
    <p:sldId id="354" r:id="rId10"/>
    <p:sldId id="357" r:id="rId11"/>
    <p:sldId id="356" r:id="rId12"/>
    <p:sldId id="358" r:id="rId13"/>
    <p:sldId id="394" r:id="rId14"/>
    <p:sldId id="363" r:id="rId15"/>
    <p:sldId id="393" r:id="rId16"/>
    <p:sldId id="417" r:id="rId17"/>
    <p:sldId id="370" r:id="rId18"/>
    <p:sldId id="389" r:id="rId19"/>
    <p:sldId id="388" r:id="rId20"/>
    <p:sldId id="380" r:id="rId21"/>
    <p:sldId id="359" r:id="rId22"/>
    <p:sldId id="401" r:id="rId23"/>
    <p:sldId id="362" r:id="rId24"/>
    <p:sldId id="365" r:id="rId25"/>
    <p:sldId id="367" r:id="rId26"/>
    <p:sldId id="385" r:id="rId27"/>
    <p:sldId id="366" r:id="rId28"/>
    <p:sldId id="402" r:id="rId29"/>
    <p:sldId id="412" r:id="rId30"/>
    <p:sldId id="379" r:id="rId31"/>
    <p:sldId id="372" r:id="rId32"/>
    <p:sldId id="371" r:id="rId33"/>
    <p:sldId id="405" r:id="rId34"/>
    <p:sldId id="377" r:id="rId35"/>
    <p:sldId id="403" r:id="rId36"/>
    <p:sldId id="415" r:id="rId37"/>
    <p:sldId id="382" r:id="rId38"/>
    <p:sldId id="413" r:id="rId39"/>
    <p:sldId id="409" r:id="rId40"/>
    <p:sldId id="408" r:id="rId41"/>
    <p:sldId id="376" r:id="rId42"/>
    <p:sldId id="414" r:id="rId43"/>
    <p:sldId id="383" r:id="rId44"/>
    <p:sldId id="378" r:id="rId45"/>
    <p:sldId id="416" r:id="rId46"/>
    <p:sldId id="399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89"/>
  </p:normalViewPr>
  <p:slideViewPr>
    <p:cSldViewPr>
      <p:cViewPr varScale="1">
        <p:scale>
          <a:sx n="73" d="100"/>
          <a:sy n="73" d="100"/>
        </p:scale>
        <p:origin x="192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531DE3A-B05C-746A-F98B-18C2EB8CE0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B7F4E7-37E2-E94C-B01F-FD93AFAE4A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9B07DB-9CAD-FF4C-8A2A-EB4005F6B646}" type="datetimeFigureOut">
              <a:rPr lang="es-ES" altLang="es-ES"/>
              <a:pPr/>
              <a:t>14/4/24</a:t>
            </a:fld>
            <a:endParaRPr lang="es-ES" alt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DCDAA4FB-57DC-0E65-12E7-8528AE7D4F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B6B3740F-7C07-CBEA-5968-ECF3C68A2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F79180-7418-037C-E4E8-73FE3401D9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8BFA5E-2C21-0DA2-1715-517E0C8D9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3F9630-BF83-744F-95C0-DEFB5ABE5990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Large confetti">
            <a:extLst>
              <a:ext uri="{FF2B5EF4-FFF2-40B4-BE49-F238E27FC236}">
                <a16:creationId xmlns:a16="http://schemas.microsoft.com/office/drawing/2014/main" id="{8407DD58-565D-413F-2EA4-A517EDC412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F20A2456-F4B1-FF62-E158-16F0838E44E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4" name="AutoShape 57">
            <a:extLst>
              <a:ext uri="{FF2B5EF4-FFF2-40B4-BE49-F238E27FC236}">
                <a16:creationId xmlns:a16="http://schemas.microsoft.com/office/drawing/2014/main" id="{C3624C6C-EA7A-A85A-3069-EB3B6A53FF8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5" name="AutoShape 58">
            <a:extLst>
              <a:ext uri="{FF2B5EF4-FFF2-40B4-BE49-F238E27FC236}">
                <a16:creationId xmlns:a16="http://schemas.microsoft.com/office/drawing/2014/main" id="{99382F94-95F4-F77D-07C9-2BF1E19F0B9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6" name="AutoShape 59">
            <a:extLst>
              <a:ext uri="{FF2B5EF4-FFF2-40B4-BE49-F238E27FC236}">
                <a16:creationId xmlns:a16="http://schemas.microsoft.com/office/drawing/2014/main" id="{97FBF6D8-DBA2-9474-C8B1-118117D1254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7" name="AutoShape 61">
            <a:extLst>
              <a:ext uri="{FF2B5EF4-FFF2-40B4-BE49-F238E27FC236}">
                <a16:creationId xmlns:a16="http://schemas.microsoft.com/office/drawing/2014/main" id="{5C425C0A-84B0-EF55-6404-C7289DBEC92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8" name="Rectangle 62" descr="Large confetti">
            <a:extLst>
              <a:ext uri="{FF2B5EF4-FFF2-40B4-BE49-F238E27FC236}">
                <a16:creationId xmlns:a16="http://schemas.microsoft.com/office/drawing/2014/main" id="{3328F827-9C51-B2CD-E5D1-B4D1E04C10E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3135" name="Rectangle 63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136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9" name="Rectangle 65">
            <a:extLst>
              <a:ext uri="{FF2B5EF4-FFF2-40B4-BE49-F238E27FC236}">
                <a16:creationId xmlns:a16="http://schemas.microsoft.com/office/drawing/2014/main" id="{BF1FE45F-2BE7-94E1-3152-C146E30C3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A04B1FCA-6AC6-A06C-E333-C5EC3E4CE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Rectangle 67">
            <a:extLst>
              <a:ext uri="{FF2B5EF4-FFF2-40B4-BE49-F238E27FC236}">
                <a16:creationId xmlns:a16="http://schemas.microsoft.com/office/drawing/2014/main" id="{A3477FB3-A023-DEF2-5F13-907015BD3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9208806-EE07-EC4E-BAEA-C54352F8620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64761754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70345F95-CBB9-A847-A543-29D95F21D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33601BE6-26B3-4FBA-D0AF-3ADE9E56B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2" descr="Large confetti">
            <a:extLst>
              <a:ext uri="{FF2B5EF4-FFF2-40B4-BE49-F238E27FC236}">
                <a16:creationId xmlns:a16="http://schemas.microsoft.com/office/drawing/2014/main" id="{3306182F-7D7B-B8C0-0527-B1DF74500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A051F-E49F-5B44-A07F-DAD8A3A5A77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52959552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6EB63ACA-CF66-8EDA-CC00-678A0A4EA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06420A84-D824-F9FC-9664-C056527D9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2" descr="Large confetti">
            <a:extLst>
              <a:ext uri="{FF2B5EF4-FFF2-40B4-BE49-F238E27FC236}">
                <a16:creationId xmlns:a16="http://schemas.microsoft.com/office/drawing/2014/main" id="{CD28A613-F44D-1BFF-D5F7-BBD85E687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2A149-5E16-0540-93EB-A2D5A99D683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7488062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4C7F38AC-8F36-9FB2-4804-366B4C684C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377C8A6F-BD9A-A41C-3DA2-AA19BBC43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2" descr="Large confetti">
            <a:extLst>
              <a:ext uri="{FF2B5EF4-FFF2-40B4-BE49-F238E27FC236}">
                <a16:creationId xmlns:a16="http://schemas.microsoft.com/office/drawing/2014/main" id="{828F22A4-D9C1-ED80-CCA9-7F43C2E18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1C4AE-13FA-744E-B261-E0B51CFAA13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7392739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6EF76EE9-FE96-22D0-5BCA-B33D8E1C1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1FDD8322-1D30-88D7-293B-64668DAB3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2" descr="Large confetti">
            <a:extLst>
              <a:ext uri="{FF2B5EF4-FFF2-40B4-BE49-F238E27FC236}">
                <a16:creationId xmlns:a16="http://schemas.microsoft.com/office/drawing/2014/main" id="{39929D31-5748-67FE-EE0E-AF111F1B4C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5B9AD-6DD2-EB4F-8BFD-D948CFF1342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74329829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E4FA9EDB-FAE1-D976-5F65-776A0B540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4270396-B43C-B3BC-ACC5-AFE781B8F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2" descr="Large confetti">
            <a:extLst>
              <a:ext uri="{FF2B5EF4-FFF2-40B4-BE49-F238E27FC236}">
                <a16:creationId xmlns:a16="http://schemas.microsoft.com/office/drawing/2014/main" id="{9B518095-E54B-191E-A402-8D00EED7E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D6AF0-DE11-9A47-A38D-2A28FD8093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1039962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C1D8EAA7-00D5-41A5-5153-805A95508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1">
            <a:extLst>
              <a:ext uri="{FF2B5EF4-FFF2-40B4-BE49-F238E27FC236}">
                <a16:creationId xmlns:a16="http://schemas.microsoft.com/office/drawing/2014/main" id="{051155ED-B282-1561-4789-AFA8EA41D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2" descr="Large confetti">
            <a:extLst>
              <a:ext uri="{FF2B5EF4-FFF2-40B4-BE49-F238E27FC236}">
                <a16:creationId xmlns:a16="http://schemas.microsoft.com/office/drawing/2014/main" id="{F835EE65-09F3-2998-3374-61E04DC5D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307FA-B792-8B4B-A9F8-050967D99DE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7606667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BE4ECD87-8CFF-7CCB-EF6C-A8D931367E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2344C1DF-FE8C-7B98-160A-CD804AB35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2" descr="Large confetti">
            <a:extLst>
              <a:ext uri="{FF2B5EF4-FFF2-40B4-BE49-F238E27FC236}">
                <a16:creationId xmlns:a16="http://schemas.microsoft.com/office/drawing/2014/main" id="{8D4532E7-AFD7-4392-DBA3-5B894E047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0E408-AEF0-E443-98EC-9349567F65A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40540318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>
            <a:extLst>
              <a:ext uri="{FF2B5EF4-FFF2-40B4-BE49-F238E27FC236}">
                <a16:creationId xmlns:a16="http://schemas.microsoft.com/office/drawing/2014/main" id="{F7560B1B-405D-756A-9644-01B9EEBC9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01341A80-8E77-CBED-C53D-E2579BA60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2" descr="Large confetti">
            <a:extLst>
              <a:ext uri="{FF2B5EF4-FFF2-40B4-BE49-F238E27FC236}">
                <a16:creationId xmlns:a16="http://schemas.microsoft.com/office/drawing/2014/main" id="{31C3053B-46BD-6394-3776-3E7133506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02B74-F6D3-6847-AD6A-E7202878FAD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8905987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506FD975-6012-C6D0-68A5-2226F4F19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7C146A7A-7549-148B-CB1A-63B4EDFBA2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2" descr="Large confetti">
            <a:extLst>
              <a:ext uri="{FF2B5EF4-FFF2-40B4-BE49-F238E27FC236}">
                <a16:creationId xmlns:a16="http://schemas.microsoft.com/office/drawing/2014/main" id="{DD1EABE8-A986-6A28-27C1-A9BECC8AF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7A2DA-7635-0246-A73B-8B945708682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88260124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4ECFE77D-0545-A807-D2BE-D5DFEF8E6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5A011DEB-C598-5C76-93A4-833A10A3B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2" descr="Large confetti">
            <a:extLst>
              <a:ext uri="{FF2B5EF4-FFF2-40B4-BE49-F238E27FC236}">
                <a16:creationId xmlns:a16="http://schemas.microsoft.com/office/drawing/2014/main" id="{C64D66C4-BB55-32E2-7F2D-5088B7B948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CBBBC-95E7-B143-B42C-C2326F3448C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4518147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Rectangle 58" descr="Large confetti">
            <a:extLst>
              <a:ext uri="{FF2B5EF4-FFF2-40B4-BE49-F238E27FC236}">
                <a16:creationId xmlns:a16="http://schemas.microsoft.com/office/drawing/2014/main" id="{F3D8BDC9-7380-A742-B719-E1AD17A12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107" name="Rectangle 59">
            <a:extLst>
              <a:ext uri="{FF2B5EF4-FFF2-40B4-BE49-F238E27FC236}">
                <a16:creationId xmlns:a16="http://schemas.microsoft.com/office/drawing/2014/main" id="{D3B1402F-5F7F-460C-A0DF-602D14B5C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2108" name="Rectangle 60">
            <a:extLst>
              <a:ext uri="{FF2B5EF4-FFF2-40B4-BE49-F238E27FC236}">
                <a16:creationId xmlns:a16="http://schemas.microsoft.com/office/drawing/2014/main" id="{3D95E312-15D4-3A80-B23F-FA42978E30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09" name="Rectangle 61">
            <a:extLst>
              <a:ext uri="{FF2B5EF4-FFF2-40B4-BE49-F238E27FC236}">
                <a16:creationId xmlns:a16="http://schemas.microsoft.com/office/drawing/2014/main" id="{D71ABBD8-0512-CC70-B07E-DFB19B5E0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14" name="Rectangle 66">
            <a:extLst>
              <a:ext uri="{FF2B5EF4-FFF2-40B4-BE49-F238E27FC236}">
                <a16:creationId xmlns:a16="http://schemas.microsoft.com/office/drawing/2014/main" id="{74F49F54-6B9B-1208-DB51-CF8FE8FC1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2115" name="Rectangle 67" descr="Large confetti">
            <a:extLst>
              <a:ext uri="{FF2B5EF4-FFF2-40B4-BE49-F238E27FC236}">
                <a16:creationId xmlns:a16="http://schemas.microsoft.com/office/drawing/2014/main" id="{7A6F1506-53AC-4A62-A405-3A6E5BE4D03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2116" name="Rectangle 68">
            <a:extLst>
              <a:ext uri="{FF2B5EF4-FFF2-40B4-BE49-F238E27FC236}">
                <a16:creationId xmlns:a16="http://schemas.microsoft.com/office/drawing/2014/main" id="{FAEBA5DF-C624-AF86-FFEE-AA705B9C6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kumimoji="1"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2110" name="Rectangle 62" descr="Large confetti">
            <a:extLst>
              <a:ext uri="{FF2B5EF4-FFF2-40B4-BE49-F238E27FC236}">
                <a16:creationId xmlns:a16="http://schemas.microsoft.com/office/drawing/2014/main" id="{5814178F-6CF5-C733-C998-73D2137F5D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6733987-18BF-2C46-914D-69506BA98992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transition>
    <p:randomBa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>
            <a:extLst>
              <a:ext uri="{FF2B5EF4-FFF2-40B4-BE49-F238E27FC236}">
                <a16:creationId xmlns:a16="http://schemas.microsoft.com/office/drawing/2014/main" id="{410A9494-5F54-37C9-C2FF-D1E8E4BAB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6700"/>
            <a:ext cx="636036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Cuestiones previas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E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Signos y significado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E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Textos Bíblicos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E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Rito de la Celebración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ES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Evaluación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altLang="es-E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endParaRPr lang="es-ES" altLang="es-E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BC294591-3573-3470-4E80-D83DA063A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51325"/>
            <a:ext cx="609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b="1" dirty="0">
              <a:solidFill>
                <a:srgbClr val="000000"/>
              </a:solidFill>
              <a:latin typeface="Bookman Old Style" charset="0"/>
              <a:ea typeface="ＭＳ Ｐゴシック" charset="0"/>
            </a:endParaRPr>
          </a:p>
        </p:txBody>
      </p:sp>
      <p:sp>
        <p:nvSpPr>
          <p:cNvPr id="13315" name="CuadroTexto 1">
            <a:extLst>
              <a:ext uri="{FF2B5EF4-FFF2-40B4-BE49-F238E27FC236}">
                <a16:creationId xmlns:a16="http://schemas.microsoft.com/office/drawing/2014/main" id="{5D155B5F-8282-C1DA-435B-9B8E0765C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692696"/>
            <a:ext cx="82081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4000" dirty="0">
                <a:solidFill>
                  <a:srgbClr val="C00000"/>
                </a:solidFill>
              </a:rPr>
              <a:t>LA CONFIRMACIÓN</a:t>
            </a:r>
          </a:p>
        </p:txBody>
      </p:sp>
      <p:pic>
        <p:nvPicPr>
          <p:cNvPr id="14341" name="Imagen 2" descr="movvvvvvvt.gif">
            <a:extLst>
              <a:ext uri="{FF2B5EF4-FFF2-40B4-BE49-F238E27FC236}">
                <a16:creationId xmlns:a16="http://schemas.microsoft.com/office/drawing/2014/main" id="{22AB24C5-E74F-E395-F6C6-A9456224E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20875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 descr="RELIGIÓN 66.jpg">
            <a:extLst>
              <a:ext uri="{FF2B5EF4-FFF2-40B4-BE49-F238E27FC236}">
                <a16:creationId xmlns:a16="http://schemas.microsoft.com/office/drawing/2014/main" id="{C0ADD8AB-A0A4-2D3F-7FFC-D2AAEABC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12679" r="27554" b="-2"/>
          <a:stretch>
            <a:fillRect/>
          </a:stretch>
        </p:blipFill>
        <p:spPr bwMode="auto">
          <a:xfrm>
            <a:off x="4427538" y="2492375"/>
            <a:ext cx="865187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uadroTexto 2">
            <a:extLst>
              <a:ext uri="{FF2B5EF4-FFF2-40B4-BE49-F238E27FC236}">
                <a16:creationId xmlns:a16="http://schemas.microsoft.com/office/drawing/2014/main" id="{974F651D-4DB2-F8BA-7686-CDF536827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5373688"/>
            <a:ext cx="180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s-ES" altLang="es-ES" sz="1800">
                <a:solidFill>
                  <a:srgbClr val="FFFF00"/>
                </a:solidFill>
              </a:rPr>
              <a:t>Hacer </a:t>
            </a:r>
          </a:p>
          <a:p>
            <a:pPr algn="r" eaLnBrk="1" hangingPunct="1"/>
            <a:r>
              <a:rPr lang="es-ES" altLang="es-ES" sz="1800">
                <a:solidFill>
                  <a:srgbClr val="FFFF00"/>
                </a:solidFill>
              </a:rPr>
              <a:t>clic</a:t>
            </a:r>
          </a:p>
          <a:p>
            <a:pPr algn="r" eaLnBrk="1" hangingPunct="1"/>
            <a:r>
              <a:rPr lang="es-ES" altLang="es-ES" sz="1800">
                <a:solidFill>
                  <a:srgbClr val="FFFF00"/>
                </a:solidFill>
              </a:rPr>
              <a:t>con pausa</a:t>
            </a:r>
          </a:p>
        </p:txBody>
      </p:sp>
    </p:spTree>
    <p:extLst>
      <p:ext uri="{BB962C8B-B14F-4D97-AF65-F5344CB8AC3E}">
        <p14:creationId xmlns:p14="http://schemas.microsoft.com/office/powerpoint/2010/main" val="2522547048"/>
      </p:ext>
    </p:extLst>
  </p:cSld>
  <p:clrMapOvr>
    <a:masterClrMapping/>
  </p:clrMapOvr>
  <p:transition advTm="25000">
    <p:randomBar/>
    <p:sndAc>
      <p:stSnd loop="1">
        <p:snd r:embed="rId2" name="obo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>
            <a:extLst>
              <a:ext uri="{FF2B5EF4-FFF2-40B4-BE49-F238E27FC236}">
                <a16:creationId xmlns:a16="http://schemas.microsoft.com/office/drawing/2014/main" id="{4EB13210-24FC-A43D-5072-EECA17B06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7127875" cy="48244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2">
                  <a:alpha val="72000"/>
                </a:schemeClr>
              </a:gs>
              <a:gs pos="50000">
                <a:schemeClr val="bg1"/>
              </a:gs>
              <a:gs pos="100000">
                <a:schemeClr val="bg2">
                  <a:alpha val="72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dirty="0">
              <a:latin typeface="Times New Roman" charset="0"/>
              <a:ea typeface="ＭＳ Ｐゴシック" charset="0"/>
            </a:endParaRPr>
          </a:p>
        </p:txBody>
      </p:sp>
      <p:pic>
        <p:nvPicPr>
          <p:cNvPr id="23554" name="Picture 5" descr="friends04">
            <a:extLst>
              <a:ext uri="{FF2B5EF4-FFF2-40B4-BE49-F238E27FC236}">
                <a16:creationId xmlns:a16="http://schemas.microsoft.com/office/drawing/2014/main" id="{C40FE227-D060-BFFE-3BF5-A27C897F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1825"/>
            <a:ext cx="2736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ángulo 1">
            <a:extLst>
              <a:ext uri="{FF2B5EF4-FFF2-40B4-BE49-F238E27FC236}">
                <a16:creationId xmlns:a16="http://schemas.microsoft.com/office/drawing/2014/main" id="{0C6318EB-E68D-F0BF-3466-A10B1E62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628775"/>
            <a:ext cx="71278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endParaRPr lang="es-ES_tradnl" altLang="es-ES"/>
          </a:p>
          <a:p>
            <a:pPr algn="ctr" eaLnBrk="1"/>
            <a:r>
              <a:rPr lang="es-ES_tradnl" altLang="es-ES"/>
              <a:t>        	Muy pronto, para mejor significar </a:t>
            </a:r>
          </a:p>
          <a:p>
            <a:pPr algn="ctr" eaLnBrk="1"/>
            <a:r>
              <a:rPr lang="es-ES_tradnl" altLang="es-ES"/>
              <a:t>el don del Espíritu Santo, </a:t>
            </a:r>
          </a:p>
          <a:p>
            <a:pPr algn="ctr" eaLnBrk="1"/>
            <a:r>
              <a:rPr lang="es-ES_tradnl" altLang="es-ES"/>
              <a:t>se añadió a la imposición de las manos </a:t>
            </a:r>
          </a:p>
          <a:p>
            <a:pPr algn="ctr" eaLnBrk="1"/>
            <a:r>
              <a:rPr lang="es-ES_tradnl" altLang="es-ES"/>
              <a:t>una unción con óleo perfumado (Santo Crisma). 			Esta unción ilustra el nombre de "cristiano" </a:t>
            </a:r>
          </a:p>
          <a:p>
            <a:pPr algn="ctr" eaLnBrk="1"/>
            <a:r>
              <a:rPr lang="es-ES_tradnl" altLang="es-ES"/>
              <a:t>que significa, "ungido" y que tiene su origen </a:t>
            </a:r>
          </a:p>
          <a:p>
            <a:pPr algn="ctr" eaLnBrk="1"/>
            <a:r>
              <a:rPr lang="es-ES_tradnl" altLang="es-ES"/>
              <a:t>en el nombre de Cristo, </a:t>
            </a:r>
          </a:p>
          <a:p>
            <a:pPr algn="ctr" eaLnBrk="1"/>
            <a:r>
              <a:rPr lang="es-ES_tradnl" altLang="es-ES"/>
              <a:t>al que Dios "ungió con el Espíritu Santo”.</a:t>
            </a:r>
          </a:p>
          <a:p>
            <a:pPr algn="ctr" eaLnBrk="1"/>
            <a:r>
              <a:rPr lang="es-ES_tradnl" altLang="es-ES"/>
              <a:t>     Y este rito de la Unción existe hasta nuestros días tanto en Oriente como Occidente. </a:t>
            </a:r>
          </a:p>
        </p:txBody>
      </p:sp>
      <p:sp>
        <p:nvSpPr>
          <p:cNvPr id="23556" name="CuadroTexto 2">
            <a:extLst>
              <a:ext uri="{FF2B5EF4-FFF2-40B4-BE49-F238E27FC236}">
                <a16:creationId xmlns:a16="http://schemas.microsoft.com/office/drawing/2014/main" id="{F9D3C75C-44DF-229A-1811-4D97AC3D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0"/>
            <a:ext cx="741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 b="1"/>
              <a:t>B) LA UNCIÓN CON EL CRISMA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>
            <a:extLst>
              <a:ext uri="{FF2B5EF4-FFF2-40B4-BE49-F238E27FC236}">
                <a16:creationId xmlns:a16="http://schemas.microsoft.com/office/drawing/2014/main" id="{10176926-FDA5-79A6-DA41-341972F1F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7127875" cy="48244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2">
                  <a:alpha val="72000"/>
                </a:schemeClr>
              </a:gs>
              <a:gs pos="50000">
                <a:schemeClr val="bg1"/>
              </a:gs>
              <a:gs pos="100000">
                <a:schemeClr val="bg2">
                  <a:alpha val="72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pic>
        <p:nvPicPr>
          <p:cNvPr id="24578" name="Picture 5" descr="friends04">
            <a:extLst>
              <a:ext uri="{FF2B5EF4-FFF2-40B4-BE49-F238E27FC236}">
                <a16:creationId xmlns:a16="http://schemas.microsoft.com/office/drawing/2014/main" id="{B685702F-421C-F958-7A3E-3BFD7486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1825"/>
            <a:ext cx="2736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CuadroTexto 1">
            <a:extLst>
              <a:ext uri="{FF2B5EF4-FFF2-40B4-BE49-F238E27FC236}">
                <a16:creationId xmlns:a16="http://schemas.microsoft.com/office/drawing/2014/main" id="{5CF7199D-2735-24AA-01E8-E8AC7EE1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0"/>
            <a:ext cx="741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 b="1"/>
              <a:t>EL ACEITE</a:t>
            </a:r>
          </a:p>
        </p:txBody>
      </p:sp>
      <p:sp>
        <p:nvSpPr>
          <p:cNvPr id="24580" name="Rectángulo 2">
            <a:extLst>
              <a:ext uri="{FF2B5EF4-FFF2-40B4-BE49-F238E27FC236}">
                <a16:creationId xmlns:a16="http://schemas.microsoft.com/office/drawing/2014/main" id="{7CECCDD0-101B-0C0E-F927-6AE36F483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700213"/>
            <a:ext cx="7127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En la S. Escritura </a:t>
            </a:r>
          </a:p>
          <a:p>
            <a:pPr algn="ctr" eaLnBrk="1"/>
            <a:r>
              <a:rPr lang="es-ES_tradnl" altLang="es-ES"/>
              <a:t>posee numerosas significaciones:</a:t>
            </a:r>
          </a:p>
          <a:p>
            <a:pPr algn="ctr" eaLnBrk="1"/>
            <a:r>
              <a:rPr lang="es-ES_tradnl" altLang="es-ES"/>
              <a:t>	* El aceite es signo de abundancia. </a:t>
            </a:r>
          </a:p>
          <a:p>
            <a:pPr algn="ctr" eaLnBrk="1"/>
            <a:r>
              <a:rPr lang="es-ES_tradnl" altLang="es-ES"/>
              <a:t>(Dt 11,14)</a:t>
            </a:r>
          </a:p>
          <a:p>
            <a:pPr algn="ctr" eaLnBrk="1"/>
            <a:r>
              <a:rPr lang="es-ES_tradnl" altLang="es-ES"/>
              <a:t>	* Y de alegría. (Sal 23,3: 104,15)</a:t>
            </a:r>
          </a:p>
          <a:p>
            <a:pPr algn="ctr" eaLnBrk="1"/>
            <a:r>
              <a:rPr lang="es-ES_tradnl" altLang="es-ES"/>
              <a:t>	* Purifica (antes y después del baño)</a:t>
            </a:r>
          </a:p>
          <a:p>
            <a:pPr algn="ctr" eaLnBrk="1"/>
            <a:r>
              <a:rPr lang="es-ES_tradnl" altLang="es-ES"/>
              <a:t>	* Fortalece y agiliza (atletas y luchadores)</a:t>
            </a:r>
          </a:p>
          <a:p>
            <a:pPr algn="ctr" eaLnBrk="1"/>
            <a:r>
              <a:rPr lang="es-ES_tradnl" altLang="es-ES"/>
              <a:t>	* Cura, suaviza los golpes y heridas: </a:t>
            </a:r>
          </a:p>
          <a:p>
            <a:pPr algn="ctr" eaLnBrk="1"/>
            <a:r>
              <a:rPr lang="es-ES_tradnl" altLang="es-ES"/>
              <a:t>Lc 10,34. </a:t>
            </a:r>
          </a:p>
          <a:p>
            <a:pPr algn="ctr" eaLnBrk="1"/>
            <a:endParaRPr lang="es-ES_tradnl" altLang="es-ES"/>
          </a:p>
          <a:p>
            <a:pPr algn="ctr" eaLnBrk="1"/>
            <a:r>
              <a:rPr lang="es-ES_tradnl" altLang="es-ES"/>
              <a:t>El ungido irradia </a:t>
            </a:r>
          </a:p>
          <a:p>
            <a:pPr algn="ctr" eaLnBrk="1"/>
            <a:r>
              <a:rPr lang="es-ES_tradnl" altLang="es-ES"/>
              <a:t>belleza, santidad y fuerza.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>
            <a:extLst>
              <a:ext uri="{FF2B5EF4-FFF2-40B4-BE49-F238E27FC236}">
                <a16:creationId xmlns:a16="http://schemas.microsoft.com/office/drawing/2014/main" id="{23001065-39E8-FB0F-50DA-86F8BB1C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7127875" cy="48244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2">
                  <a:alpha val="72000"/>
                </a:schemeClr>
              </a:gs>
              <a:gs pos="50000">
                <a:schemeClr val="bg1"/>
              </a:gs>
              <a:gs pos="100000">
                <a:schemeClr val="bg2">
                  <a:alpha val="72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pic>
        <p:nvPicPr>
          <p:cNvPr id="25602" name="Picture 5" descr="friends04">
            <a:extLst>
              <a:ext uri="{FF2B5EF4-FFF2-40B4-BE49-F238E27FC236}">
                <a16:creationId xmlns:a16="http://schemas.microsoft.com/office/drawing/2014/main" id="{78B06F79-66DA-119B-3D69-61248ED6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1825"/>
            <a:ext cx="2736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ángulo 1">
            <a:extLst>
              <a:ext uri="{FF2B5EF4-FFF2-40B4-BE49-F238E27FC236}">
                <a16:creationId xmlns:a16="http://schemas.microsoft.com/office/drawing/2014/main" id="{23E525D1-2818-B976-8457-D5462F4F4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557338"/>
            <a:ext cx="70564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i="1"/>
              <a:t>	 * </a:t>
            </a:r>
            <a:r>
              <a:rPr lang="es-ES_tradnl" altLang="es-ES" b="1" i="1"/>
              <a:t>La Unción</a:t>
            </a:r>
            <a:r>
              <a:rPr lang="es-ES_tradnl" altLang="es-ES" i="1"/>
              <a:t> con el Santo Crisma ( aceite de oliva mezclado con perfumes y consagrado por el</a:t>
            </a:r>
            <a:endParaRPr lang="es-ES_tradnl" altLang="es-ES"/>
          </a:p>
          <a:p>
            <a:pPr algn="ctr" eaLnBrk="1"/>
            <a:r>
              <a:rPr lang="es-ES_tradnl" altLang="es-ES" i="1"/>
              <a:t>Sr. Obispo el Jueves Santo), después del Bautismo,</a:t>
            </a:r>
            <a:endParaRPr lang="es-ES_tradnl" altLang="es-ES"/>
          </a:p>
          <a:p>
            <a:pPr algn="ctr" eaLnBrk="1"/>
            <a:r>
              <a:rPr lang="es-ES_tradnl" altLang="es-ES" i="1"/>
              <a:t>en la Confirmación, y en la Ordenación, </a:t>
            </a:r>
          </a:p>
          <a:p>
            <a:pPr algn="ctr" eaLnBrk="1"/>
            <a:r>
              <a:rPr lang="es-ES_tradnl" altLang="es-ES" b="1" i="1"/>
              <a:t>es el signo de una consagración</a:t>
            </a:r>
            <a:r>
              <a:rPr lang="es-ES_tradnl" altLang="es-ES" i="1"/>
              <a:t>.</a:t>
            </a:r>
            <a:endParaRPr lang="es-ES_tradnl" altLang="es-ES"/>
          </a:p>
          <a:p>
            <a:pPr algn="ctr" eaLnBrk="1"/>
            <a:r>
              <a:rPr lang="es-ES_tradnl" altLang="es-ES" i="1"/>
              <a:t>	Por la Confirmación, los que son ungidos, participan en la misión de Jesucristo</a:t>
            </a:r>
          </a:p>
          <a:p>
            <a:pPr algn="ctr" eaLnBrk="1"/>
            <a:r>
              <a:rPr lang="es-ES_tradnl" altLang="es-ES" i="1"/>
              <a:t> y en la plenitud del Espíritu Santo que Éste posee, </a:t>
            </a:r>
          </a:p>
          <a:p>
            <a:pPr algn="ctr" eaLnBrk="1"/>
            <a:r>
              <a:rPr lang="es-ES_tradnl" altLang="es-ES" i="1"/>
              <a:t>a fin de que toda su vida desprenda </a:t>
            </a:r>
          </a:p>
          <a:p>
            <a:pPr algn="ctr" eaLnBrk="1"/>
            <a:r>
              <a:rPr lang="es-ES_tradnl" altLang="es-ES" i="1"/>
              <a:t>el buen olor de Cristo. </a:t>
            </a:r>
          </a:p>
          <a:p>
            <a:pPr algn="ctr" eaLnBrk="1"/>
            <a:r>
              <a:rPr lang="es-ES_tradnl" altLang="es-ES" i="1"/>
              <a:t>Por medio de esta unción, el confirmando </a:t>
            </a:r>
          </a:p>
          <a:p>
            <a:pPr algn="ctr" eaLnBrk="1"/>
            <a:r>
              <a:rPr lang="es-ES_tradnl" altLang="es-ES" i="1"/>
              <a:t>        recibe la marca, el sello del Espíritu Santo.</a:t>
            </a:r>
            <a:endParaRPr lang="es-ES_tradnl" altLang="es-ES"/>
          </a:p>
        </p:txBody>
      </p:sp>
      <p:sp>
        <p:nvSpPr>
          <p:cNvPr id="25604" name="Rectángulo 2">
            <a:extLst>
              <a:ext uri="{FF2B5EF4-FFF2-40B4-BE49-F238E27FC236}">
                <a16:creationId xmlns:a16="http://schemas.microsoft.com/office/drawing/2014/main" id="{89F27154-8A3A-C7C6-293E-69EE34E3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0"/>
            <a:ext cx="741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b="1" u="sng"/>
              <a:t>Todas estas significaciones </a:t>
            </a:r>
          </a:p>
          <a:p>
            <a:pPr algn="ctr" eaLnBrk="1"/>
            <a:r>
              <a:rPr lang="es-ES_tradnl" altLang="es-ES" b="1" u="sng"/>
              <a:t>se dan </a:t>
            </a:r>
          </a:p>
          <a:p>
            <a:pPr algn="ctr" eaLnBrk="1"/>
            <a:r>
              <a:rPr lang="es-ES_tradnl" altLang="es-ES" b="1" u="sng"/>
              <a:t>en la Confirmación</a:t>
            </a:r>
            <a:r>
              <a:rPr lang="es-ES_tradnl" altLang="es-ES" i="1" u="sng"/>
              <a:t>:</a:t>
            </a:r>
            <a:endParaRPr lang="es-ES_tradnl" altLang="es-E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 descr="verde 1.jpg">
            <a:extLst>
              <a:ext uri="{FF2B5EF4-FFF2-40B4-BE49-F238E27FC236}">
                <a16:creationId xmlns:a16="http://schemas.microsoft.com/office/drawing/2014/main" id="{04C0D25F-CD6D-C6DA-6652-96F98F6E3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6" descr="bird02">
            <a:extLst>
              <a:ext uri="{FF2B5EF4-FFF2-40B4-BE49-F238E27FC236}">
                <a16:creationId xmlns:a16="http://schemas.microsoft.com/office/drawing/2014/main" id="{66CA1708-D751-09B3-D1D2-C40E02913D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12875"/>
            <a:ext cx="4476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bird01">
            <a:extLst>
              <a:ext uri="{FF2B5EF4-FFF2-40B4-BE49-F238E27FC236}">
                <a16:creationId xmlns:a16="http://schemas.microsoft.com/office/drawing/2014/main" id="{835BB86C-8646-A251-5634-B2F15B1E2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92150"/>
            <a:ext cx="4095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ángulo 1">
            <a:extLst>
              <a:ext uri="{FF2B5EF4-FFF2-40B4-BE49-F238E27FC236}">
                <a16:creationId xmlns:a16="http://schemas.microsoft.com/office/drawing/2014/main" id="{97A90079-4E4F-945E-708D-3DDA3124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04813"/>
            <a:ext cx="5041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ES" sz="3200" b="1">
                <a:solidFill>
                  <a:srgbClr val="000099"/>
                </a:solidFill>
                <a:latin typeface="Bookman Old Style" panose="02050604050505020204" pitchFamily="18" charset="0"/>
              </a:rPr>
              <a:t>Textos Bíblicos</a:t>
            </a:r>
          </a:p>
        </p:txBody>
      </p:sp>
      <p:pic>
        <p:nvPicPr>
          <p:cNvPr id="26629" name="Imagen 1" descr="Resucitado-escrituras copia.jpg">
            <a:extLst>
              <a:ext uri="{FF2B5EF4-FFF2-40B4-BE49-F238E27FC236}">
                <a16:creationId xmlns:a16="http://schemas.microsoft.com/office/drawing/2014/main" id="{ECF1BF9A-BB62-C932-B8C4-F74B50705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545137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" descr="verde 1.jpg">
            <a:extLst>
              <a:ext uri="{FF2B5EF4-FFF2-40B4-BE49-F238E27FC236}">
                <a16:creationId xmlns:a16="http://schemas.microsoft.com/office/drawing/2014/main" id="{1CFA67A4-A313-A760-B2BE-08569470E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8C4351CF-A778-AC4D-2F5F-80B838EB1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16387" name="Rectángulo 2">
            <a:extLst>
              <a:ext uri="{FF2B5EF4-FFF2-40B4-BE49-F238E27FC236}">
                <a16:creationId xmlns:a16="http://schemas.microsoft.com/office/drawing/2014/main" id="{1B0D0B17-BD55-7B4A-81BB-4CE153BF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88913"/>
            <a:ext cx="42481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_tradnl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_tradnl" altLang="es-ES" b="1">
                <a:solidFill>
                  <a:srgbClr val="313100"/>
                </a:solidFill>
              </a:rPr>
              <a:t>Génesis 1,1</a:t>
            </a:r>
          </a:p>
          <a:p>
            <a:pPr algn="ctr" eaLnBrk="1" hangingPunct="1"/>
            <a:endParaRPr lang="es-ES_tradnl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En el principio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creó Dios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los cielos y la tierra.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Y la tierra estaba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sin orden</a:t>
            </a:r>
          </a:p>
          <a:p>
            <a:pPr algn="ctr" eaLnBrk="1" hangingPunct="1"/>
            <a:r>
              <a:rPr lang="tr-TR" altLang="es-ES">
                <a:solidFill>
                  <a:srgbClr val="313100"/>
                </a:solidFill>
              </a:rPr>
              <a:t>y</a:t>
            </a:r>
            <a:r>
              <a:rPr lang="es-ES_tradnl" altLang="es-ES">
                <a:solidFill>
                  <a:srgbClr val="313100"/>
                </a:solidFill>
              </a:rPr>
              <a:t> vacía.</a:t>
            </a:r>
          </a:p>
          <a:p>
            <a:pPr algn="ctr" eaLnBrk="1" hangingPunct="1"/>
            <a:endParaRPr lang="tr-TR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tr-TR" altLang="es-ES">
                <a:solidFill>
                  <a:srgbClr val="313100"/>
                </a:solidFill>
              </a:rPr>
              <a:t>Y</a:t>
            </a:r>
            <a:r>
              <a:rPr lang="es-ES_tradnl" altLang="es-ES">
                <a:solidFill>
                  <a:srgbClr val="313100"/>
                </a:solidFill>
              </a:rPr>
              <a:t> las tinieblas cubrían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la superficie del abismo.</a:t>
            </a:r>
          </a:p>
          <a:p>
            <a:pPr algn="ctr" eaLnBrk="1" hangingPunct="1"/>
            <a:endParaRPr lang="tr-TR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tr-TR" altLang="es-ES">
                <a:solidFill>
                  <a:srgbClr val="313100"/>
                </a:solidFill>
              </a:rPr>
              <a:t>Y</a:t>
            </a:r>
            <a:r>
              <a:rPr lang="es-ES_tradnl" altLang="es-ES">
                <a:solidFill>
                  <a:srgbClr val="313100"/>
                </a:solidFill>
              </a:rPr>
              <a:t> el </a:t>
            </a:r>
            <a:r>
              <a:rPr lang="es-ES_tradnl" altLang="es-ES" b="1">
                <a:solidFill>
                  <a:srgbClr val="313100"/>
                </a:solidFill>
              </a:rPr>
              <a:t>Espíritu de Dios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s</a:t>
            </a:r>
            <a:r>
              <a:rPr lang="es-ES_tradnl" altLang="es-ES">
                <a:solidFill>
                  <a:srgbClr val="313100"/>
                </a:solidFill>
              </a:rPr>
              <a:t>e movía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sobre la superficie </a:t>
            </a:r>
          </a:p>
          <a:p>
            <a:pPr algn="ctr" eaLnBrk="1" hangingPunct="1"/>
            <a:r>
              <a:rPr lang="es-ES_tradnl" altLang="es-ES">
                <a:solidFill>
                  <a:srgbClr val="313100"/>
                </a:solidFill>
              </a:rPr>
              <a:t>de las aguas.</a:t>
            </a:r>
          </a:p>
          <a:p>
            <a:pPr algn="ctr" eaLnBrk="1" hangingPunct="1"/>
            <a:r>
              <a:rPr lang="es-ES_tradnl" altLang="es-ES" u="sng">
                <a:solidFill>
                  <a:srgbClr val="313100"/>
                </a:solidFill>
              </a:rPr>
              <a:t> </a:t>
            </a:r>
            <a:endParaRPr lang="es-ES" altLang="es-ES" u="sng">
              <a:solidFill>
                <a:srgbClr val="313100"/>
              </a:solidFill>
            </a:endParaRPr>
          </a:p>
        </p:txBody>
      </p:sp>
      <p:pic>
        <p:nvPicPr>
          <p:cNvPr id="27652" name="Imagen 3" descr="Captura de pantalla 2018-06-07 a las 16.12.43.png">
            <a:extLst>
              <a:ext uri="{FF2B5EF4-FFF2-40B4-BE49-F238E27FC236}">
                <a16:creationId xmlns:a16="http://schemas.microsoft.com/office/drawing/2014/main" id="{EC9E321F-05A3-C9D3-8516-DD566003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60350"/>
            <a:ext cx="439896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16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 descr="verde 1.jpg">
            <a:extLst>
              <a:ext uri="{FF2B5EF4-FFF2-40B4-BE49-F238E27FC236}">
                <a16:creationId xmlns:a16="http://schemas.microsoft.com/office/drawing/2014/main" id="{172F5DCA-7410-9BAF-2F6A-D370413D8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6B13A46A-3DAB-1890-35C8-A75A71387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17411" name="CuadroTexto 1">
            <a:extLst>
              <a:ext uri="{FF2B5EF4-FFF2-40B4-BE49-F238E27FC236}">
                <a16:creationId xmlns:a16="http://schemas.microsoft.com/office/drawing/2014/main" id="{0E78218D-234C-4AEC-A26A-0BDEA23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60350"/>
            <a:ext cx="4392612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Ezequiel 37,1-14</a:t>
            </a: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El Espíritu del Señor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me sacó y me colocó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en medio de un valle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lleno de huesos</a:t>
            </a:r>
          </a:p>
          <a:p>
            <a:pPr algn="ctr" eaLnBrk="1" hangingPunct="1"/>
            <a:r>
              <a:rPr lang="tr-TR" altLang="es-ES">
                <a:solidFill>
                  <a:srgbClr val="313100"/>
                </a:solidFill>
              </a:rPr>
              <a:t>y</a:t>
            </a:r>
            <a:r>
              <a:rPr lang="es-ES" altLang="es-ES">
                <a:solidFill>
                  <a:srgbClr val="313100"/>
                </a:solidFill>
              </a:rPr>
              <a:t> me dijo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profetiza en mi nombre:</a:t>
            </a: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“Yo mismo infundiré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sobre vosotros </a:t>
            </a:r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espíritu</a:t>
            </a:r>
            <a:r>
              <a:rPr lang="es-ES" altLang="es-ES">
                <a:solidFill>
                  <a:srgbClr val="313100"/>
                </a:solidFill>
              </a:rPr>
              <a:t> y viviréis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sabréis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que yo soy el Señor”.</a:t>
            </a:r>
          </a:p>
        </p:txBody>
      </p:sp>
      <p:pic>
        <p:nvPicPr>
          <p:cNvPr id="28676" name="Imagen 1" descr="natur aman.jpg">
            <a:extLst>
              <a:ext uri="{FF2B5EF4-FFF2-40B4-BE49-F238E27FC236}">
                <a16:creationId xmlns:a16="http://schemas.microsoft.com/office/drawing/2014/main" id="{38469999-F1DE-6E9B-13B3-CC97908D5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663"/>
            <a:ext cx="4392612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174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1" descr="verde 1.jpg">
            <a:extLst>
              <a:ext uri="{FF2B5EF4-FFF2-40B4-BE49-F238E27FC236}">
                <a16:creationId xmlns:a16="http://schemas.microsoft.com/office/drawing/2014/main" id="{28466C71-0B0E-676A-D03B-5A66AF79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ángulo 1">
            <a:extLst>
              <a:ext uri="{FF2B5EF4-FFF2-40B4-BE49-F238E27FC236}">
                <a16:creationId xmlns:a16="http://schemas.microsoft.com/office/drawing/2014/main" id="{3ED31CAC-F15E-25AB-B91B-9B1D08B3E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29699" name="Imagen 1" descr="natur aman.jpg">
            <a:extLst>
              <a:ext uri="{FF2B5EF4-FFF2-40B4-BE49-F238E27FC236}">
                <a16:creationId xmlns:a16="http://schemas.microsoft.com/office/drawing/2014/main" id="{4ACA71A4-1439-B657-D5AF-5F12924B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663"/>
            <a:ext cx="4392612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ángulo 1">
            <a:extLst>
              <a:ext uri="{FF2B5EF4-FFF2-40B4-BE49-F238E27FC236}">
                <a16:creationId xmlns:a16="http://schemas.microsoft.com/office/drawing/2014/main" id="{A1659E1B-3021-AD75-F582-0C3F8A5E3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12775"/>
            <a:ext cx="42481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Ezequiel 37,1-14</a:t>
            </a: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Pondré mi </a:t>
            </a:r>
            <a:r>
              <a:rPr lang="es-ES" altLang="es-ES" b="1">
                <a:solidFill>
                  <a:srgbClr val="313100"/>
                </a:solidFill>
              </a:rPr>
              <a:t>Espíritu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en vosotros,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viviréis.</a:t>
            </a:r>
          </a:p>
          <a:p>
            <a:pPr algn="ctr" eaLnBrk="1" hangingPunct="1"/>
            <a:r>
              <a:rPr lang="tr-TR" altLang="es-ES">
                <a:solidFill>
                  <a:srgbClr val="313100"/>
                </a:solidFill>
              </a:rPr>
              <a:t>Y</a:t>
            </a:r>
            <a:r>
              <a:rPr lang="es-ES" altLang="es-ES">
                <a:solidFill>
                  <a:srgbClr val="313100"/>
                </a:solidFill>
              </a:rPr>
              <a:t> os pondré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en vuestra tierra.</a:t>
            </a: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Entonces sabréis </a:t>
            </a:r>
          </a:p>
          <a:p>
            <a:pPr algn="ctr" eaLnBrk="1" hangingPunct="1"/>
            <a:r>
              <a:rPr lang="fr-FR" altLang="es-ES" b="1">
                <a:solidFill>
                  <a:srgbClr val="313100"/>
                </a:solidFill>
              </a:rPr>
              <a:t>Q</a:t>
            </a:r>
            <a:r>
              <a:rPr lang="es-ES" altLang="es-ES" b="1">
                <a:solidFill>
                  <a:srgbClr val="313100"/>
                </a:solidFill>
              </a:rPr>
              <a:t>ue </a:t>
            </a:r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Yo </a:t>
            </a:r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el Señor</a:t>
            </a:r>
            <a:r>
              <a:rPr lang="es-ES" altLang="es-ES">
                <a:solidFill>
                  <a:srgbClr val="313100"/>
                </a:solidFill>
              </a:rPr>
              <a:t>, 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he hablado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lo he hecho.”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1" descr="verde 1.jpg">
            <a:extLst>
              <a:ext uri="{FF2B5EF4-FFF2-40B4-BE49-F238E27FC236}">
                <a16:creationId xmlns:a16="http://schemas.microsoft.com/office/drawing/2014/main" id="{544BA8CC-544C-1FA8-9383-E619983E3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DC120207-2842-4AAC-056E-85C123842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0483" name="CuadroTexto 1">
            <a:extLst>
              <a:ext uri="{FF2B5EF4-FFF2-40B4-BE49-F238E27FC236}">
                <a16:creationId xmlns:a16="http://schemas.microsoft.com/office/drawing/2014/main" id="{FD1931C7-795D-395F-FD88-F9B786E8F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60350"/>
            <a:ext cx="42481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Isaías 44,3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Derramaré agua </a:t>
            </a:r>
          </a:p>
          <a:p>
            <a:pPr algn="ctr" eaLnBrk="1" hangingPunct="1"/>
            <a:r>
              <a:rPr lang="es-ES" altLang="es-ES"/>
              <a:t>sobre lo sediento </a:t>
            </a:r>
          </a:p>
          <a:p>
            <a:pPr algn="ctr" eaLnBrk="1" hangingPunct="1"/>
            <a:r>
              <a:rPr lang="tr-TR" altLang="es-ES"/>
              <a:t>y </a:t>
            </a:r>
          </a:p>
          <a:p>
            <a:pPr algn="ctr" eaLnBrk="1" hangingPunct="1"/>
            <a:r>
              <a:rPr lang="es-ES" altLang="es-ES"/>
              <a:t>torrentes en el desierto.</a:t>
            </a:r>
          </a:p>
          <a:p>
            <a:pPr algn="ctr" eaLnBrk="1" hangingPunct="1"/>
            <a:endParaRPr lang="es-ES" altLang="es-ES" b="1"/>
          </a:p>
          <a:p>
            <a:pPr algn="ctr" eaLnBrk="1" hangingPunct="1"/>
            <a:r>
              <a:rPr lang="es-ES" altLang="es-ES" b="1"/>
              <a:t>Voy a derramar </a:t>
            </a:r>
          </a:p>
          <a:p>
            <a:pPr algn="ctr" eaLnBrk="1" hangingPunct="1"/>
            <a:r>
              <a:rPr lang="es-ES" altLang="es-ES" b="1"/>
              <a:t>mi Espíritu</a:t>
            </a:r>
            <a:r>
              <a:rPr lang="es-ES" altLang="es-ES"/>
              <a:t> </a:t>
            </a:r>
          </a:p>
          <a:p>
            <a:pPr algn="ctr" eaLnBrk="1" hangingPunct="1"/>
            <a:r>
              <a:rPr lang="es-ES" altLang="es-ES"/>
              <a:t>sobre tu estirpe </a:t>
            </a:r>
          </a:p>
          <a:p>
            <a:pPr algn="ctr" eaLnBrk="1" hangingPunct="1"/>
            <a:r>
              <a:rPr lang="es-ES" altLang="es-ES"/>
              <a:t>y mi Bendición </a:t>
            </a:r>
          </a:p>
          <a:p>
            <a:pPr algn="ctr" eaLnBrk="1" hangingPunct="1"/>
            <a:r>
              <a:rPr lang="es-ES" altLang="es-ES"/>
              <a:t>sobre tus  hijos.</a:t>
            </a:r>
          </a:p>
          <a:p>
            <a:pPr algn="ctr" eaLnBrk="1" hangingPunct="1"/>
            <a:r>
              <a:rPr lang="es-ES" altLang="es-ES"/>
              <a:t>Crecerán </a:t>
            </a:r>
          </a:p>
          <a:p>
            <a:pPr algn="ctr" eaLnBrk="1" hangingPunct="1"/>
            <a:r>
              <a:rPr lang="es-ES" altLang="es-ES"/>
              <a:t>como hierba </a:t>
            </a:r>
          </a:p>
          <a:p>
            <a:pPr algn="ctr" eaLnBrk="1" hangingPunct="1"/>
            <a:r>
              <a:rPr lang="es-ES" altLang="es-ES"/>
              <a:t>junto a la fuente,</a:t>
            </a:r>
          </a:p>
          <a:p>
            <a:pPr algn="ctr" eaLnBrk="1" hangingPunct="1"/>
            <a:r>
              <a:rPr lang="es-ES" altLang="es-ES"/>
              <a:t>como sauces </a:t>
            </a:r>
          </a:p>
          <a:p>
            <a:pPr algn="ctr" eaLnBrk="1" hangingPunct="1"/>
            <a:r>
              <a:rPr lang="es-ES" altLang="es-ES"/>
              <a:t>junto a la acequia.</a:t>
            </a:r>
          </a:p>
          <a:p>
            <a:pPr eaLnBrk="1" hangingPunct="1"/>
            <a:endParaRPr lang="es-ES" altLang="es-ES"/>
          </a:p>
        </p:txBody>
      </p:sp>
      <p:pic>
        <p:nvPicPr>
          <p:cNvPr id="30724" name="Imagen 1" descr="esp.san.jpg">
            <a:extLst>
              <a:ext uri="{FF2B5EF4-FFF2-40B4-BE49-F238E27FC236}">
                <a16:creationId xmlns:a16="http://schemas.microsoft.com/office/drawing/2014/main" id="{FC1A7921-56C2-B9A6-AAA6-5FC0EF0AF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545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04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" descr="verde 1.jpg">
            <a:extLst>
              <a:ext uri="{FF2B5EF4-FFF2-40B4-BE49-F238E27FC236}">
                <a16:creationId xmlns:a16="http://schemas.microsoft.com/office/drawing/2014/main" id="{443420A7-4800-79F1-DB62-A25795598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624F4D0D-E0A1-94B8-09DE-E2A560FB2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1507" name="CuadroTexto 1">
            <a:extLst>
              <a:ext uri="{FF2B5EF4-FFF2-40B4-BE49-F238E27FC236}">
                <a16:creationId xmlns:a16="http://schemas.microsoft.com/office/drawing/2014/main" id="{BE33CA9E-01A3-5F18-F6E9-6E4B16898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60350"/>
            <a:ext cx="43211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b="1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Ezequiel 36,25-28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“Pondré </a:t>
            </a:r>
          </a:p>
          <a:p>
            <a:pPr algn="ctr" eaLnBrk="1" hangingPunct="1"/>
            <a:r>
              <a:rPr lang="es-ES" altLang="es-ES"/>
              <a:t>dentro de vosotros </a:t>
            </a:r>
          </a:p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mi Espíritu </a:t>
            </a:r>
          </a:p>
          <a:p>
            <a:pPr algn="ctr" eaLnBrk="1" hangingPunct="1"/>
            <a:r>
              <a:rPr lang="es-ES" altLang="es-ES"/>
              <a:t>y haré </a:t>
            </a:r>
          </a:p>
          <a:p>
            <a:pPr algn="ctr" eaLnBrk="1" hangingPunct="1"/>
            <a:r>
              <a:rPr lang="es-ES" altLang="es-ES"/>
              <a:t>que and</a:t>
            </a:r>
            <a:r>
              <a:rPr lang="fr-FR" altLang="es-ES"/>
              <a:t>é</a:t>
            </a:r>
            <a:r>
              <a:rPr lang="es-ES" altLang="es-ES"/>
              <a:t>is </a:t>
            </a:r>
          </a:p>
          <a:p>
            <a:pPr algn="ctr" eaLnBrk="1" hangingPunct="1"/>
            <a:r>
              <a:rPr lang="es-ES" altLang="es-ES"/>
              <a:t>en mis </a:t>
            </a:r>
          </a:p>
          <a:p>
            <a:pPr algn="ctr" eaLnBrk="1" hangingPunct="1"/>
            <a:r>
              <a:rPr lang="es-ES" altLang="es-ES"/>
              <a:t>mandamientos, 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y que </a:t>
            </a:r>
          </a:p>
          <a:p>
            <a:pPr algn="ctr" eaLnBrk="1" hangingPunct="1"/>
            <a:r>
              <a:rPr lang="es-ES" altLang="es-ES"/>
              <a:t>cumpláis </a:t>
            </a:r>
          </a:p>
          <a:p>
            <a:pPr algn="ctr" eaLnBrk="1" hangingPunct="1"/>
            <a:r>
              <a:rPr lang="es-ES" altLang="es-ES"/>
              <a:t>cuidadosamente </a:t>
            </a:r>
          </a:p>
          <a:p>
            <a:pPr algn="ctr" eaLnBrk="1" hangingPunct="1"/>
            <a:r>
              <a:rPr lang="es-ES" altLang="es-ES"/>
              <a:t>mis deseos”</a:t>
            </a:r>
          </a:p>
          <a:p>
            <a:pPr eaLnBrk="1" hangingPunct="1"/>
            <a:endParaRPr lang="es-ES" altLang="es-ES"/>
          </a:p>
          <a:p>
            <a:pPr eaLnBrk="1" hangingPunct="1"/>
            <a:endParaRPr lang="es-ES" altLang="es-ES"/>
          </a:p>
          <a:p>
            <a:pPr eaLnBrk="1" hangingPunct="1"/>
            <a:endParaRPr lang="es-ES" altLang="es-ES"/>
          </a:p>
        </p:txBody>
      </p:sp>
      <p:pic>
        <p:nvPicPr>
          <p:cNvPr id="31748" name="Imagen 1" descr="Captura de pantalla 2016-07-18 a las 16.12.50.jp2">
            <a:extLst>
              <a:ext uri="{FF2B5EF4-FFF2-40B4-BE49-F238E27FC236}">
                <a16:creationId xmlns:a16="http://schemas.microsoft.com/office/drawing/2014/main" id="{30A7C5A6-A978-6F4F-4375-749B5425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3354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15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1" descr="verde 1.jpg">
            <a:extLst>
              <a:ext uri="{FF2B5EF4-FFF2-40B4-BE49-F238E27FC236}">
                <a16:creationId xmlns:a16="http://schemas.microsoft.com/office/drawing/2014/main" id="{56FCFB4C-AC6D-2340-6E92-9671D946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69DA5CC5-9DCD-5E72-CF53-187FB68BE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2531" name="CuadroTexto 1">
            <a:extLst>
              <a:ext uri="{FF2B5EF4-FFF2-40B4-BE49-F238E27FC236}">
                <a16:creationId xmlns:a16="http://schemas.microsoft.com/office/drawing/2014/main" id="{2990F491-A899-9F71-813B-7814F848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60350"/>
            <a:ext cx="42481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>
                <a:solidFill>
                  <a:srgbClr val="313100"/>
                </a:solidFill>
              </a:rPr>
              <a:t>Joel 2,28</a:t>
            </a:r>
          </a:p>
          <a:p>
            <a:pPr algn="ctr" eaLnBrk="1" hangingPunct="1"/>
            <a:endParaRPr lang="es-ES" altLang="es-ES">
              <a:solidFill>
                <a:srgbClr val="3131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sucederá que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después de esto,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derramaré </a:t>
            </a:r>
            <a:r>
              <a:rPr lang="es-ES" altLang="es-ES" b="1">
                <a:solidFill>
                  <a:srgbClr val="313100"/>
                </a:solidFill>
              </a:rPr>
              <a:t>mi Espíritu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sobre toda carne;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vuestros hijos e hijas profetizarán,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vuestros ancianos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soñarán sueños,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vuestros jóvenes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verán visiones.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Y aún sobre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los siervos y siervas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derramaré </a:t>
            </a:r>
            <a:r>
              <a:rPr lang="es-ES" altLang="es-ES" b="1">
                <a:solidFill>
                  <a:srgbClr val="313100"/>
                </a:solidFill>
              </a:rPr>
              <a:t>mi Espíritu </a:t>
            </a:r>
          </a:p>
          <a:p>
            <a:pPr algn="ctr" eaLnBrk="1" hangingPunct="1"/>
            <a:r>
              <a:rPr lang="es-ES" altLang="es-ES">
                <a:solidFill>
                  <a:srgbClr val="313100"/>
                </a:solidFill>
              </a:rPr>
              <a:t>en esos días”.</a:t>
            </a:r>
          </a:p>
        </p:txBody>
      </p:sp>
      <p:pic>
        <p:nvPicPr>
          <p:cNvPr id="32772" name="Imagen 1" descr="8119.jpg">
            <a:extLst>
              <a:ext uri="{FF2B5EF4-FFF2-40B4-BE49-F238E27FC236}">
                <a16:creationId xmlns:a16="http://schemas.microsoft.com/office/drawing/2014/main" id="{58A32A49-C7D5-B358-CC63-09B3E538A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36113"/>
          <a:stretch>
            <a:fillRect/>
          </a:stretch>
        </p:blipFill>
        <p:spPr bwMode="auto">
          <a:xfrm>
            <a:off x="179388" y="188913"/>
            <a:ext cx="44640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25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0587FAD6-A4CF-CC63-C856-BE0077DF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5362" name="CuadroTexto 2">
            <a:extLst>
              <a:ext uri="{FF2B5EF4-FFF2-40B4-BE49-F238E27FC236}">
                <a16:creationId xmlns:a16="http://schemas.microsoft.com/office/drawing/2014/main" id="{744B541A-3531-1335-9D69-856FA961A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15363" name="Rectángulo 1">
            <a:extLst>
              <a:ext uri="{FF2B5EF4-FFF2-40B4-BE49-F238E27FC236}">
                <a16:creationId xmlns:a16="http://schemas.microsoft.com/office/drawing/2014/main" id="{D032CF69-855A-0F2D-8276-1A50519FD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20713"/>
            <a:ext cx="5905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¿</a:t>
            </a:r>
            <a:r>
              <a:rPr lang="es-ES_tradnl" altLang="es-ES" b="1"/>
              <a:t>QUIEN PUEDE  RECIBIR</a:t>
            </a:r>
          </a:p>
          <a:p>
            <a:pPr algn="ctr" eaLnBrk="1" hangingPunct="1"/>
            <a:r>
              <a:rPr lang="es-ES_tradnl" altLang="es-ES" b="1"/>
              <a:t>LA CONFIRMACIÓN</a:t>
            </a:r>
            <a:r>
              <a:rPr lang="es-ES" altLang="es-ES" b="1"/>
              <a:t>?</a:t>
            </a:r>
            <a:endParaRPr lang="es-ES_tradnl" altLang="es-ES"/>
          </a:p>
        </p:txBody>
      </p:sp>
      <p:sp>
        <p:nvSpPr>
          <p:cNvPr id="15364" name="Rectángulo 3">
            <a:extLst>
              <a:ext uri="{FF2B5EF4-FFF2-40B4-BE49-F238E27FC236}">
                <a16:creationId xmlns:a16="http://schemas.microsoft.com/office/drawing/2014/main" id="{54CB4377-1E2D-CF22-F82D-DE2D91BF1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907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/>
              <a:t>.</a:t>
            </a:r>
          </a:p>
        </p:txBody>
      </p:sp>
      <p:sp>
        <p:nvSpPr>
          <p:cNvPr id="15365" name="Rectángulo 1">
            <a:extLst>
              <a:ext uri="{FF2B5EF4-FFF2-40B4-BE49-F238E27FC236}">
                <a16:creationId xmlns:a16="http://schemas.microsoft.com/office/drawing/2014/main" id="{19846196-8AAC-E0BA-D937-BEB9916B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89138"/>
            <a:ext cx="54546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 "Todo bautizado aún no confirmado, puede y debe recibir el Sacramento de la Confirmación, para que la Iniciación Cristiana sea completa”.</a:t>
            </a:r>
          </a:p>
          <a:p>
            <a:pPr algn="ctr" eaLnBrk="1"/>
            <a:endParaRPr lang="es-ES_tradnl" altLang="es-ES"/>
          </a:p>
          <a:p>
            <a:pPr algn="ctr" eaLnBrk="1"/>
            <a:r>
              <a:rPr lang="es-ES_tradnl" altLang="es-ES"/>
              <a:t>La Confirmación como el Bautismo, imprime en el cristiano un signo espiritual o carácter indeleble;</a:t>
            </a:r>
          </a:p>
          <a:p>
            <a:pPr algn="ctr" eaLnBrk="1"/>
            <a:r>
              <a:rPr lang="es-ES_tradnl" altLang="es-ES"/>
              <a:t>por eso este Sacramento </a:t>
            </a:r>
          </a:p>
          <a:p>
            <a:pPr algn="ctr" eaLnBrk="1"/>
            <a:r>
              <a:rPr lang="es-ES_tradnl" altLang="es-ES"/>
              <a:t>sólo se puede recibir una vez en la vida”.</a:t>
            </a:r>
            <a:endParaRPr lang="es-ES" altLang="es-E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" descr="verde 1.jpg">
            <a:extLst>
              <a:ext uri="{FF2B5EF4-FFF2-40B4-BE49-F238E27FC236}">
                <a16:creationId xmlns:a16="http://schemas.microsoft.com/office/drawing/2014/main" id="{5F62E63C-81BC-1CB4-72E3-8E60D020C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FF942CA1-4700-8048-5E4C-B4B3BDA27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3555" name="Rectángulo 1">
            <a:extLst>
              <a:ext uri="{FF2B5EF4-FFF2-40B4-BE49-F238E27FC236}">
                <a16:creationId xmlns:a16="http://schemas.microsoft.com/office/drawing/2014/main" id="{F54B3ED0-68CF-210B-E658-57B296B36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88913"/>
            <a:ext cx="43211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Isaías 11,2</a:t>
            </a:r>
            <a:endParaRPr lang="es-ES_tradnl" altLang="es-ES"/>
          </a:p>
          <a:p>
            <a:pPr algn="ctr" eaLnBrk="1" hangingPunct="1"/>
            <a:endParaRPr lang="es-ES" altLang="es-ES" b="1"/>
          </a:p>
          <a:p>
            <a:pPr algn="ctr" eaLnBrk="1" hangingPunct="1"/>
            <a:r>
              <a:rPr lang="es-ES" altLang="es-ES" i="1"/>
              <a:t>Isaías </a:t>
            </a:r>
          </a:p>
          <a:p>
            <a:pPr algn="ctr" eaLnBrk="1" hangingPunct="1"/>
            <a:r>
              <a:rPr lang="es-ES" altLang="es-ES" i="1"/>
              <a:t>refiriéndose </a:t>
            </a:r>
          </a:p>
          <a:p>
            <a:pPr algn="ctr" eaLnBrk="1" hangingPunct="1"/>
            <a:r>
              <a:rPr lang="es-ES" altLang="es-ES" i="1"/>
              <a:t>al Mesías, anunció: </a:t>
            </a:r>
            <a:endParaRPr lang="es-ES_tradnl" altLang="es-ES" i="1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“Y el Espíritu del Señor </a:t>
            </a:r>
          </a:p>
          <a:p>
            <a:pPr algn="ctr" eaLnBrk="1" hangingPunct="1"/>
            <a:r>
              <a:rPr lang="es-ES" altLang="es-ES"/>
              <a:t>reposará sobre Él:</a:t>
            </a:r>
            <a:br>
              <a:rPr lang="es-ES" altLang="es-ES"/>
            </a:br>
            <a:r>
              <a:rPr lang="es-ES" altLang="es-ES"/>
              <a:t>el Espíritu </a:t>
            </a:r>
          </a:p>
          <a:p>
            <a:pPr algn="ctr" eaLnBrk="1" hangingPunct="1"/>
            <a:r>
              <a:rPr lang="es-ES" altLang="es-ES"/>
              <a:t>de sabiduría </a:t>
            </a:r>
          </a:p>
          <a:p>
            <a:pPr algn="ctr" eaLnBrk="1" hangingPunct="1"/>
            <a:r>
              <a:rPr lang="es-ES" altLang="es-ES"/>
              <a:t>y de entendimiento,</a:t>
            </a:r>
            <a:br>
              <a:rPr lang="es-ES" altLang="es-ES"/>
            </a:br>
            <a:r>
              <a:rPr lang="es-ES" altLang="es-ES"/>
              <a:t>el Espíritu </a:t>
            </a:r>
          </a:p>
          <a:p>
            <a:pPr algn="ctr" eaLnBrk="1" hangingPunct="1"/>
            <a:r>
              <a:rPr lang="es-ES" altLang="es-ES"/>
              <a:t>de consejo </a:t>
            </a:r>
          </a:p>
          <a:p>
            <a:pPr algn="ctr" eaLnBrk="1" hangingPunct="1"/>
            <a:r>
              <a:rPr lang="es-ES" altLang="es-ES"/>
              <a:t>y de poder,</a:t>
            </a:r>
            <a:br>
              <a:rPr lang="es-ES" altLang="es-ES"/>
            </a:br>
            <a:r>
              <a:rPr lang="es-ES" altLang="es-ES"/>
              <a:t>el Espíritu </a:t>
            </a:r>
          </a:p>
          <a:p>
            <a:pPr algn="ctr" eaLnBrk="1" hangingPunct="1"/>
            <a:r>
              <a:rPr lang="es-ES" altLang="es-ES"/>
              <a:t>de conocimiento </a:t>
            </a:r>
          </a:p>
          <a:p>
            <a:pPr algn="ctr" eaLnBrk="1" hangingPunct="1"/>
            <a:r>
              <a:rPr lang="es-ES" altLang="es-ES"/>
              <a:t>y de temor del Señor</a:t>
            </a:r>
            <a:endParaRPr lang="es-ES_tradnl" altLang="es-ES"/>
          </a:p>
        </p:txBody>
      </p:sp>
      <p:pic>
        <p:nvPicPr>
          <p:cNvPr id="33796" name="Imagen 1" descr="mujer flores.jpg">
            <a:extLst>
              <a:ext uri="{FF2B5EF4-FFF2-40B4-BE49-F238E27FC236}">
                <a16:creationId xmlns:a16="http://schemas.microsoft.com/office/drawing/2014/main" id="{191BCF04-A67D-E829-8EC8-A339AB1E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392612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35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 descr="verde 1.jpg">
            <a:extLst>
              <a:ext uri="{FF2B5EF4-FFF2-40B4-BE49-F238E27FC236}">
                <a16:creationId xmlns:a16="http://schemas.microsoft.com/office/drawing/2014/main" id="{512FA21A-7ADC-E24C-3F09-F1710C534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330509C5-9918-6409-032C-1938666F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4579" name="Rectángulo 1">
            <a:extLst>
              <a:ext uri="{FF2B5EF4-FFF2-40B4-BE49-F238E27FC236}">
                <a16:creationId xmlns:a16="http://schemas.microsoft.com/office/drawing/2014/main" id="{FE44DEF0-72FB-4030-810E-553BE8782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8913"/>
            <a:ext cx="4321175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Salmo  22:</a:t>
            </a:r>
            <a:r>
              <a:rPr lang="es-ES" altLang="es-ES"/>
              <a:t> </a:t>
            </a:r>
            <a:endParaRPr lang="es-ES_tradnl" altLang="es-ES"/>
          </a:p>
          <a:p>
            <a:pPr algn="ctr" eaLnBrk="1" hangingPunct="1"/>
            <a:r>
              <a:rPr lang="es-ES" altLang="es-ES" i="1"/>
              <a:t>El Señor es mi Pastor </a:t>
            </a:r>
          </a:p>
          <a:p>
            <a:pPr algn="ctr" eaLnBrk="1" hangingPunct="1"/>
            <a:r>
              <a:rPr lang="es-ES" altLang="es-ES" i="1"/>
              <a:t>nada me falta</a:t>
            </a:r>
            <a:endParaRPr lang="es-ES_tradnl" altLang="es-ES"/>
          </a:p>
          <a:p>
            <a:pPr algn="ctr" eaLnBrk="1" hangingPunct="1"/>
            <a:r>
              <a:rPr lang="es-ES" altLang="es-ES" sz="2000"/>
              <a:t>En verdes praderas </a:t>
            </a:r>
          </a:p>
          <a:p>
            <a:pPr algn="ctr" eaLnBrk="1" hangingPunct="1"/>
            <a:r>
              <a:rPr lang="es-ES" altLang="es-ES" sz="2000"/>
              <a:t>me hace recostar.</a:t>
            </a:r>
            <a:endParaRPr lang="es-ES_tradnl" altLang="es-ES" sz="2000"/>
          </a:p>
          <a:p>
            <a:pPr algn="ctr" eaLnBrk="1" hangingPunct="1"/>
            <a:r>
              <a:rPr lang="es-ES" altLang="es-ES" sz="2000"/>
              <a:t>Me conduce hacia fuentes tranquilas </a:t>
            </a:r>
            <a:endParaRPr lang="es-ES_tradnl" altLang="es-ES" sz="2000"/>
          </a:p>
          <a:p>
            <a:pPr algn="ctr" eaLnBrk="1" hangingPunct="1"/>
            <a:r>
              <a:rPr lang="es-ES" altLang="es-ES" sz="2000"/>
              <a:t>y repara mis fuerzas.</a:t>
            </a:r>
            <a:endParaRPr lang="es-ES_tradnl" altLang="es-ES" sz="2000"/>
          </a:p>
          <a:p>
            <a:pPr algn="ctr" eaLnBrk="1" hangingPunct="1"/>
            <a:r>
              <a:rPr lang="es-ES" altLang="es-ES" sz="2000"/>
              <a:t>Me guía por el justo sendero, </a:t>
            </a:r>
            <a:endParaRPr lang="es-ES_tradnl" altLang="es-ES" sz="2000"/>
          </a:p>
          <a:p>
            <a:pPr algn="ctr" eaLnBrk="1" hangingPunct="1"/>
            <a:r>
              <a:rPr lang="es-ES" altLang="es-ES" sz="2000"/>
              <a:t>por el honor de su nombre.</a:t>
            </a:r>
            <a:endParaRPr lang="es-ES_tradnl" altLang="es-ES" sz="2000"/>
          </a:p>
          <a:p>
            <a:pPr algn="ctr" eaLnBrk="1" hangingPunct="1"/>
            <a:r>
              <a:rPr lang="es-ES" altLang="es-ES" sz="2000"/>
              <a:t>Aunque camine por oscuras cañadas, nada temo </a:t>
            </a:r>
          </a:p>
          <a:p>
            <a:pPr algn="ctr" eaLnBrk="1" hangingPunct="1"/>
            <a:r>
              <a:rPr lang="es-ES" altLang="es-ES" sz="2000"/>
              <a:t>porque Tú vas conmigo. </a:t>
            </a:r>
          </a:p>
          <a:p>
            <a:pPr algn="ctr" eaLnBrk="1" hangingPunct="1"/>
            <a:r>
              <a:rPr lang="es-ES" altLang="es-ES" sz="2000"/>
              <a:t>Tu vara y tu cayado me sosiegan.</a:t>
            </a:r>
            <a:endParaRPr lang="es-ES_tradnl" altLang="es-ES" sz="2000"/>
          </a:p>
          <a:p>
            <a:pPr algn="ctr" eaLnBrk="1" hangingPunct="1"/>
            <a:r>
              <a:rPr lang="es-ES_tradnl" altLang="es-ES" sz="2000"/>
              <a:t> </a:t>
            </a:r>
          </a:p>
          <a:p>
            <a:pPr algn="ctr" eaLnBrk="1" hangingPunct="1"/>
            <a:r>
              <a:rPr lang="es-ES_tradnl" altLang="es-ES" sz="2000"/>
              <a:t>Tú preparas mesa delante de mí </a:t>
            </a:r>
          </a:p>
          <a:p>
            <a:pPr algn="ctr" eaLnBrk="1" hangingPunct="1"/>
            <a:r>
              <a:rPr lang="es-ES_tradnl" altLang="es-ES" sz="2000"/>
              <a:t>en presencia de mis enemigos.</a:t>
            </a:r>
            <a:br>
              <a:rPr lang="es-ES_tradnl" altLang="es-ES" sz="2000"/>
            </a:br>
            <a:endParaRPr lang="es-ES_tradnl" altLang="es-ES" sz="2000"/>
          </a:p>
          <a:p>
            <a:pPr algn="ctr" eaLnBrk="1" hangingPunct="1"/>
            <a:r>
              <a:rPr lang="es-ES_tradnl" altLang="es-ES" sz="2000" b="1"/>
              <a:t>Unges mi cabeza </a:t>
            </a:r>
          </a:p>
          <a:p>
            <a:pPr algn="ctr" eaLnBrk="1" hangingPunct="1"/>
            <a:r>
              <a:rPr lang="es-ES_tradnl" altLang="es-ES" sz="2000" b="1"/>
              <a:t>con aceite y perfume</a:t>
            </a:r>
            <a:br>
              <a:rPr lang="es-ES_tradnl" altLang="es-ES" sz="2000" b="1"/>
            </a:br>
            <a:r>
              <a:rPr lang="es-ES_tradnl" altLang="es-ES" sz="2000" b="1"/>
              <a:t>y mi copa rebosa</a:t>
            </a:r>
            <a:r>
              <a:rPr lang="es-ES_tradnl" altLang="es-ES" sz="2000"/>
              <a:t>.</a:t>
            </a:r>
          </a:p>
        </p:txBody>
      </p:sp>
      <p:pic>
        <p:nvPicPr>
          <p:cNvPr id="34820" name="Imagen 1" descr="rebbbaño.jp2">
            <a:extLst>
              <a:ext uri="{FF2B5EF4-FFF2-40B4-BE49-F238E27FC236}">
                <a16:creationId xmlns:a16="http://schemas.microsoft.com/office/drawing/2014/main" id="{42F125BE-2EDF-381C-FD61-774B42FDD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926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45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1" descr="verde 1.jpg">
            <a:extLst>
              <a:ext uri="{FF2B5EF4-FFF2-40B4-BE49-F238E27FC236}">
                <a16:creationId xmlns:a16="http://schemas.microsoft.com/office/drawing/2014/main" id="{FCF083BD-9171-EB59-7293-11F4ECBAA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CB24271E-AC4B-0941-9880-0EDBB3F1F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5603" name="Rectángulo 1">
            <a:extLst>
              <a:ext uri="{FF2B5EF4-FFF2-40B4-BE49-F238E27FC236}">
                <a16:creationId xmlns:a16="http://schemas.microsoft.com/office/drawing/2014/main" id="{C09FFE27-A9AF-258C-9DA9-E40106C33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0350"/>
            <a:ext cx="439261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Salmo 103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 i="1"/>
              <a:t>Envía tu Espíritu, Señor</a:t>
            </a:r>
          </a:p>
          <a:p>
            <a:pPr algn="ctr" eaLnBrk="1" hangingPunct="1"/>
            <a:r>
              <a:rPr lang="tr-TR" altLang="es-ES" i="1"/>
              <a:t>y</a:t>
            </a:r>
            <a:r>
              <a:rPr lang="es-ES" altLang="es-ES" i="1"/>
              <a:t> repuebla la faz de la tierra.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Bendice, alma mía, al Señor</a:t>
            </a:r>
          </a:p>
          <a:p>
            <a:pPr algn="ctr" eaLnBrk="1" hangingPunct="1"/>
            <a:r>
              <a:rPr lang="es-ES" altLang="es-ES"/>
              <a:t>¡Dios mío, que grande eres!</a:t>
            </a:r>
          </a:p>
          <a:p>
            <a:pPr algn="ctr" eaLnBrk="1" hangingPunct="1"/>
            <a:r>
              <a:rPr lang="es-ES" altLang="es-ES"/>
              <a:t>Te vistes de belleza y majestad, </a:t>
            </a:r>
          </a:p>
          <a:p>
            <a:pPr algn="ctr" eaLnBrk="1" hangingPunct="1"/>
            <a:r>
              <a:rPr lang="es-ES" altLang="es-ES"/>
              <a:t>la luz te envuelve </a:t>
            </a:r>
          </a:p>
          <a:p>
            <a:pPr algn="ctr" eaLnBrk="1" hangingPunct="1"/>
            <a:r>
              <a:rPr lang="es-ES" altLang="es-ES"/>
              <a:t>como un manto. 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Le retiras el aliento y expiran</a:t>
            </a:r>
          </a:p>
          <a:p>
            <a:pPr algn="ctr" eaLnBrk="1" hangingPunct="1"/>
            <a:r>
              <a:rPr lang="tr-TR" altLang="es-ES"/>
              <a:t>y</a:t>
            </a:r>
            <a:r>
              <a:rPr lang="es-ES" altLang="es-ES"/>
              <a:t> vuelven a ser polvo;</a:t>
            </a:r>
          </a:p>
          <a:p>
            <a:pPr algn="ctr" eaLnBrk="1" hangingPunct="1"/>
            <a:r>
              <a:rPr lang="es-ES" altLang="es-ES"/>
              <a:t>Envías tu aliento </a:t>
            </a:r>
          </a:p>
          <a:p>
            <a:pPr algn="ctr" eaLnBrk="1" hangingPunct="1"/>
            <a:r>
              <a:rPr lang="es-ES" altLang="es-ES"/>
              <a:t>y los creas,</a:t>
            </a:r>
          </a:p>
          <a:p>
            <a:pPr algn="ctr" eaLnBrk="1" hangingPunct="1"/>
            <a:r>
              <a:rPr lang="tr-TR" altLang="es-ES"/>
              <a:t>y</a:t>
            </a:r>
            <a:r>
              <a:rPr lang="es-ES" altLang="es-ES"/>
              <a:t> repueblas</a:t>
            </a:r>
          </a:p>
          <a:p>
            <a:pPr algn="ctr" eaLnBrk="1" hangingPunct="1"/>
            <a:r>
              <a:rPr lang="es-ES" altLang="es-ES"/>
              <a:t>la faz de la tierra.</a:t>
            </a:r>
            <a:endParaRPr lang="es-ES_tradnl" altLang="es-ES"/>
          </a:p>
        </p:txBody>
      </p:sp>
      <p:pic>
        <p:nvPicPr>
          <p:cNvPr id="35844" name="Imagen 1" descr="385a23dd-d056-409c-9971-808052f7d9df.jpg">
            <a:extLst>
              <a:ext uri="{FF2B5EF4-FFF2-40B4-BE49-F238E27FC236}">
                <a16:creationId xmlns:a16="http://schemas.microsoft.com/office/drawing/2014/main" id="{BCA95223-10DC-30E4-C927-9B77CB81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767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56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1" descr="verde 1.jpg">
            <a:extLst>
              <a:ext uri="{FF2B5EF4-FFF2-40B4-BE49-F238E27FC236}">
                <a16:creationId xmlns:a16="http://schemas.microsoft.com/office/drawing/2014/main" id="{C1B8290D-DAEE-566A-D130-CDE5E5C9C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4D85D1BB-A1E0-14E5-8F15-D0FA4A07F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6627" name="Rectángulo 1">
            <a:extLst>
              <a:ext uri="{FF2B5EF4-FFF2-40B4-BE49-F238E27FC236}">
                <a16:creationId xmlns:a16="http://schemas.microsoft.com/office/drawing/2014/main" id="{CD7E5730-1088-1CB1-79AE-0E12E4B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88913"/>
            <a:ext cx="43211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Lucas 3,21-22</a:t>
            </a:r>
            <a:r>
              <a:rPr lang="es-ES" altLang="es-ES"/>
              <a:t>: 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"Y aconteció que, </a:t>
            </a:r>
          </a:p>
          <a:p>
            <a:pPr algn="ctr" eaLnBrk="1" hangingPunct="1"/>
            <a:r>
              <a:rPr lang="es-ES" altLang="es-ES"/>
              <a:t>como todo el pueblo </a:t>
            </a:r>
          </a:p>
          <a:p>
            <a:pPr algn="ctr" eaLnBrk="1" hangingPunct="1"/>
            <a:r>
              <a:rPr lang="es-ES" altLang="es-ES"/>
              <a:t>se bautizaba, </a:t>
            </a:r>
          </a:p>
          <a:p>
            <a:pPr algn="ctr" eaLnBrk="1" hangingPunct="1"/>
            <a:r>
              <a:rPr lang="es-ES" altLang="es-ES"/>
              <a:t>también </a:t>
            </a:r>
          </a:p>
          <a:p>
            <a:pPr algn="ctr" eaLnBrk="1" hangingPunct="1"/>
            <a:r>
              <a:rPr lang="es-ES" altLang="es-ES"/>
              <a:t>Jesús fue bautizado; </a:t>
            </a:r>
          </a:p>
          <a:p>
            <a:pPr algn="ctr" eaLnBrk="1" hangingPunct="1"/>
            <a:r>
              <a:rPr lang="tr-TR" altLang="es-ES"/>
              <a:t>y estando en oración</a:t>
            </a:r>
            <a:r>
              <a:rPr lang="es-ES" altLang="es-ES"/>
              <a:t>, </a:t>
            </a:r>
          </a:p>
          <a:p>
            <a:pPr algn="ctr" eaLnBrk="1" hangingPunct="1"/>
            <a:r>
              <a:rPr lang="es-ES" altLang="es-ES"/>
              <a:t>se abrió el cielo, </a:t>
            </a:r>
          </a:p>
          <a:p>
            <a:pPr algn="ctr" eaLnBrk="1" hangingPunct="1"/>
            <a:r>
              <a:rPr lang="es-ES" altLang="es-ES"/>
              <a:t>y </a:t>
            </a:r>
            <a:r>
              <a:rPr lang="es-ES" altLang="es-ES" u="sng"/>
              <a:t>descendió </a:t>
            </a:r>
          </a:p>
          <a:p>
            <a:pPr algn="ctr" eaLnBrk="1" hangingPunct="1"/>
            <a:r>
              <a:rPr lang="es-ES" altLang="es-ES" u="sng"/>
              <a:t>el Espíritu Santo</a:t>
            </a:r>
            <a:r>
              <a:rPr lang="es-ES" altLang="es-ES"/>
              <a:t> </a:t>
            </a:r>
          </a:p>
          <a:p>
            <a:pPr algn="ctr" eaLnBrk="1" hangingPunct="1"/>
            <a:r>
              <a:rPr lang="es-ES" altLang="es-ES"/>
              <a:t>sobre Él, </a:t>
            </a:r>
          </a:p>
          <a:p>
            <a:pPr algn="ctr" eaLnBrk="1" hangingPunct="1"/>
            <a:r>
              <a:rPr lang="es-ES" altLang="es-ES"/>
              <a:t>en forma de paloma, </a:t>
            </a:r>
          </a:p>
          <a:p>
            <a:pPr algn="ctr" eaLnBrk="1" hangingPunct="1"/>
            <a:r>
              <a:rPr lang="es-ES" altLang="es-ES"/>
              <a:t>y vino una voz del cielo </a:t>
            </a:r>
          </a:p>
          <a:p>
            <a:pPr algn="ctr" eaLnBrk="1" hangingPunct="1"/>
            <a:r>
              <a:rPr lang="es-ES" altLang="es-ES"/>
              <a:t>que decía: </a:t>
            </a:r>
          </a:p>
          <a:p>
            <a:pPr algn="ctr" eaLnBrk="1" hangingPunct="1"/>
            <a:r>
              <a:rPr lang="es-ES" altLang="es-ES"/>
              <a:t>Tú eres mi Hijo Amado, </a:t>
            </a:r>
          </a:p>
          <a:p>
            <a:pPr algn="ctr" eaLnBrk="1" hangingPunct="1"/>
            <a:r>
              <a:rPr lang="es-ES" altLang="es-ES"/>
              <a:t>en Ti me complazco."</a:t>
            </a:r>
            <a:endParaRPr lang="es-ES_tradnl" altLang="es-ES"/>
          </a:p>
        </p:txBody>
      </p:sp>
      <p:pic>
        <p:nvPicPr>
          <p:cNvPr id="36868" name="Imagen 2" descr="Joachim_Patinir_-_The_Baptism_of_Christ_-_Google_Art_Project_2.jpg">
            <a:extLst>
              <a:ext uri="{FF2B5EF4-FFF2-40B4-BE49-F238E27FC236}">
                <a16:creationId xmlns:a16="http://schemas.microsoft.com/office/drawing/2014/main" id="{61DBA4EC-205D-44F0-B871-3DABD9AC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6767"/>
          <a:stretch>
            <a:fillRect/>
          </a:stretch>
        </p:blipFill>
        <p:spPr bwMode="auto">
          <a:xfrm>
            <a:off x="250825" y="260350"/>
            <a:ext cx="42418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66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" descr="verde 1.jpg">
            <a:extLst>
              <a:ext uri="{FF2B5EF4-FFF2-40B4-BE49-F238E27FC236}">
                <a16:creationId xmlns:a16="http://schemas.microsoft.com/office/drawing/2014/main" id="{370CADCF-3C0C-4B41-F197-2543E30AD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5DBA57D3-6E93-88EB-A28A-F2747C79D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37891" name="Imagen 2" descr="FONDO 66.jpg">
            <a:extLst>
              <a:ext uri="{FF2B5EF4-FFF2-40B4-BE49-F238E27FC236}">
                <a16:creationId xmlns:a16="http://schemas.microsoft.com/office/drawing/2014/main" id="{5DDEE00C-E7E4-08CD-843E-5389583D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13" t="-41496" r="57230" b="41496"/>
          <a:stretch>
            <a:fillRect/>
          </a:stretch>
        </p:blipFill>
        <p:spPr bwMode="auto">
          <a:xfrm>
            <a:off x="179388" y="188913"/>
            <a:ext cx="43926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ángulo 1">
            <a:extLst>
              <a:ext uri="{FF2B5EF4-FFF2-40B4-BE49-F238E27FC236}">
                <a16:creationId xmlns:a16="http://schemas.microsoft.com/office/drawing/2014/main" id="{7C7E2857-5B35-1875-EE71-00C46C414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88913"/>
            <a:ext cx="43211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Lucas 4,16-30</a:t>
            </a:r>
            <a:br>
              <a:rPr lang="es-ES" altLang="es-ES"/>
            </a:br>
            <a:r>
              <a:rPr lang="es-ES" altLang="es-ES"/>
              <a:t>“Vino a Nazaret, </a:t>
            </a:r>
          </a:p>
          <a:p>
            <a:pPr algn="ctr" eaLnBrk="1" hangingPunct="1"/>
            <a:r>
              <a:rPr lang="es-ES" altLang="es-ES"/>
              <a:t>entró, según su costumbre, </a:t>
            </a:r>
          </a:p>
          <a:p>
            <a:pPr algn="ctr" eaLnBrk="1" hangingPunct="1"/>
            <a:r>
              <a:rPr lang="es-ES" altLang="es-ES"/>
              <a:t>en la sinagoga el día de sábado. </a:t>
            </a:r>
            <a:endParaRPr lang="es-ES_tradnl" altLang="es-ES"/>
          </a:p>
          <a:p>
            <a:pPr algn="ctr" eaLnBrk="1" hangingPunct="1"/>
            <a:r>
              <a:rPr lang="es-ES" altLang="es-ES"/>
              <a:t>Le entregaron el volumen del profeta Isaías y halló el pasaje donde estaba escrito: </a:t>
            </a:r>
            <a:endParaRPr lang="es-ES_tradnl" altLang="es-ES"/>
          </a:p>
          <a:p>
            <a:pPr algn="ctr" eaLnBrk="1" hangingPunct="1"/>
            <a:r>
              <a:rPr lang="es-ES" altLang="es-ES"/>
              <a:t>“El </a:t>
            </a:r>
            <a:r>
              <a:rPr lang="es-ES" altLang="es-ES" u="sng"/>
              <a:t>Espíritu del Señor sobre mí,</a:t>
            </a:r>
            <a:br>
              <a:rPr lang="es-ES" altLang="es-ES" u="sng"/>
            </a:br>
            <a:r>
              <a:rPr lang="es-ES" altLang="es-ES" u="sng"/>
              <a:t>porque me ha ungido</a:t>
            </a:r>
            <a:r>
              <a:rPr lang="es-ES" altLang="es-ES"/>
              <a:t> </a:t>
            </a:r>
          </a:p>
          <a:p>
            <a:pPr algn="ctr" eaLnBrk="1" hangingPunct="1"/>
            <a:r>
              <a:rPr lang="es-ES" altLang="es-ES"/>
              <a:t>para anunciar a los pobres </a:t>
            </a:r>
          </a:p>
          <a:p>
            <a:pPr algn="ctr" eaLnBrk="1" hangingPunct="1"/>
            <a:r>
              <a:rPr lang="es-ES" altLang="es-ES"/>
              <a:t>la Buena Noticia,</a:t>
            </a:r>
            <a:br>
              <a:rPr lang="es-ES" altLang="es-ES"/>
            </a:br>
            <a:r>
              <a:rPr lang="es-ES" altLang="es-ES"/>
              <a:t>me ha enviado a proclamar </a:t>
            </a:r>
          </a:p>
          <a:p>
            <a:pPr algn="ctr" eaLnBrk="1" hangingPunct="1"/>
            <a:r>
              <a:rPr lang="es-ES" altLang="es-ES"/>
              <a:t>la liberación a los cautivos”.</a:t>
            </a:r>
            <a:br>
              <a:rPr lang="es-ES" altLang="es-ES"/>
            </a:br>
            <a:r>
              <a:rPr lang="es-ES" altLang="es-ES"/>
              <a:t>Y comenzó a decirles: Hoy, </a:t>
            </a:r>
            <a:endParaRPr lang="es-ES_tradnl" altLang="es-ES"/>
          </a:p>
          <a:p>
            <a:pPr algn="ctr" eaLnBrk="1" hangingPunct="1"/>
            <a:r>
              <a:rPr lang="es-ES" altLang="es-ES"/>
              <a:t>aquí se cumplen estas Palabras”</a:t>
            </a:r>
            <a:r>
              <a:rPr lang="es-ES" altLang="ja-JP"/>
              <a:t>.» </a:t>
            </a:r>
            <a:endParaRPr lang="es-ES_tradnl" altLang="ja-JP"/>
          </a:p>
          <a:p>
            <a:pPr algn="ctr" eaLnBrk="1" hangingPunct="1"/>
            <a:r>
              <a:rPr lang="es-ES" altLang="es-ES"/>
              <a:t>Y todos estaban admirados </a:t>
            </a:r>
            <a:endParaRPr lang="es-ES_tradnl" altLang="es-ES"/>
          </a:p>
          <a:p>
            <a:pPr algn="ctr" eaLnBrk="1" hangingPunct="1"/>
            <a:r>
              <a:rPr lang="es-ES" altLang="es-ES"/>
              <a:t>de sus palabras.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  <a:endParaRPr lang="es-ES_tradnl" altLang="es-ES"/>
          </a:p>
        </p:txBody>
      </p:sp>
      <p:pic>
        <p:nvPicPr>
          <p:cNvPr id="37893" name="Imagen 1" descr="Diapositiva2 copia.jpg">
            <a:extLst>
              <a:ext uri="{FF2B5EF4-FFF2-40B4-BE49-F238E27FC236}">
                <a16:creationId xmlns:a16="http://schemas.microsoft.com/office/drawing/2014/main" id="{B5E1D0D0-CB4C-0725-8571-3ED9B29B5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8420" r="28516" b="8548"/>
          <a:stretch>
            <a:fillRect/>
          </a:stretch>
        </p:blipFill>
        <p:spPr bwMode="auto">
          <a:xfrm>
            <a:off x="250825" y="260350"/>
            <a:ext cx="42957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76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1" descr="verde 1.jpg">
            <a:extLst>
              <a:ext uri="{FF2B5EF4-FFF2-40B4-BE49-F238E27FC236}">
                <a16:creationId xmlns:a16="http://schemas.microsoft.com/office/drawing/2014/main" id="{D0BC4454-04FC-89D3-EB6F-6C94D0135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540FF2B4-F203-05BB-A5AD-6642B8189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8675" name="Rectángulo 1">
            <a:extLst>
              <a:ext uri="{FF2B5EF4-FFF2-40B4-BE49-F238E27FC236}">
                <a16:creationId xmlns:a16="http://schemas.microsoft.com/office/drawing/2014/main" id="{ACDCFB60-A7A1-FCE3-6B33-E2C53DBE4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15888"/>
            <a:ext cx="43211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b="1"/>
              <a:t>Juan 3,5</a:t>
            </a:r>
            <a:endParaRPr lang="es-ES" altLang="es-ES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Jesús respondió a Nicodemo: </a:t>
            </a:r>
          </a:p>
          <a:p>
            <a:pPr algn="ctr" eaLnBrk="1" hangingPunct="1"/>
            <a:r>
              <a:rPr lang="es-ES" altLang="es-ES"/>
              <a:t>En verdad  te digo </a:t>
            </a:r>
          </a:p>
          <a:p>
            <a:pPr algn="ctr" eaLnBrk="1" hangingPunct="1"/>
            <a:r>
              <a:rPr lang="es-ES" altLang="es-ES"/>
              <a:t>que el que no nace de agua </a:t>
            </a:r>
          </a:p>
          <a:p>
            <a:pPr algn="ctr" eaLnBrk="1" hangingPunct="1"/>
            <a:r>
              <a:rPr lang="es-ES" altLang="es-ES"/>
              <a:t>y del Espíritu no puede entrar </a:t>
            </a:r>
          </a:p>
          <a:p>
            <a:pPr algn="ctr" eaLnBrk="1" hangingPunct="1"/>
            <a:r>
              <a:rPr lang="es-ES" altLang="es-ES"/>
              <a:t>en el reino de Dios. </a:t>
            </a:r>
            <a:endParaRPr lang="es-ES_tradnl" altLang="es-ES"/>
          </a:p>
          <a:p>
            <a:pPr algn="ctr" eaLnBrk="1" hangingPunct="1"/>
            <a:r>
              <a:rPr lang="es-ES" altLang="es-ES"/>
              <a:t>Lo que es nacido de la carne, carne es, y lo que es nacido </a:t>
            </a:r>
          </a:p>
          <a:p>
            <a:pPr algn="ctr" eaLnBrk="1" hangingPunct="1"/>
            <a:r>
              <a:rPr lang="es-ES" altLang="es-ES"/>
              <a:t>del Espíritu, espíritu es. </a:t>
            </a:r>
            <a:endParaRPr lang="es-ES_tradnl" altLang="es-ES"/>
          </a:p>
          <a:p>
            <a:pPr algn="ctr" eaLnBrk="1" hangingPunct="1"/>
            <a:r>
              <a:rPr lang="es-ES" altLang="es-ES"/>
              <a:t>No te asombres </a:t>
            </a:r>
          </a:p>
          <a:p>
            <a:pPr algn="ctr" eaLnBrk="1" hangingPunct="1"/>
            <a:r>
              <a:rPr lang="es-ES" altLang="es-ES"/>
              <a:t>de que te haya dicho: </a:t>
            </a:r>
          </a:p>
          <a:p>
            <a:pPr algn="ctr" eaLnBrk="1" hangingPunct="1"/>
            <a:r>
              <a:rPr lang="es-ES" altLang="es-ES"/>
              <a:t>"Os es necesario nacer de nuevo." </a:t>
            </a:r>
            <a:endParaRPr lang="es-ES_tradnl" altLang="es-ES"/>
          </a:p>
          <a:p>
            <a:pPr algn="ctr" eaLnBrk="1" hangingPunct="1"/>
            <a:r>
              <a:rPr lang="es-ES" altLang="es-ES"/>
              <a:t>El viento sopla donde quiere, </a:t>
            </a:r>
          </a:p>
          <a:p>
            <a:pPr algn="ctr" eaLnBrk="1" hangingPunct="1"/>
            <a:r>
              <a:rPr lang="es-ES" altLang="es-ES"/>
              <a:t>y oyes su ruido, pero no sabes </a:t>
            </a:r>
          </a:p>
          <a:p>
            <a:pPr algn="ctr" eaLnBrk="1" hangingPunct="1"/>
            <a:r>
              <a:rPr lang="es-ES" altLang="es-ES"/>
              <a:t>de dónde viene ni adónde va; </a:t>
            </a:r>
          </a:p>
          <a:p>
            <a:pPr algn="ctr" eaLnBrk="1" hangingPunct="1"/>
            <a:r>
              <a:rPr lang="es-ES" altLang="es-ES"/>
              <a:t>así es todo aquel </a:t>
            </a:r>
          </a:p>
          <a:p>
            <a:pPr algn="ctr" eaLnBrk="1" hangingPunct="1"/>
            <a:r>
              <a:rPr lang="es-ES" altLang="es-ES"/>
              <a:t>que es nacido del Espíritu.</a:t>
            </a:r>
            <a:endParaRPr lang="es-ES_tradnl" altLang="es-ES"/>
          </a:p>
        </p:txBody>
      </p:sp>
      <p:pic>
        <p:nvPicPr>
          <p:cNvPr id="38916" name="Imagen 2" descr="400778.jpg">
            <a:extLst>
              <a:ext uri="{FF2B5EF4-FFF2-40B4-BE49-F238E27FC236}">
                <a16:creationId xmlns:a16="http://schemas.microsoft.com/office/drawing/2014/main" id="{C3F54C6F-B72A-2231-7C13-3E8255795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88913"/>
            <a:ext cx="43688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86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1" descr="verde 1.jpg">
            <a:extLst>
              <a:ext uri="{FF2B5EF4-FFF2-40B4-BE49-F238E27FC236}">
                <a16:creationId xmlns:a16="http://schemas.microsoft.com/office/drawing/2014/main" id="{AF37E81C-F7D7-0B21-5C32-ADF193B3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1F577343-7D28-204B-7DC6-6CEFA4D9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29699" name="Rectángulo 1">
            <a:extLst>
              <a:ext uri="{FF2B5EF4-FFF2-40B4-BE49-F238E27FC236}">
                <a16:creationId xmlns:a16="http://schemas.microsoft.com/office/drawing/2014/main" id="{EF91C106-9933-2CFC-108A-9DE504DFC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88913"/>
            <a:ext cx="4319587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Juan 7, 37</a:t>
            </a:r>
            <a:endParaRPr lang="es-ES_tradnl" altLang="es-ES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Y en el último día, </a:t>
            </a:r>
          </a:p>
          <a:p>
            <a:pPr algn="ctr" eaLnBrk="1" hangingPunct="1"/>
            <a:r>
              <a:rPr lang="es-ES" altLang="es-ES"/>
              <a:t>el gran día de la Fiesta, </a:t>
            </a:r>
          </a:p>
          <a:p>
            <a:pPr algn="ctr" eaLnBrk="1" hangingPunct="1"/>
            <a:r>
              <a:rPr lang="es-ES" altLang="es-ES"/>
              <a:t>Jesús puesto en pie, </a:t>
            </a:r>
          </a:p>
          <a:p>
            <a:pPr algn="ctr" eaLnBrk="1" hangingPunct="1"/>
            <a:r>
              <a:rPr lang="es-ES" altLang="es-ES"/>
              <a:t>exclamó en alta voz, diciendo: </a:t>
            </a:r>
          </a:p>
          <a:p>
            <a:pPr algn="ctr" eaLnBrk="1" hangingPunct="1"/>
            <a:r>
              <a:rPr lang="es-ES" altLang="es-ES"/>
              <a:t>Si alguno tiene sed, </a:t>
            </a:r>
          </a:p>
          <a:p>
            <a:pPr algn="ctr" eaLnBrk="1" hangingPunct="1"/>
            <a:r>
              <a:rPr lang="es-ES" altLang="es-ES"/>
              <a:t>que venga a mí y beba.</a:t>
            </a:r>
          </a:p>
          <a:p>
            <a:pPr algn="ctr" eaLnBrk="1" hangingPunct="1"/>
            <a:r>
              <a:rPr lang="es-ES" altLang="es-ES"/>
              <a:t>El que cree en mí, </a:t>
            </a:r>
          </a:p>
          <a:p>
            <a:pPr algn="ctr" eaLnBrk="1" hangingPunct="1"/>
            <a:r>
              <a:rPr lang="es-ES" altLang="es-ES"/>
              <a:t>como ha dicho la Escritura: </a:t>
            </a:r>
          </a:p>
          <a:p>
            <a:pPr algn="ctr" eaLnBrk="1" hangingPunct="1"/>
            <a:r>
              <a:rPr lang="es-ES" altLang="es-ES"/>
              <a:t>"De lo más profundo </a:t>
            </a:r>
          </a:p>
          <a:p>
            <a:pPr algn="ctr" eaLnBrk="1" hangingPunct="1"/>
            <a:r>
              <a:rPr lang="es-ES" altLang="es-ES"/>
              <a:t>de su ser brotarán ríos </a:t>
            </a:r>
          </a:p>
          <a:p>
            <a:pPr algn="ctr" eaLnBrk="1" hangingPunct="1"/>
            <a:r>
              <a:rPr lang="es-ES" altLang="es-ES"/>
              <a:t>de agua viva." </a:t>
            </a:r>
            <a:endParaRPr lang="es-ES_tradnl" altLang="es-ES"/>
          </a:p>
          <a:p>
            <a:pPr algn="ctr" eaLnBrk="1" hangingPunct="1"/>
            <a:r>
              <a:rPr lang="es-ES" altLang="es-ES"/>
              <a:t>Pero Él decía esto </a:t>
            </a:r>
          </a:p>
          <a:p>
            <a:pPr algn="ctr" eaLnBrk="1" hangingPunct="1"/>
            <a:r>
              <a:rPr lang="es-ES" altLang="es-ES"/>
              <a:t>Refiriéndose al espíritu, </a:t>
            </a:r>
          </a:p>
          <a:p>
            <a:pPr algn="ctr" eaLnBrk="1" hangingPunct="1"/>
            <a:r>
              <a:rPr lang="es-ES" altLang="es-ES"/>
              <a:t>que habían de recibir </a:t>
            </a:r>
          </a:p>
          <a:p>
            <a:pPr algn="ctr" eaLnBrk="1" hangingPunct="1"/>
            <a:r>
              <a:rPr lang="es-ES" altLang="es-ES"/>
              <a:t>los que creyeran en Él.</a:t>
            </a:r>
            <a:endParaRPr lang="es-ES_tradnl" altLang="es-ES"/>
          </a:p>
        </p:txBody>
      </p:sp>
      <p:pic>
        <p:nvPicPr>
          <p:cNvPr id="39940" name="Imagen 1" descr="jjjjsu.jpg">
            <a:extLst>
              <a:ext uri="{FF2B5EF4-FFF2-40B4-BE49-F238E27FC236}">
                <a16:creationId xmlns:a16="http://schemas.microsoft.com/office/drawing/2014/main" id="{2DF0CA1F-E169-2164-43A8-502E8686E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1925"/>
            <a:ext cx="4338637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96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" descr="verde 1.jpg">
            <a:extLst>
              <a:ext uri="{FF2B5EF4-FFF2-40B4-BE49-F238E27FC236}">
                <a16:creationId xmlns:a16="http://schemas.microsoft.com/office/drawing/2014/main" id="{4021A336-22EC-B7BB-3777-8CFF81E3D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DB5BF421-453E-558A-1E1F-99542F31C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0723" name="Rectángulo 1">
            <a:extLst>
              <a:ext uri="{FF2B5EF4-FFF2-40B4-BE49-F238E27FC236}">
                <a16:creationId xmlns:a16="http://schemas.microsoft.com/office/drawing/2014/main" id="{C50F0FF0-5C93-3FFB-0866-242466723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8913"/>
            <a:ext cx="44640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Juan 16, 7-12</a:t>
            </a:r>
            <a:endParaRPr lang="es-ES_tradnl" altLang="es-ES" b="1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En la última  cena, </a:t>
            </a:r>
          </a:p>
          <a:p>
            <a:pPr algn="ctr" eaLnBrk="1" hangingPunct="1"/>
            <a:r>
              <a:rPr lang="es-ES" altLang="es-ES"/>
              <a:t>Jesús les dijo:</a:t>
            </a:r>
          </a:p>
          <a:p>
            <a:pPr algn="ctr" eaLnBrk="1" hangingPunct="1"/>
            <a:r>
              <a:rPr lang="es-ES" altLang="es-ES"/>
              <a:t>“Yo os digo la verdad: </a:t>
            </a:r>
          </a:p>
          <a:p>
            <a:pPr algn="ctr" eaLnBrk="1" hangingPunct="1"/>
            <a:r>
              <a:rPr lang="es-ES" altLang="es-ES"/>
              <a:t>Os conviene </a:t>
            </a:r>
          </a:p>
          <a:p>
            <a:pPr algn="ctr" eaLnBrk="1" hangingPunct="1"/>
            <a:r>
              <a:rPr lang="es-ES" altLang="es-ES"/>
              <a:t>que yo me vaya; </a:t>
            </a:r>
          </a:p>
          <a:p>
            <a:pPr algn="ctr" eaLnBrk="1" hangingPunct="1"/>
            <a:r>
              <a:rPr lang="es-ES" altLang="es-ES"/>
              <a:t>porque si no me voy, </a:t>
            </a:r>
          </a:p>
          <a:p>
            <a:pPr algn="ctr" eaLnBrk="1" hangingPunct="1"/>
            <a:r>
              <a:rPr lang="es-ES" altLang="es-ES"/>
              <a:t>el Consolador </a:t>
            </a:r>
          </a:p>
          <a:p>
            <a:pPr algn="ctr" eaLnBrk="1" hangingPunct="1"/>
            <a:r>
              <a:rPr lang="es-ES" altLang="es-ES"/>
              <a:t>no vendrá a vosotros; </a:t>
            </a:r>
          </a:p>
          <a:p>
            <a:pPr algn="ctr" eaLnBrk="1" hangingPunct="1"/>
            <a:r>
              <a:rPr lang="es-ES" altLang="es-ES"/>
              <a:t>pero si me voy, </a:t>
            </a:r>
          </a:p>
          <a:p>
            <a:pPr algn="ctr" eaLnBrk="1" hangingPunct="1"/>
            <a:r>
              <a:rPr lang="es-ES" altLang="es-ES"/>
              <a:t>os lo enviaré, </a:t>
            </a:r>
          </a:p>
          <a:p>
            <a:pPr algn="ctr" eaLnBrk="1" hangingPunct="1"/>
            <a:r>
              <a:rPr lang="es-ES" altLang="es-ES"/>
              <a:t>y cuando Él, </a:t>
            </a:r>
          </a:p>
          <a:p>
            <a:pPr algn="ctr" eaLnBrk="1" hangingPunct="1"/>
            <a:r>
              <a:rPr lang="es-ES" altLang="es-ES"/>
              <a:t>el Espíritu de la verdad </a:t>
            </a:r>
          </a:p>
          <a:p>
            <a:pPr algn="ctr" eaLnBrk="1" hangingPunct="1"/>
            <a:r>
              <a:rPr lang="es-ES" altLang="es-ES"/>
              <a:t>venga, </a:t>
            </a:r>
          </a:p>
          <a:p>
            <a:pPr algn="ctr" eaLnBrk="1" hangingPunct="1"/>
            <a:r>
              <a:rPr lang="es-ES" altLang="es-ES"/>
              <a:t>os guiará </a:t>
            </a:r>
          </a:p>
          <a:p>
            <a:pPr algn="ctr" eaLnBrk="1" hangingPunct="1"/>
            <a:r>
              <a:rPr lang="es-ES" altLang="es-ES"/>
              <a:t>a la verdad plena”. 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  <a:endParaRPr lang="es-ES_tradnl" altLang="es-ES"/>
          </a:p>
        </p:txBody>
      </p:sp>
      <p:pic>
        <p:nvPicPr>
          <p:cNvPr id="40964" name="Imagen 1" descr="esp ssanto.jp2">
            <a:extLst>
              <a:ext uri="{FF2B5EF4-FFF2-40B4-BE49-F238E27FC236}">
                <a16:creationId xmlns:a16="http://schemas.microsoft.com/office/drawing/2014/main" id="{E69568B0-5618-BA85-6FF6-A548E367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8913"/>
            <a:ext cx="45783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07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1" descr="verde 1.jpg">
            <a:extLst>
              <a:ext uri="{FF2B5EF4-FFF2-40B4-BE49-F238E27FC236}">
                <a16:creationId xmlns:a16="http://schemas.microsoft.com/office/drawing/2014/main" id="{F01752E6-D416-4D2F-A067-B9B48DD47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83F26BDC-1306-B889-C75D-D549C16E8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1747" name="Rectángulo 1">
            <a:extLst>
              <a:ext uri="{FF2B5EF4-FFF2-40B4-BE49-F238E27FC236}">
                <a16:creationId xmlns:a16="http://schemas.microsoft.com/office/drawing/2014/main" id="{7052CB4F-2013-A5AE-6252-F66FE772D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8913"/>
            <a:ext cx="446405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b="1"/>
          </a:p>
          <a:p>
            <a:pPr algn="ctr" eaLnBrk="1" hangingPunct="1"/>
            <a:r>
              <a:rPr lang="es-ES" altLang="es-ES" b="1"/>
              <a:t>Juan 19,30</a:t>
            </a:r>
            <a:endParaRPr lang="es-ES_tradnl" altLang="es-ES" b="1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 i="1"/>
              <a:t>En la cruz.</a:t>
            </a:r>
          </a:p>
          <a:p>
            <a:pPr algn="ctr" eaLnBrk="1" hangingPunct="1"/>
            <a:r>
              <a:rPr lang="es-ES" altLang="es-ES" i="1"/>
              <a:t>El viernes santo.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“Entonces Jesús</a:t>
            </a:r>
          </a:p>
          <a:p>
            <a:pPr algn="ctr" eaLnBrk="1" hangingPunct="1"/>
            <a:r>
              <a:rPr lang="es-ES" altLang="es-ES"/>
              <a:t>dijo:</a:t>
            </a:r>
          </a:p>
          <a:p>
            <a:pPr algn="ctr" eaLnBrk="1" hangingPunct="1"/>
            <a:r>
              <a:rPr lang="es-ES" altLang="es-ES"/>
              <a:t>“Todo está </a:t>
            </a:r>
          </a:p>
          <a:p>
            <a:pPr algn="ctr" eaLnBrk="1" hangingPunct="1"/>
            <a:r>
              <a:rPr lang="es-ES" altLang="es-ES"/>
              <a:t>Consumado</a:t>
            </a:r>
          </a:p>
          <a:p>
            <a:pPr algn="ctr" eaLnBrk="1" hangingPunct="1"/>
            <a:r>
              <a:rPr lang="es-ES" altLang="es-ES"/>
              <a:t>e </a:t>
            </a:r>
          </a:p>
          <a:p>
            <a:pPr algn="ctr" eaLnBrk="1" hangingPunct="1"/>
            <a:r>
              <a:rPr lang="es-ES" altLang="es-ES"/>
              <a:t>inclinando</a:t>
            </a:r>
          </a:p>
          <a:p>
            <a:pPr algn="ctr" eaLnBrk="1" hangingPunct="1"/>
            <a:r>
              <a:rPr lang="es-ES" altLang="es-ES"/>
              <a:t>la cabeza</a:t>
            </a:r>
          </a:p>
          <a:p>
            <a:pPr algn="ctr" eaLnBrk="1" hangingPunct="1"/>
            <a:r>
              <a:rPr lang="es-ES" altLang="es-ES"/>
              <a:t>entregó</a:t>
            </a:r>
          </a:p>
          <a:p>
            <a:pPr algn="ctr" eaLnBrk="1" hangingPunct="1"/>
            <a:r>
              <a:rPr lang="es-ES" altLang="es-ES"/>
              <a:t>el </a:t>
            </a:r>
          </a:p>
          <a:p>
            <a:pPr algn="ctr" eaLnBrk="1" hangingPunct="1"/>
            <a:r>
              <a:rPr lang="es-ES" altLang="es-ES"/>
              <a:t>Espíritu”</a:t>
            </a:r>
            <a:r>
              <a:rPr lang="es-ES" altLang="ja-JP"/>
              <a:t> </a:t>
            </a:r>
            <a:endParaRPr lang="es-ES_tradnl" altLang="es-ES"/>
          </a:p>
        </p:txBody>
      </p:sp>
      <p:pic>
        <p:nvPicPr>
          <p:cNvPr id="41988" name="Imagen 1" descr="cristu.jpg">
            <a:extLst>
              <a:ext uri="{FF2B5EF4-FFF2-40B4-BE49-F238E27FC236}">
                <a16:creationId xmlns:a16="http://schemas.microsoft.com/office/drawing/2014/main" id="{24986B43-5471-86DD-91AD-0C5B58DC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2132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17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1" descr="verde 1.jpg">
            <a:extLst>
              <a:ext uri="{FF2B5EF4-FFF2-40B4-BE49-F238E27FC236}">
                <a16:creationId xmlns:a16="http://schemas.microsoft.com/office/drawing/2014/main" id="{1EE486F1-37F6-D177-C1FE-2199B247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65254DB6-E4C3-F8F4-BC22-E9F4A7412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2771" name="Rectángulo 1">
            <a:extLst>
              <a:ext uri="{FF2B5EF4-FFF2-40B4-BE49-F238E27FC236}">
                <a16:creationId xmlns:a16="http://schemas.microsoft.com/office/drawing/2014/main" id="{B5F25DDF-5A42-7274-8293-ECD38CD0C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39261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Hechos  2, 1</a:t>
            </a:r>
            <a:r>
              <a:rPr lang="es-ES" altLang="es-ES"/>
              <a:t>.</a:t>
            </a:r>
            <a:endParaRPr lang="es-ES_tradnl" altLang="es-ES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Al llegar el día de Pentecostés, estaban todos reunidos </a:t>
            </a:r>
          </a:p>
          <a:p>
            <a:pPr algn="ctr" eaLnBrk="1" hangingPunct="1"/>
            <a:r>
              <a:rPr lang="es-ES" altLang="es-ES"/>
              <a:t>en un mismo lugar. </a:t>
            </a:r>
          </a:p>
          <a:p>
            <a:pPr algn="ctr" eaLnBrk="1" hangingPunct="1"/>
            <a:r>
              <a:rPr lang="es-ES" altLang="es-ES"/>
              <a:t>De repente vino del cielo un ruido como ráfaga de viento impetuoso, que llenó toda la casa. </a:t>
            </a:r>
          </a:p>
          <a:p>
            <a:pPr algn="ctr" eaLnBrk="1" hangingPunct="1"/>
            <a:r>
              <a:rPr lang="es-ES" altLang="es-ES"/>
              <a:t>Se les aparecieron unas lenguas </a:t>
            </a:r>
          </a:p>
          <a:p>
            <a:pPr algn="ctr" eaLnBrk="1" hangingPunct="1"/>
            <a:r>
              <a:rPr lang="es-ES" altLang="es-ES"/>
              <a:t>como de llamaradas de fuego </a:t>
            </a:r>
          </a:p>
          <a:p>
            <a:pPr algn="ctr" eaLnBrk="1" hangingPunct="1"/>
            <a:r>
              <a:rPr lang="es-ES" altLang="es-ES"/>
              <a:t>que se repartieron </a:t>
            </a:r>
          </a:p>
          <a:p>
            <a:pPr algn="ctr" eaLnBrk="1" hangingPunct="1"/>
            <a:r>
              <a:rPr lang="es-ES" altLang="es-ES"/>
              <a:t>sobre cada uno de ellos.</a:t>
            </a:r>
          </a:p>
          <a:p>
            <a:pPr algn="ctr" eaLnBrk="1" hangingPunct="1"/>
            <a:r>
              <a:rPr lang="es-ES" altLang="es-ES"/>
              <a:t>Todos quedaron llenos del </a:t>
            </a:r>
            <a:r>
              <a:rPr lang="es-ES" altLang="es-ES" b="1"/>
              <a:t>Espíritu Santo </a:t>
            </a:r>
          </a:p>
          <a:p>
            <a:pPr algn="ctr" eaLnBrk="1" hangingPunct="1"/>
            <a:r>
              <a:rPr lang="es-ES" altLang="es-ES"/>
              <a:t>y se pusieron a hablar </a:t>
            </a:r>
          </a:p>
          <a:p>
            <a:pPr algn="ctr" eaLnBrk="1" hangingPunct="1"/>
            <a:r>
              <a:rPr lang="es-ES" altLang="es-ES"/>
              <a:t> según el Espíritu </a:t>
            </a:r>
          </a:p>
          <a:p>
            <a:pPr algn="ctr" eaLnBrk="1" hangingPunct="1"/>
            <a:r>
              <a:rPr lang="es-ES" altLang="es-ES"/>
              <a:t>les concedía expresarse.</a:t>
            </a:r>
            <a:endParaRPr lang="es-ES_tradnl" altLang="es-ES"/>
          </a:p>
        </p:txBody>
      </p:sp>
      <p:pic>
        <p:nvPicPr>
          <p:cNvPr id="43012" name="Imagen 1" descr="Pentecostés_(El_Greco,_1597).jpg">
            <a:extLst>
              <a:ext uri="{FF2B5EF4-FFF2-40B4-BE49-F238E27FC236}">
                <a16:creationId xmlns:a16="http://schemas.microsoft.com/office/drawing/2014/main" id="{487B959C-E0E5-EFD5-8282-C4F4A0DF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2"/>
          <a:stretch>
            <a:fillRect/>
          </a:stretch>
        </p:blipFill>
        <p:spPr bwMode="auto">
          <a:xfrm>
            <a:off x="4643438" y="260350"/>
            <a:ext cx="439261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27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9B146813-9314-CE22-D3A8-49111B27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6386" name="CuadroTexto 2">
            <a:extLst>
              <a:ext uri="{FF2B5EF4-FFF2-40B4-BE49-F238E27FC236}">
                <a16:creationId xmlns:a16="http://schemas.microsoft.com/office/drawing/2014/main" id="{E1F787D5-E2B5-A5AE-F6F0-27CFD2425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16387" name="Rectángulo 1">
            <a:extLst>
              <a:ext uri="{FF2B5EF4-FFF2-40B4-BE49-F238E27FC236}">
                <a16:creationId xmlns:a16="http://schemas.microsoft.com/office/drawing/2014/main" id="{E20E003D-7790-0911-8CE5-4963D3A9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620713"/>
            <a:ext cx="611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 CONDICIONES PARA EL CONFIRMANDO</a:t>
            </a:r>
            <a:r>
              <a:rPr lang="es-ES_tradnl" altLang="es-ES"/>
              <a:t> </a:t>
            </a:r>
          </a:p>
        </p:txBody>
      </p:sp>
      <p:sp>
        <p:nvSpPr>
          <p:cNvPr id="16388" name="Rectángulo 3">
            <a:extLst>
              <a:ext uri="{FF2B5EF4-FFF2-40B4-BE49-F238E27FC236}">
                <a16:creationId xmlns:a16="http://schemas.microsoft.com/office/drawing/2014/main" id="{F0CCE697-BD2D-D96C-46EF-B597B7EFD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773238"/>
            <a:ext cx="69135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El candidato a la Confirmación </a:t>
            </a:r>
          </a:p>
          <a:p>
            <a:pPr algn="ctr" eaLnBrk="1"/>
            <a:r>
              <a:rPr lang="es-ES_tradnl" altLang="es-ES"/>
              <a:t>que ya ha alcanzado el uso de razón debe: </a:t>
            </a:r>
          </a:p>
          <a:p>
            <a:pPr algn="ctr" eaLnBrk="1"/>
            <a:r>
              <a:rPr lang="es-ES_tradnl" altLang="es-ES"/>
              <a:t>Profesar la fe y estar en estado de gracia. </a:t>
            </a:r>
          </a:p>
          <a:p>
            <a:pPr algn="ctr" eaLnBrk="1"/>
            <a:r>
              <a:rPr lang="es-ES_tradnl" altLang="es-ES"/>
              <a:t>Tener la intención de recibir el Sacramento. </a:t>
            </a:r>
          </a:p>
          <a:p>
            <a:pPr algn="ctr" eaLnBrk="1"/>
            <a:r>
              <a:rPr lang="tr-TR" altLang="es-ES"/>
              <a:t>Y</a:t>
            </a:r>
            <a:r>
              <a:rPr lang="es-ES_tradnl" altLang="es-ES"/>
              <a:t> estar  preparado para asumir su papel </a:t>
            </a:r>
          </a:p>
          <a:p>
            <a:pPr algn="ctr" eaLnBrk="1"/>
            <a:r>
              <a:rPr lang="es-ES_tradnl" altLang="es-ES"/>
              <a:t>de discípulo y testigo de Cristo, </a:t>
            </a:r>
          </a:p>
          <a:p>
            <a:pPr algn="ctr" eaLnBrk="1"/>
            <a:r>
              <a:rPr lang="es-ES_tradnl" altLang="es-ES"/>
              <a:t>en la comunidad eclesial </a:t>
            </a:r>
          </a:p>
          <a:p>
            <a:pPr algn="ctr" eaLnBrk="1"/>
            <a:r>
              <a:rPr lang="es-ES_tradnl" altLang="es-ES"/>
              <a:t>y en los asuntos temporales.” </a:t>
            </a:r>
          </a:p>
          <a:p>
            <a:pPr algn="ctr" eaLnBrk="1"/>
            <a:r>
              <a:rPr lang="es-ES_tradnl" altLang="es-ES"/>
              <a:t>Hay que prepararse con una oración más intensa </a:t>
            </a:r>
          </a:p>
          <a:p>
            <a:pPr algn="ctr" eaLnBrk="1"/>
            <a:r>
              <a:rPr lang="es-ES_tradnl" altLang="es-ES"/>
              <a:t>para recibir con docilidad y disponibilidad </a:t>
            </a:r>
          </a:p>
          <a:p>
            <a:pPr algn="ctr" eaLnBrk="1"/>
            <a:r>
              <a:rPr lang="es-ES_tradnl" altLang="es-ES"/>
              <a:t>la fuerza y la gracia del Espíritu Santo. Hech 1, 14</a:t>
            </a:r>
          </a:p>
          <a:p>
            <a:pPr algn="ctr" eaLnBrk="1" hangingPunct="1"/>
            <a:endParaRPr lang="es-ES_tradnl" altLang="es-E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n 1" descr="verde 1.jpg">
            <a:extLst>
              <a:ext uri="{FF2B5EF4-FFF2-40B4-BE49-F238E27FC236}">
                <a16:creationId xmlns:a16="http://schemas.microsoft.com/office/drawing/2014/main" id="{A7451292-8649-E793-8B8D-F1C3AC9F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9F8EB657-5A0A-3B53-C3B6-9525237D4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3795" name="Rectángulo 1">
            <a:extLst>
              <a:ext uri="{FF2B5EF4-FFF2-40B4-BE49-F238E27FC236}">
                <a16:creationId xmlns:a16="http://schemas.microsoft.com/office/drawing/2014/main" id="{C1438756-A98D-9ABA-6D32-BB70BF401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39261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b="1"/>
              <a:t>Hechos 2, 38-47 </a:t>
            </a:r>
          </a:p>
          <a:p>
            <a:pPr algn="ctr" eaLnBrk="1" hangingPunct="1"/>
            <a:r>
              <a:rPr lang="es-ES_tradnl" altLang="es-ES" b="1" baseline="30000"/>
              <a:t> </a:t>
            </a:r>
            <a:endParaRPr lang="es-ES_tradnl" altLang="es-ES"/>
          </a:p>
          <a:p>
            <a:pPr algn="ctr" eaLnBrk="1" hangingPunct="1"/>
            <a:r>
              <a:rPr lang="es-ES_tradnl" altLang="es-ES"/>
              <a:t>Al oír </a:t>
            </a:r>
          </a:p>
          <a:p>
            <a:pPr algn="ctr" eaLnBrk="1" hangingPunct="1"/>
            <a:r>
              <a:rPr lang="es-ES_tradnl" altLang="es-ES"/>
              <a:t>el testimonio </a:t>
            </a:r>
          </a:p>
          <a:p>
            <a:pPr algn="ctr" eaLnBrk="1" hangingPunct="1"/>
            <a:r>
              <a:rPr lang="es-ES_tradnl" altLang="es-ES"/>
              <a:t>de los apóstoles </a:t>
            </a:r>
          </a:p>
          <a:p>
            <a:pPr algn="ctr" eaLnBrk="1" hangingPunct="1"/>
            <a:r>
              <a:rPr lang="es-ES_tradnl" altLang="es-ES"/>
              <a:t>la multitud preguntó </a:t>
            </a:r>
          </a:p>
          <a:p>
            <a:pPr algn="ctr" eaLnBrk="1" hangingPunct="1"/>
            <a:r>
              <a:rPr lang="es-ES_tradnl" altLang="es-ES"/>
              <a:t>“¿qué hemos de hacer? </a:t>
            </a:r>
          </a:p>
          <a:p>
            <a:pPr algn="ctr" eaLnBrk="1" hangingPunct="1"/>
            <a:endParaRPr lang="es-ES_tradnl" altLang="es-ES"/>
          </a:p>
          <a:p>
            <a:pPr algn="ctr" eaLnBrk="1" hangingPunct="1"/>
            <a:r>
              <a:rPr lang="es-ES_tradnl" altLang="es-ES"/>
              <a:t>Pedro </a:t>
            </a:r>
          </a:p>
          <a:p>
            <a:pPr algn="ctr" eaLnBrk="1" hangingPunct="1"/>
            <a:r>
              <a:rPr lang="es-ES_tradnl" altLang="es-ES"/>
              <a:t>les dijo: </a:t>
            </a:r>
          </a:p>
          <a:p>
            <a:pPr algn="ctr" eaLnBrk="1" hangingPunct="1"/>
            <a:r>
              <a:rPr lang="es-ES_tradnl" altLang="es-ES"/>
              <a:t>Arrepentíos, y bautizaos </a:t>
            </a:r>
          </a:p>
          <a:p>
            <a:pPr algn="ctr" eaLnBrk="1" hangingPunct="1"/>
            <a:r>
              <a:rPr lang="es-ES_tradnl" altLang="es-ES"/>
              <a:t>cada uno de vosotros </a:t>
            </a:r>
          </a:p>
          <a:p>
            <a:pPr algn="ctr" eaLnBrk="1" hangingPunct="1"/>
            <a:r>
              <a:rPr lang="es-ES_tradnl" altLang="es-ES"/>
              <a:t>en el nombre de Jesucristo </a:t>
            </a:r>
          </a:p>
          <a:p>
            <a:pPr algn="ctr" eaLnBrk="1" hangingPunct="1"/>
            <a:r>
              <a:rPr lang="es-ES_tradnl" altLang="es-ES"/>
              <a:t>para perdón de los pecados </a:t>
            </a:r>
          </a:p>
          <a:p>
            <a:pPr algn="ctr" eaLnBrk="1" hangingPunct="1"/>
            <a:r>
              <a:rPr lang="es-ES_tradnl" altLang="es-ES"/>
              <a:t>y recibiréis </a:t>
            </a:r>
          </a:p>
          <a:p>
            <a:pPr algn="ctr" eaLnBrk="1" hangingPunct="1"/>
            <a:r>
              <a:rPr lang="es-ES_tradnl" altLang="es-ES"/>
              <a:t>el don </a:t>
            </a:r>
          </a:p>
          <a:p>
            <a:pPr algn="ctr" eaLnBrk="1" hangingPunct="1"/>
            <a:r>
              <a:rPr lang="es-ES_tradnl" altLang="es-ES" b="1"/>
              <a:t>del Espíritu Santo</a:t>
            </a:r>
            <a:r>
              <a:rPr lang="es-ES_tradnl" altLang="es-ES"/>
              <a:t>.</a:t>
            </a:r>
            <a:r>
              <a:rPr lang="es-ES_tradnl" altLang="es-ES" u="sng"/>
              <a:t> </a:t>
            </a:r>
            <a:endParaRPr lang="es-ES_tradnl" altLang="es-ES"/>
          </a:p>
        </p:txBody>
      </p:sp>
      <p:pic>
        <p:nvPicPr>
          <p:cNvPr id="44036" name="Imagen 1" descr="ORACIONZ.jpg">
            <a:extLst>
              <a:ext uri="{FF2B5EF4-FFF2-40B4-BE49-F238E27FC236}">
                <a16:creationId xmlns:a16="http://schemas.microsoft.com/office/drawing/2014/main" id="{47CA233A-8A52-DB7A-0E46-E62D2B63C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r="23605"/>
          <a:stretch>
            <a:fillRect/>
          </a:stretch>
        </p:blipFill>
        <p:spPr bwMode="auto">
          <a:xfrm flipH="1">
            <a:off x="4572000" y="260350"/>
            <a:ext cx="4392613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37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1" descr="verde 1.jpg">
            <a:extLst>
              <a:ext uri="{FF2B5EF4-FFF2-40B4-BE49-F238E27FC236}">
                <a16:creationId xmlns:a16="http://schemas.microsoft.com/office/drawing/2014/main" id="{CCA5F3EE-8E53-E3B0-9717-EE6C27C9C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47CCA0B6-E173-49F6-0515-18106E1F4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4819" name="Rectángulo 1">
            <a:extLst>
              <a:ext uri="{FF2B5EF4-FFF2-40B4-BE49-F238E27FC236}">
                <a16:creationId xmlns:a16="http://schemas.microsoft.com/office/drawing/2014/main" id="{67505B23-29AE-B1A0-5B3C-4BBAE983F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32117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b="1" u="sng"/>
          </a:p>
          <a:p>
            <a:pPr algn="ctr" eaLnBrk="1" hangingPunct="1"/>
            <a:r>
              <a:rPr lang="es-ES" altLang="es-ES" b="1"/>
              <a:t>Hechos  8,14</a:t>
            </a:r>
            <a:endParaRPr lang="es-ES_tradnl" altLang="es-ES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Cuando los apóstoles </a:t>
            </a:r>
          </a:p>
          <a:p>
            <a:pPr algn="ctr" eaLnBrk="1" hangingPunct="1"/>
            <a:r>
              <a:rPr lang="es-ES" altLang="es-ES"/>
              <a:t>que estaban en Jerusalén </a:t>
            </a:r>
          </a:p>
          <a:p>
            <a:pPr algn="ctr" eaLnBrk="1" hangingPunct="1"/>
            <a:r>
              <a:rPr lang="es-ES" altLang="es-ES"/>
              <a:t>oyeron decir </a:t>
            </a:r>
          </a:p>
          <a:p>
            <a:pPr algn="ctr" eaLnBrk="1" hangingPunct="1"/>
            <a:r>
              <a:rPr lang="es-ES" altLang="es-ES"/>
              <a:t>que Samaría </a:t>
            </a:r>
          </a:p>
          <a:p>
            <a:pPr algn="ctr" eaLnBrk="1" hangingPunct="1"/>
            <a:r>
              <a:rPr lang="es-ES" altLang="es-ES"/>
              <a:t>había recibido </a:t>
            </a:r>
          </a:p>
          <a:p>
            <a:pPr algn="ctr" eaLnBrk="1" hangingPunct="1"/>
            <a:r>
              <a:rPr lang="es-ES" altLang="es-ES"/>
              <a:t>la palabra de Dios, </a:t>
            </a:r>
          </a:p>
          <a:p>
            <a:pPr algn="ctr" eaLnBrk="1" hangingPunct="1"/>
            <a:r>
              <a:rPr lang="es-ES" altLang="es-ES"/>
              <a:t>les enviaron </a:t>
            </a:r>
          </a:p>
          <a:p>
            <a:pPr algn="ctr" eaLnBrk="1" hangingPunct="1"/>
            <a:r>
              <a:rPr lang="es-ES" altLang="es-ES"/>
              <a:t>a Pedro y Juan, </a:t>
            </a:r>
          </a:p>
          <a:p>
            <a:pPr algn="ctr" eaLnBrk="1" hangingPunct="1"/>
            <a:r>
              <a:rPr lang="es-ES" altLang="es-ES"/>
              <a:t>quienes descendieron, </a:t>
            </a:r>
          </a:p>
          <a:p>
            <a:pPr algn="ctr" eaLnBrk="1" hangingPunct="1"/>
            <a:r>
              <a:rPr lang="es-ES" altLang="es-ES"/>
              <a:t>y oraron por ellos </a:t>
            </a:r>
          </a:p>
          <a:p>
            <a:pPr algn="ctr" eaLnBrk="1" hangingPunct="1"/>
            <a:r>
              <a:rPr lang="es-ES" altLang="es-ES"/>
              <a:t>imponiéndoles las manos, </a:t>
            </a:r>
          </a:p>
          <a:p>
            <a:pPr algn="ctr" eaLnBrk="1" hangingPunct="1"/>
            <a:r>
              <a:rPr lang="es-ES" altLang="es-ES"/>
              <a:t>para que recibieran </a:t>
            </a:r>
          </a:p>
          <a:p>
            <a:pPr algn="ctr" eaLnBrk="1" hangingPunct="1"/>
            <a:r>
              <a:rPr lang="es-ES" altLang="es-ES"/>
              <a:t>el </a:t>
            </a:r>
            <a:r>
              <a:rPr lang="es-ES" altLang="es-ES" b="1"/>
              <a:t>Espíritu Santo</a:t>
            </a:r>
            <a:r>
              <a:rPr lang="es-ES" altLang="es-ES"/>
              <a:t>.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  <a:endParaRPr lang="es-ES_tradnl" altLang="es-ES"/>
          </a:p>
        </p:txBody>
      </p:sp>
      <p:pic>
        <p:nvPicPr>
          <p:cNvPr id="45060" name="Imagen 1" descr="ordenacion-sacerdotal-Alicante1.jpg">
            <a:extLst>
              <a:ext uri="{FF2B5EF4-FFF2-40B4-BE49-F238E27FC236}">
                <a16:creationId xmlns:a16="http://schemas.microsoft.com/office/drawing/2014/main" id="{36C36C51-461B-068D-1C82-56D1B850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18542"/>
          <a:stretch>
            <a:fillRect/>
          </a:stretch>
        </p:blipFill>
        <p:spPr bwMode="auto">
          <a:xfrm>
            <a:off x="4572000" y="260350"/>
            <a:ext cx="43942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48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 descr="verde 1.jpg">
            <a:extLst>
              <a:ext uri="{FF2B5EF4-FFF2-40B4-BE49-F238E27FC236}">
                <a16:creationId xmlns:a16="http://schemas.microsoft.com/office/drawing/2014/main" id="{C7999EB6-D289-9372-56D0-BD742DC15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AD4285C4-0FC9-7EB6-AE52-152BA13D6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5843" name="Rectángulo 1">
            <a:extLst>
              <a:ext uri="{FF2B5EF4-FFF2-40B4-BE49-F238E27FC236}">
                <a16:creationId xmlns:a16="http://schemas.microsoft.com/office/drawing/2014/main" id="{5CA07D8E-71A0-B661-DA64-A86732CE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4392612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Hechos 10,34</a:t>
            </a:r>
            <a:r>
              <a:rPr lang="es-ES" altLang="es-ES"/>
              <a:t>:  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  <a:endParaRPr lang="es-ES_tradnl" altLang="es-ES"/>
          </a:p>
          <a:p>
            <a:pPr algn="ctr" eaLnBrk="1" hangingPunct="1"/>
            <a:r>
              <a:rPr lang="es-ES" altLang="es-ES"/>
              <a:t>En casa de Cornelio </a:t>
            </a:r>
          </a:p>
          <a:p>
            <a:pPr algn="ctr" eaLnBrk="1" hangingPunct="1"/>
            <a:r>
              <a:rPr lang="es-ES" altLang="es-ES"/>
              <a:t>Pedro dijo: </a:t>
            </a:r>
            <a:r>
              <a:rPr lang="es-ES_tradnl" altLang="es-ES"/>
              <a:t>Dios ungió con el Espíritu Santo </a:t>
            </a:r>
          </a:p>
          <a:p>
            <a:pPr algn="ctr" eaLnBrk="1" hangingPunct="1"/>
            <a:r>
              <a:rPr lang="es-ES_tradnl" altLang="es-ES"/>
              <a:t>y con poder a Jesús de Nazaret, que pasó haciendo el bien a todos los oprimidos por el diablo, porque Dios estaba con Él. </a:t>
            </a:r>
            <a:r>
              <a:rPr lang="es-ES_tradnl" altLang="es-ES" b="1" baseline="30000"/>
              <a:t> </a:t>
            </a:r>
          </a:p>
          <a:p>
            <a:pPr algn="ctr" eaLnBrk="1" hangingPunct="1"/>
            <a:r>
              <a:rPr lang="es-ES_tradnl" altLang="es-ES"/>
              <a:t>Y nosotros somos testigos. </a:t>
            </a:r>
          </a:p>
          <a:p>
            <a:pPr algn="ctr" eaLnBrk="1" hangingPunct="1"/>
            <a:r>
              <a:rPr lang="es-ES_tradnl" altLang="es-ES"/>
              <a:t>A éste resucitó Dios al tercer día, </a:t>
            </a:r>
          </a:p>
          <a:p>
            <a:pPr algn="ctr" eaLnBrk="1" hangingPunct="1"/>
            <a:r>
              <a:rPr lang="es-ES_tradnl" altLang="es-ES"/>
              <a:t>Él nos mandó </a:t>
            </a:r>
          </a:p>
          <a:p>
            <a:pPr algn="ctr" eaLnBrk="1" hangingPunct="1"/>
            <a:r>
              <a:rPr lang="es-ES_tradnl" altLang="es-ES"/>
              <a:t>que predicásemos al pueblo. </a:t>
            </a:r>
          </a:p>
          <a:p>
            <a:pPr algn="ctr" eaLnBrk="1" hangingPunct="1"/>
            <a:r>
              <a:rPr lang="es-ES_tradnl" altLang="es-ES"/>
              <a:t>Mientras aún hablaba Pedro, </a:t>
            </a:r>
          </a:p>
          <a:p>
            <a:pPr algn="ctr" eaLnBrk="1" hangingPunct="1"/>
            <a:r>
              <a:rPr lang="es-ES_tradnl" altLang="es-ES"/>
              <a:t>el </a:t>
            </a:r>
            <a:r>
              <a:rPr lang="es-ES_tradnl" altLang="es-ES" b="1"/>
              <a:t>Espíritu Santo </a:t>
            </a:r>
          </a:p>
          <a:p>
            <a:pPr algn="ctr" eaLnBrk="1" hangingPunct="1"/>
            <a:r>
              <a:rPr lang="es-ES_tradnl" altLang="es-ES"/>
              <a:t>vino sobre todos </a:t>
            </a:r>
          </a:p>
          <a:p>
            <a:pPr algn="ctr" eaLnBrk="1" hangingPunct="1"/>
            <a:r>
              <a:rPr lang="es-ES_tradnl" altLang="es-ES"/>
              <a:t>los que oían sus palabras.</a:t>
            </a:r>
          </a:p>
        </p:txBody>
      </p:sp>
      <p:pic>
        <p:nvPicPr>
          <p:cNvPr id="46084" name="Imagen 1" descr="NATUR....jpg">
            <a:extLst>
              <a:ext uri="{FF2B5EF4-FFF2-40B4-BE49-F238E27FC236}">
                <a16:creationId xmlns:a16="http://schemas.microsoft.com/office/drawing/2014/main" id="{BE582423-3E96-80CE-A201-0F992300D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2497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58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n 1" descr="verde 1.jpg">
            <a:extLst>
              <a:ext uri="{FF2B5EF4-FFF2-40B4-BE49-F238E27FC236}">
                <a16:creationId xmlns:a16="http://schemas.microsoft.com/office/drawing/2014/main" id="{CD34FEA7-9567-BF0F-580E-FECED2A10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47C1A02F-B909-5CE0-3BC9-F209FDE96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6867" name="Rectángulo 1">
            <a:extLst>
              <a:ext uri="{FF2B5EF4-FFF2-40B4-BE49-F238E27FC236}">
                <a16:creationId xmlns:a16="http://schemas.microsoft.com/office/drawing/2014/main" id="{17363BE6-40B6-DA62-769D-89C58AE5A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439261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1ª Corintios 12,4</a:t>
            </a:r>
            <a:endParaRPr lang="es-ES" altLang="es-ES"/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Nadie puede decir: </a:t>
            </a:r>
          </a:p>
          <a:p>
            <a:pPr algn="ctr" eaLnBrk="1" hangingPunct="1"/>
            <a:r>
              <a:rPr lang="es-ES" altLang="es-ES"/>
              <a:t>“Jesús es Señor”, </a:t>
            </a:r>
          </a:p>
          <a:p>
            <a:pPr algn="ctr" eaLnBrk="1" hangingPunct="1"/>
            <a:r>
              <a:rPr lang="es-ES" altLang="es-ES"/>
              <a:t>si no es impulsado </a:t>
            </a:r>
          </a:p>
          <a:p>
            <a:pPr algn="ctr" eaLnBrk="1" hangingPunct="1"/>
            <a:r>
              <a:rPr lang="es-ES" altLang="es-ES"/>
              <a:t>por el </a:t>
            </a:r>
            <a:r>
              <a:rPr lang="es-ES" altLang="es-ES" b="1"/>
              <a:t>Espíritu Santo</a:t>
            </a:r>
            <a:r>
              <a:rPr lang="es-ES" altLang="es-ES"/>
              <a:t>.</a:t>
            </a:r>
          </a:p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Hay diversidad </a:t>
            </a:r>
          </a:p>
          <a:p>
            <a:pPr algn="ctr" eaLnBrk="1" hangingPunct="1"/>
            <a:r>
              <a:rPr lang="es-ES" altLang="es-ES"/>
              <a:t>de dones, </a:t>
            </a:r>
          </a:p>
          <a:p>
            <a:pPr algn="ctr" eaLnBrk="1" hangingPunct="1"/>
            <a:r>
              <a:rPr lang="es-ES" altLang="es-ES"/>
              <a:t>pero un mismo Espíritu.</a:t>
            </a:r>
          </a:p>
          <a:p>
            <a:pPr algn="ctr" eaLnBrk="1" hangingPunct="1"/>
            <a:r>
              <a:rPr lang="es-ES" altLang="es-ES"/>
              <a:t>Dios obra todo en todos, </a:t>
            </a:r>
          </a:p>
          <a:p>
            <a:pPr algn="ctr" eaLnBrk="1" hangingPunct="1"/>
            <a:r>
              <a:rPr lang="es-ES" altLang="es-ES"/>
              <a:t>y en cada uno </a:t>
            </a:r>
          </a:p>
          <a:p>
            <a:pPr algn="ctr" eaLnBrk="1" hangingPunct="1"/>
            <a:r>
              <a:rPr lang="es-ES" altLang="es-ES"/>
              <a:t>se manifiesta el Espíritu </a:t>
            </a:r>
          </a:p>
          <a:p>
            <a:pPr algn="ctr" eaLnBrk="1" hangingPunct="1"/>
            <a:r>
              <a:rPr lang="es-ES" altLang="es-ES"/>
              <a:t>para el bien común.</a:t>
            </a:r>
          </a:p>
          <a:p>
            <a:pPr algn="ctr" eaLnBrk="1" hangingPunct="1"/>
            <a:r>
              <a:rPr lang="es-ES" altLang="es-ES"/>
              <a:t>Todos </a:t>
            </a:r>
          </a:p>
          <a:p>
            <a:pPr algn="ctr" eaLnBrk="1" hangingPunct="1"/>
            <a:r>
              <a:rPr lang="es-ES" altLang="es-ES"/>
              <a:t>hemos bebido</a:t>
            </a:r>
          </a:p>
          <a:p>
            <a:pPr algn="ctr" eaLnBrk="1" hangingPunct="1"/>
            <a:r>
              <a:rPr lang="es-ES" altLang="es-ES"/>
              <a:t>de un solo Espíritu.  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</a:p>
        </p:txBody>
      </p:sp>
      <p:pic>
        <p:nvPicPr>
          <p:cNvPr id="47108" name="Imagen 1" descr="Captura de pantalla 2017-01-21 a las 10.27.27.jp2">
            <a:extLst>
              <a:ext uri="{FF2B5EF4-FFF2-40B4-BE49-F238E27FC236}">
                <a16:creationId xmlns:a16="http://schemas.microsoft.com/office/drawing/2014/main" id="{BC2F6DB2-7876-5AF3-30FA-39798074A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8750"/>
            <a:ext cx="4535487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68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n 1" descr="verde 1.jpg">
            <a:extLst>
              <a:ext uri="{FF2B5EF4-FFF2-40B4-BE49-F238E27FC236}">
                <a16:creationId xmlns:a16="http://schemas.microsoft.com/office/drawing/2014/main" id="{1F3862DD-EC83-E3E9-9B2E-C75477BE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04CC3ECD-50DA-BD53-55D2-6A96293A8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7891" name="Rectángulo 1">
            <a:extLst>
              <a:ext uri="{FF2B5EF4-FFF2-40B4-BE49-F238E27FC236}">
                <a16:creationId xmlns:a16="http://schemas.microsoft.com/office/drawing/2014/main" id="{1C3E7920-34BF-C9C6-E914-270C0D478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392612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Gálatas 5,19-22</a:t>
            </a:r>
            <a:endParaRPr lang="es-ES_tradnl" altLang="es-ES"/>
          </a:p>
          <a:p>
            <a:pPr algn="ctr" eaLnBrk="1" hangingPunct="1"/>
            <a:r>
              <a:rPr lang="es-ES" altLang="es-ES"/>
              <a:t>Las obras de la carne </a:t>
            </a:r>
          </a:p>
          <a:p>
            <a:pPr algn="ctr" eaLnBrk="1" hangingPunct="1"/>
            <a:r>
              <a:rPr lang="es-ES" altLang="es-ES"/>
              <a:t>son evidentes: </a:t>
            </a:r>
            <a:endParaRPr lang="es-ES_tradnl" altLang="es-ES"/>
          </a:p>
          <a:p>
            <a:pPr algn="ctr" eaLnBrk="1" hangingPunct="1"/>
            <a:r>
              <a:rPr lang="es-ES" altLang="es-ES"/>
              <a:t>inmoralidad, idolatría, enemistades, pleitos, rivalidades, envidias; </a:t>
            </a:r>
          </a:p>
          <a:p>
            <a:pPr algn="ctr" eaLnBrk="1" hangingPunct="1"/>
            <a:r>
              <a:rPr lang="es-ES" altLang="es-ES"/>
              <a:t>los que practican tales cosas </a:t>
            </a:r>
          </a:p>
          <a:p>
            <a:pPr algn="ctr" eaLnBrk="1" hangingPunct="1"/>
            <a:r>
              <a:rPr lang="es-ES" altLang="es-ES"/>
              <a:t>no heredarán el reino de Dios. </a:t>
            </a:r>
            <a:br>
              <a:rPr lang="es-ES" altLang="es-ES"/>
            </a:br>
            <a:r>
              <a:rPr lang="es-ES" altLang="es-ES"/>
              <a:t> </a:t>
            </a:r>
          </a:p>
          <a:p>
            <a:pPr algn="ctr" eaLnBrk="1" hangingPunct="1"/>
            <a:r>
              <a:rPr lang="es-ES" altLang="es-ES" b="1"/>
              <a:t>Mas los frutos del Espíritu son</a:t>
            </a:r>
            <a:r>
              <a:rPr lang="es-ES" altLang="es-ES"/>
              <a:t>: amor, gozo, paz, paciencia, benignidad, bondad, fidelidad, mansedumbre..</a:t>
            </a:r>
            <a:endParaRPr lang="es-ES_tradnl" altLang="es-ES"/>
          </a:p>
          <a:p>
            <a:pPr algn="ctr" eaLnBrk="1" hangingPunct="1"/>
            <a:r>
              <a:rPr lang="es-ES" altLang="es-ES"/>
              <a:t>Pues los que son de Cristo Jesús han crucificado la carne. </a:t>
            </a:r>
          </a:p>
          <a:p>
            <a:pPr algn="ctr" eaLnBrk="1" hangingPunct="1"/>
            <a:r>
              <a:rPr lang="es-ES" altLang="es-ES"/>
              <a:t>Si vivimos por el Espíritu, andemos también por el Espíritu.</a:t>
            </a:r>
            <a:endParaRPr lang="es-ES_tradnl" altLang="es-ES"/>
          </a:p>
        </p:txBody>
      </p:sp>
      <p:pic>
        <p:nvPicPr>
          <p:cNvPr id="48132" name="Imagen 1" descr="Captura de pantalla 2019-05-10 a las 0.14.41.png">
            <a:extLst>
              <a:ext uri="{FF2B5EF4-FFF2-40B4-BE49-F238E27FC236}">
                <a16:creationId xmlns:a16="http://schemas.microsoft.com/office/drawing/2014/main" id="{ABCE62B0-ED56-61DA-CC52-B0BA1531E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r="14111"/>
          <a:stretch>
            <a:fillRect/>
          </a:stretch>
        </p:blipFill>
        <p:spPr bwMode="auto">
          <a:xfrm>
            <a:off x="4643438" y="188913"/>
            <a:ext cx="43513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789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n 1" descr="verde 1.jpg">
            <a:extLst>
              <a:ext uri="{FF2B5EF4-FFF2-40B4-BE49-F238E27FC236}">
                <a16:creationId xmlns:a16="http://schemas.microsoft.com/office/drawing/2014/main" id="{C4A6EB88-9503-9CCE-4A94-59581259F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46479D28-C65C-4B27-58D6-BEBF41C4A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38915" name="Rectángulo 1">
            <a:extLst>
              <a:ext uri="{FF2B5EF4-FFF2-40B4-BE49-F238E27FC236}">
                <a16:creationId xmlns:a16="http://schemas.microsoft.com/office/drawing/2014/main" id="{5876CEAB-84FF-D78E-2289-0B35CA380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4176712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Romanos 8,26</a:t>
            </a:r>
            <a:r>
              <a:rPr lang="es-ES" altLang="es-ES"/>
              <a:t>:  </a:t>
            </a:r>
            <a:endParaRPr lang="es-ES_tradnl" altLang="es-ES"/>
          </a:p>
          <a:p>
            <a:pPr algn="ctr" eaLnBrk="1" hangingPunct="1"/>
            <a:r>
              <a:rPr lang="es-ES" altLang="es-ES"/>
              <a:t> </a:t>
            </a:r>
          </a:p>
          <a:p>
            <a:pPr algn="ctr" eaLnBrk="1" hangingPunct="1"/>
            <a:r>
              <a:rPr lang="es-ES" altLang="es-ES"/>
              <a:t>También </a:t>
            </a:r>
          </a:p>
          <a:p>
            <a:pPr algn="ctr" eaLnBrk="1" hangingPunct="1"/>
            <a:r>
              <a:rPr lang="es-ES" altLang="es-ES"/>
              <a:t>el </a:t>
            </a:r>
            <a:r>
              <a:rPr lang="es-ES" altLang="es-ES" b="1"/>
              <a:t>Espíritu </a:t>
            </a:r>
          </a:p>
          <a:p>
            <a:pPr algn="ctr" eaLnBrk="1" hangingPunct="1"/>
            <a:r>
              <a:rPr lang="es-ES" altLang="es-ES" b="1"/>
              <a:t>nos ayuda </a:t>
            </a:r>
          </a:p>
          <a:p>
            <a:pPr algn="ctr" eaLnBrk="1" hangingPunct="1"/>
            <a:r>
              <a:rPr lang="es-ES" altLang="es-ES"/>
              <a:t>en nuestra debilidad, </a:t>
            </a:r>
          </a:p>
          <a:p>
            <a:pPr algn="ctr" eaLnBrk="1" hangingPunct="1"/>
            <a:r>
              <a:rPr lang="es-ES" altLang="es-ES"/>
              <a:t>porque </a:t>
            </a:r>
          </a:p>
          <a:p>
            <a:pPr algn="ctr" eaLnBrk="1" hangingPunct="1"/>
            <a:r>
              <a:rPr lang="es-ES" altLang="es-ES"/>
              <a:t>no sabemos orar </a:t>
            </a:r>
          </a:p>
          <a:p>
            <a:pPr algn="ctr" eaLnBrk="1" hangingPunct="1"/>
            <a:r>
              <a:rPr lang="es-ES" altLang="es-ES"/>
              <a:t>como debiéramos.</a:t>
            </a:r>
          </a:p>
          <a:p>
            <a:pPr algn="ctr" eaLnBrk="1" hangingPunct="1"/>
            <a:r>
              <a:rPr lang="es-ES" altLang="es-ES"/>
              <a:t> </a:t>
            </a:r>
          </a:p>
          <a:p>
            <a:pPr algn="ctr" eaLnBrk="1" hangingPunct="1"/>
            <a:r>
              <a:rPr lang="es-ES" altLang="es-ES"/>
              <a:t>Pero </a:t>
            </a:r>
          </a:p>
          <a:p>
            <a:pPr algn="ctr" eaLnBrk="1" hangingPunct="1"/>
            <a:r>
              <a:rPr lang="es-ES" altLang="es-ES"/>
              <a:t>el </a:t>
            </a:r>
            <a:r>
              <a:rPr lang="es-ES" altLang="es-ES" b="1"/>
              <a:t>Espíritu mismo </a:t>
            </a:r>
          </a:p>
          <a:p>
            <a:pPr algn="ctr" eaLnBrk="1" hangingPunct="1"/>
            <a:r>
              <a:rPr lang="es-ES" altLang="es-ES" b="1"/>
              <a:t>intercede </a:t>
            </a:r>
          </a:p>
          <a:p>
            <a:pPr algn="ctr" eaLnBrk="1" hangingPunct="1"/>
            <a:r>
              <a:rPr lang="es-ES" altLang="es-ES"/>
              <a:t>por  nosotros </a:t>
            </a:r>
          </a:p>
          <a:p>
            <a:pPr algn="ctr" eaLnBrk="1" hangingPunct="1"/>
            <a:r>
              <a:rPr lang="es-ES" altLang="es-ES"/>
              <a:t>con gemidos </a:t>
            </a:r>
          </a:p>
          <a:p>
            <a:pPr algn="ctr" eaLnBrk="1" hangingPunct="1"/>
            <a:r>
              <a:rPr lang="es-ES" altLang="es-ES"/>
              <a:t>inenarrables.</a:t>
            </a:r>
          </a:p>
        </p:txBody>
      </p:sp>
      <p:pic>
        <p:nvPicPr>
          <p:cNvPr id="49156" name="Imagen 1" descr="paloma-de2.jpg">
            <a:extLst>
              <a:ext uri="{FF2B5EF4-FFF2-40B4-BE49-F238E27FC236}">
                <a16:creationId xmlns:a16="http://schemas.microsoft.com/office/drawing/2014/main" id="{C030A39B-1F42-C909-6851-3F05AEA99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72"/>
          <a:stretch>
            <a:fillRect/>
          </a:stretch>
        </p:blipFill>
        <p:spPr bwMode="auto">
          <a:xfrm>
            <a:off x="4572000" y="260350"/>
            <a:ext cx="43910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89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1" descr="verde 1.jpg">
            <a:extLst>
              <a:ext uri="{FF2B5EF4-FFF2-40B4-BE49-F238E27FC236}">
                <a16:creationId xmlns:a16="http://schemas.microsoft.com/office/drawing/2014/main" id="{7A7D5C7A-DB77-028A-E610-FC260FEF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0D2A7A93-F33B-B7F5-07BE-E1A639D6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50179" name="Imagen 3" descr="movvvvvvvt.gif">
            <a:extLst>
              <a:ext uri="{FF2B5EF4-FFF2-40B4-BE49-F238E27FC236}">
                <a16:creationId xmlns:a16="http://schemas.microsoft.com/office/drawing/2014/main" id="{F6F38DED-664A-758F-E0F3-40B7131E5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RELIGIÓN 66.jpg">
            <a:extLst>
              <a:ext uri="{FF2B5EF4-FFF2-40B4-BE49-F238E27FC236}">
                <a16:creationId xmlns:a16="http://schemas.microsoft.com/office/drawing/2014/main" id="{8EBEAA39-42FC-4CB5-BB89-310E92CB5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10773" r="25397"/>
          <a:stretch>
            <a:fillRect/>
          </a:stretch>
        </p:blipFill>
        <p:spPr bwMode="auto">
          <a:xfrm>
            <a:off x="2484438" y="1628775"/>
            <a:ext cx="4256087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DB4B0B-1422-F585-2932-E0B457E3B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373688"/>
            <a:ext cx="4149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/>
          </a:p>
          <a:p>
            <a:pPr algn="ctr" eaLnBrk="1" hangingPunct="1"/>
            <a:r>
              <a:rPr lang="es-ES" altLang="es-ES"/>
              <a:t>CELEBRACIÓN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n 1" descr="verde 1.jpg">
            <a:extLst>
              <a:ext uri="{FF2B5EF4-FFF2-40B4-BE49-F238E27FC236}">
                <a16:creationId xmlns:a16="http://schemas.microsoft.com/office/drawing/2014/main" id="{913BB1FE-9189-EA45-5D78-A6F51B9A2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52278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83E30566-B9B4-20AC-9006-A095AF9E9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51203" name="Imagen 1" descr="CASEMA.jpg">
            <a:extLst>
              <a:ext uri="{FF2B5EF4-FFF2-40B4-BE49-F238E27FC236}">
                <a16:creationId xmlns:a16="http://schemas.microsoft.com/office/drawing/2014/main" id="{201C2A0B-25D2-C555-D09E-4BEF22725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/>
          <a:stretch>
            <a:fillRect/>
          </a:stretch>
        </p:blipFill>
        <p:spPr bwMode="auto">
          <a:xfrm>
            <a:off x="179388" y="188913"/>
            <a:ext cx="3943350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32B9949-D94F-A72A-0CE6-6DED87585440}"/>
              </a:ext>
            </a:extLst>
          </p:cNvPr>
          <p:cNvSpPr/>
          <p:nvPr/>
        </p:nvSpPr>
        <p:spPr>
          <a:xfrm>
            <a:off x="4500563" y="260350"/>
            <a:ext cx="4535487" cy="6370638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b="1"/>
              <a:t>LA CELEBRACIÓN</a:t>
            </a:r>
            <a:endParaRPr lang="es-ES_tradnl" altLang="es-ES"/>
          </a:p>
          <a:p>
            <a:pPr eaLnBrk="1"/>
            <a:endParaRPr lang="es-ES_tradnl" altLang="es-ES"/>
          </a:p>
          <a:p>
            <a:pPr algn="r" eaLnBrk="1"/>
            <a:r>
              <a:rPr lang="es-ES_tradnl" altLang="es-ES"/>
              <a:t>La liturgia propia del Sacramento comienza con la </a:t>
            </a:r>
            <a:r>
              <a:rPr lang="es-ES_tradnl" altLang="es-ES" u="sng"/>
              <a:t>Renovación de las promesas del Bautismo </a:t>
            </a:r>
          </a:p>
          <a:p>
            <a:pPr algn="r" eaLnBrk="1"/>
            <a:r>
              <a:rPr lang="tr-TR" altLang="es-ES"/>
              <a:t>y</a:t>
            </a:r>
            <a:r>
              <a:rPr lang="es-ES_tradnl" altLang="es-ES"/>
              <a:t> la Profesión de fe, después de las lecturas  y la homilía.</a:t>
            </a:r>
          </a:p>
          <a:p>
            <a:pPr algn="r" eaLnBrk="1"/>
            <a:r>
              <a:rPr lang="es-ES_tradnl" altLang="es-ES"/>
              <a:t>Así aparece claramente </a:t>
            </a:r>
          </a:p>
          <a:p>
            <a:pPr algn="r" eaLnBrk="1"/>
            <a:r>
              <a:rPr lang="es-ES_tradnl" altLang="es-ES"/>
              <a:t>que la Confirmación constituye una prolongación del Bautismo. </a:t>
            </a:r>
          </a:p>
          <a:p>
            <a:pPr algn="r" eaLnBrk="1" hangingPunct="1"/>
            <a:endParaRPr lang="es-ES" altLang="es-ES" b="1" u="sng"/>
          </a:p>
          <a:p>
            <a:pPr algn="ctr" eaLnBrk="1" hangingPunct="1"/>
            <a:r>
              <a:rPr lang="es-ES" altLang="es-ES" b="1" u="sng"/>
              <a:t>RENOVACIÓN DE LAS PROMESAS</a:t>
            </a:r>
            <a:endParaRPr lang="es-ES_tradnl" altLang="es-ES"/>
          </a:p>
          <a:p>
            <a:pPr algn="ctr" eaLnBrk="1" hangingPunct="1"/>
            <a:r>
              <a:rPr lang="es-ES" altLang="es-ES" b="1"/>
              <a:t>PRESIDENTE</a:t>
            </a:r>
            <a:r>
              <a:rPr lang="es-ES" altLang="es-ES"/>
              <a:t>:- </a:t>
            </a:r>
          </a:p>
          <a:p>
            <a:pPr algn="ctr" eaLnBrk="1" hangingPunct="1"/>
            <a:r>
              <a:rPr lang="es-ES" altLang="es-ES"/>
              <a:t>¿Renunciáis a Satanás </a:t>
            </a:r>
            <a:endParaRPr lang="es-ES_tradnl" altLang="es-ES"/>
          </a:p>
          <a:p>
            <a:pPr algn="ctr" eaLnBrk="1" hangingPunct="1"/>
            <a:r>
              <a:rPr lang="es-ES" altLang="es-ES"/>
              <a:t>y a todas sus obras y seducciones?</a:t>
            </a:r>
          </a:p>
          <a:p>
            <a:pPr algn="ctr" eaLnBrk="1" hangingPunct="1"/>
            <a:r>
              <a:rPr lang="es-ES_tradnl" altLang="es-ES" u="sng"/>
              <a:t>Confirmandos</a:t>
            </a:r>
            <a:r>
              <a:rPr lang="es-ES_tradnl" altLang="es-ES"/>
              <a:t>: Sí, renuncio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1" descr="verde 1.jpg">
            <a:extLst>
              <a:ext uri="{FF2B5EF4-FFF2-40B4-BE49-F238E27FC236}">
                <a16:creationId xmlns:a16="http://schemas.microsoft.com/office/drawing/2014/main" id="{FAA95AA4-028F-297B-77FF-112A14610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52278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479CF3E9-84C8-DB31-BEF4-402E02DAD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52227" name="Rectángulo 2">
            <a:extLst>
              <a:ext uri="{FF2B5EF4-FFF2-40B4-BE49-F238E27FC236}">
                <a16:creationId xmlns:a16="http://schemas.microsoft.com/office/drawing/2014/main" id="{33E81EF1-E99B-84F5-BA31-E0C195D65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5888"/>
            <a:ext cx="4392613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600" b="1"/>
              <a:t>PRESIDENTE</a:t>
            </a:r>
            <a:r>
              <a:rPr lang="es-ES" altLang="es-ES" sz="1600"/>
              <a:t>: - ¿Creéis en Dios,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Padre todopoderoso, creador  del cielo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y de la tierra?</a:t>
            </a:r>
            <a:endParaRPr lang="es-ES_tradnl" altLang="es-ES" sz="1600"/>
          </a:p>
          <a:p>
            <a:pPr eaLnBrk="1" hangingPunct="1"/>
            <a:r>
              <a:rPr lang="es-ES" altLang="es-ES" sz="1600" u="sng"/>
              <a:t>Confirmandos</a:t>
            </a:r>
            <a:r>
              <a:rPr lang="es-ES" altLang="es-ES" sz="1600"/>
              <a:t>: - Si, creo.</a:t>
            </a:r>
            <a:endParaRPr lang="es-ES_tradnl" altLang="es-ES" sz="1600"/>
          </a:p>
          <a:p>
            <a:pPr eaLnBrk="1" hangingPunct="1"/>
            <a:r>
              <a:rPr lang="es-ES" altLang="es-ES" sz="1600" b="1"/>
              <a:t>PRESIDENTE:</a:t>
            </a:r>
            <a:r>
              <a:rPr lang="es-ES" altLang="es-ES" sz="1600"/>
              <a:t>- ¿Creéis en Jesucristo,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su único Hijo, nuestro Señor, que nació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de Santa María virgen, murió, fue sepultado, </a:t>
            </a:r>
          </a:p>
          <a:p>
            <a:pPr eaLnBrk="1" hangingPunct="1"/>
            <a:r>
              <a:rPr lang="es-ES" altLang="es-ES" sz="1600"/>
              <a:t>resucitó de entre los muertos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y está sentado a la derecha del Padre?</a:t>
            </a:r>
            <a:endParaRPr lang="es-ES_tradnl" altLang="es-ES" sz="1600"/>
          </a:p>
          <a:p>
            <a:pPr eaLnBrk="1" hangingPunct="1"/>
            <a:r>
              <a:rPr lang="es-ES" altLang="es-ES" sz="1600" u="sng"/>
              <a:t>Confirmandos</a:t>
            </a:r>
            <a:r>
              <a:rPr lang="es-ES" altLang="es-ES" sz="1600"/>
              <a:t>: - Si, creo.</a:t>
            </a:r>
            <a:endParaRPr lang="es-ES_tradnl" altLang="es-ES" sz="1600"/>
          </a:p>
          <a:p>
            <a:pPr eaLnBrk="1" hangingPunct="1"/>
            <a:r>
              <a:rPr lang="es-ES" altLang="es-ES" sz="1600" b="1"/>
              <a:t>PRESIDENTE</a:t>
            </a:r>
            <a:r>
              <a:rPr lang="es-ES" altLang="es-ES" sz="1600"/>
              <a:t>:- Creéis en el Espíritu Santo, </a:t>
            </a:r>
          </a:p>
          <a:p>
            <a:pPr eaLnBrk="1" hangingPunct="1"/>
            <a:r>
              <a:rPr lang="es-ES" altLang="es-ES" sz="1600"/>
              <a:t>Señor y dador de vida, que hoy os será </a:t>
            </a:r>
          </a:p>
          <a:p>
            <a:pPr eaLnBrk="1" hangingPunct="1"/>
            <a:r>
              <a:rPr lang="es-ES" altLang="es-ES" sz="1600"/>
              <a:t>comunicado de un modo singular </a:t>
            </a:r>
          </a:p>
          <a:p>
            <a:pPr eaLnBrk="1" hangingPunct="1"/>
            <a:r>
              <a:rPr lang="es-ES" altLang="es-ES" sz="1600"/>
              <a:t>por el Sacramento de la Confirmación,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como fue dado a los Apóstoles el día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de Pentecostés?</a:t>
            </a:r>
            <a:endParaRPr lang="es-ES_tradnl" altLang="es-ES" sz="1600"/>
          </a:p>
          <a:p>
            <a:pPr eaLnBrk="1" hangingPunct="1"/>
            <a:r>
              <a:rPr lang="es-ES" altLang="es-ES" sz="1600" u="sng"/>
              <a:t>Confirmandos:</a:t>
            </a:r>
            <a:r>
              <a:rPr lang="es-ES" altLang="es-ES" sz="1600"/>
              <a:t> - Si, creo.</a:t>
            </a:r>
            <a:endParaRPr lang="es-ES_tradnl" altLang="es-ES" sz="1600"/>
          </a:p>
          <a:p>
            <a:pPr eaLnBrk="1" hangingPunct="1"/>
            <a:r>
              <a:rPr lang="es-ES" altLang="es-ES" sz="1600" b="1"/>
              <a:t>PRESIDENTE</a:t>
            </a:r>
            <a:r>
              <a:rPr lang="es-ES" altLang="es-ES" sz="1600"/>
              <a:t>: - Creéis en la santa Iglesia católica, en la comunión de los Santos,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en el perdón de los pecados, </a:t>
            </a:r>
            <a:endParaRPr lang="es-ES_tradnl" altLang="es-ES" sz="1600"/>
          </a:p>
          <a:p>
            <a:pPr eaLnBrk="1" hangingPunct="1"/>
            <a:r>
              <a:rPr lang="es-ES" altLang="es-ES" sz="1600"/>
              <a:t>en la resurrección de la carne </a:t>
            </a:r>
          </a:p>
          <a:p>
            <a:pPr eaLnBrk="1" hangingPunct="1"/>
            <a:r>
              <a:rPr lang="es-ES" altLang="es-ES" sz="1600"/>
              <a:t>y en la vida eterna?</a:t>
            </a:r>
            <a:endParaRPr lang="es-ES_tradnl" altLang="es-ES" sz="1600"/>
          </a:p>
          <a:p>
            <a:pPr eaLnBrk="1" hangingPunct="1"/>
            <a:r>
              <a:rPr lang="es-ES" altLang="es-ES" sz="1600" u="sng"/>
              <a:t>Confirmandos:</a:t>
            </a:r>
            <a:r>
              <a:rPr lang="es-ES" altLang="es-ES" sz="1600"/>
              <a:t> - Si, creo.</a:t>
            </a:r>
            <a:endParaRPr lang="es-ES_tradnl" altLang="es-ES" sz="1600"/>
          </a:p>
          <a:p>
            <a:pPr eaLnBrk="1" hangingPunct="1"/>
            <a:r>
              <a:rPr lang="es-ES" altLang="es-ES" sz="1600" b="1"/>
              <a:t>PRESIDENTE: </a:t>
            </a:r>
            <a:r>
              <a:rPr lang="es-ES" altLang="es-ES" sz="1600"/>
              <a:t>Esta es nuestra fe. Esta es la fe de la Iglesia que nos gloriamos de profesar en Cristo Jesús, Señor Nuestro. TODOS RESPONDEN AMÉN.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F49845-B319-B55B-CDE3-D98047D43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1" r="21542"/>
          <a:stretch/>
        </p:blipFill>
        <p:spPr>
          <a:xfrm>
            <a:off x="4572000" y="476672"/>
            <a:ext cx="4409207" cy="5616352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1" descr="verde 1.jpg">
            <a:extLst>
              <a:ext uri="{FF2B5EF4-FFF2-40B4-BE49-F238E27FC236}">
                <a16:creationId xmlns:a16="http://schemas.microsoft.com/office/drawing/2014/main" id="{7F68EEF2-18AF-EB35-BE0F-09A614FB6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913"/>
            <a:ext cx="44513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2CB51F13-2A85-DB28-8ACA-BCF4DB98A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54275" name="Rectángulo 1">
            <a:extLst>
              <a:ext uri="{FF2B5EF4-FFF2-40B4-BE49-F238E27FC236}">
                <a16:creationId xmlns:a16="http://schemas.microsoft.com/office/drawing/2014/main" id="{065945E9-DEAC-D69F-EB0D-572D99D9C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4319588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>
                <a:solidFill>
                  <a:srgbClr val="003C77"/>
                </a:solidFill>
              </a:rPr>
              <a:t>El Sr. Obispo </a:t>
            </a:r>
          </a:p>
          <a:p>
            <a:pPr eaLnBrk="1" hangingPunct="1"/>
            <a:r>
              <a:rPr lang="es-ES_tradnl" altLang="es-ES">
                <a:solidFill>
                  <a:srgbClr val="003C77"/>
                </a:solidFill>
              </a:rPr>
              <a:t>extiende las manos </a:t>
            </a:r>
          </a:p>
          <a:p>
            <a:pPr eaLnBrk="1" hangingPunct="1"/>
            <a:r>
              <a:rPr lang="es-ES_tradnl" altLang="es-ES">
                <a:solidFill>
                  <a:srgbClr val="003C77"/>
                </a:solidFill>
              </a:rPr>
              <a:t>y dice:</a:t>
            </a:r>
          </a:p>
          <a:p>
            <a:pPr algn="ctr" eaLnBrk="1" hangingPunct="1"/>
            <a:endParaRPr lang="es-ES_tradnl" altLang="es-ES" sz="2000" b="1">
              <a:solidFill>
                <a:srgbClr val="003C77"/>
              </a:solidFill>
            </a:endParaRP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“Dios todopoderoso, Padre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de nuestro Señor Jesucristo,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que regeneraste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por el agua y el Espíritu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a estos siervos tuyos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y los libraste del pecado.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Escucha nuestra oración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y envía sobre ellos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el Espíritu Santo paráclito; </a:t>
            </a:r>
          </a:p>
          <a:p>
            <a:pPr algn="ctr" eaLnBrk="1" hangingPunct="1"/>
            <a:r>
              <a:rPr lang="es-ES" altLang="es-ES" sz="2000" b="1">
                <a:solidFill>
                  <a:srgbClr val="003C77"/>
                </a:solidFill>
              </a:rPr>
              <a:t>L</a:t>
            </a:r>
            <a:r>
              <a:rPr lang="es-ES_tradnl" altLang="es-ES" sz="2000" b="1">
                <a:solidFill>
                  <a:srgbClr val="003C77"/>
                </a:solidFill>
              </a:rPr>
              <a:t>lénalos de Espíritu de sabiduría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y de inteligencia,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de Espíritu de consejo y de fortaleza,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de Espíritu de ciencia y de piedad;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y cólmalos del Espíritu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de tu Santo temor, </a:t>
            </a:r>
          </a:p>
          <a:p>
            <a:pPr algn="ctr" eaLnBrk="1" hangingPunct="1"/>
            <a:r>
              <a:rPr lang="es-ES_tradnl" altLang="es-ES" sz="2000" b="1">
                <a:solidFill>
                  <a:srgbClr val="003C77"/>
                </a:solidFill>
              </a:rPr>
              <a:t>por Jesucristo Nuestro Señor</a:t>
            </a:r>
            <a:endParaRPr lang="es-ES" altLang="es-ES" sz="2000">
              <a:solidFill>
                <a:srgbClr val="003C77"/>
              </a:solidFill>
            </a:endParaRPr>
          </a:p>
        </p:txBody>
      </p:sp>
      <p:pic>
        <p:nvPicPr>
          <p:cNvPr id="53252" name="Imagen 5" descr="Imposición de manos a misioneros.jpg">
            <a:extLst>
              <a:ext uri="{FF2B5EF4-FFF2-40B4-BE49-F238E27FC236}">
                <a16:creationId xmlns:a16="http://schemas.microsoft.com/office/drawing/2014/main" id="{84A87344-96F6-659D-2C1C-9B34C0B9C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r="22847"/>
          <a:stretch>
            <a:fillRect/>
          </a:stretch>
        </p:blipFill>
        <p:spPr bwMode="auto">
          <a:xfrm flipH="1">
            <a:off x="4356100" y="188913"/>
            <a:ext cx="46624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EB03E44F-99C2-A0F1-F152-57F5A0F71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7410" name="CuadroTexto 2">
            <a:extLst>
              <a:ext uri="{FF2B5EF4-FFF2-40B4-BE49-F238E27FC236}">
                <a16:creationId xmlns:a16="http://schemas.microsoft.com/office/drawing/2014/main" id="{2B94C25C-9E5C-B011-AA90-C49D68A2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17411" name="Rectángulo 1">
            <a:extLst>
              <a:ext uri="{FF2B5EF4-FFF2-40B4-BE49-F238E27FC236}">
                <a16:creationId xmlns:a16="http://schemas.microsoft.com/office/drawing/2014/main" id="{D8FA332E-266D-85C4-A543-5481D555A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20713"/>
            <a:ext cx="568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b="1"/>
              <a:t> </a:t>
            </a:r>
            <a:r>
              <a:rPr lang="es-ES_tradnl" altLang="es-ES" b="1"/>
              <a:t>EFECTOS</a:t>
            </a:r>
            <a:endParaRPr lang="es-ES_tradnl" altLang="es-ES"/>
          </a:p>
        </p:txBody>
      </p:sp>
      <p:sp>
        <p:nvSpPr>
          <p:cNvPr id="17412" name="Rectángulo 1">
            <a:extLst>
              <a:ext uri="{FF2B5EF4-FFF2-40B4-BE49-F238E27FC236}">
                <a16:creationId xmlns:a16="http://schemas.microsoft.com/office/drawing/2014/main" id="{8D60E673-EA5D-D3B5-FCC2-F5C6A14DB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844675"/>
            <a:ext cx="6840537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" El efecto de la Confirmación  </a:t>
            </a:r>
          </a:p>
          <a:p>
            <a:pPr algn="ctr" eaLnBrk="1"/>
            <a:r>
              <a:rPr lang="es-ES_tradnl" altLang="es-ES"/>
              <a:t>es la efusión plena del Espíritu Santo como fue concedida a los Apóstoles el día de  Pentecostés.</a:t>
            </a:r>
          </a:p>
          <a:p>
            <a:pPr algn="ctr" eaLnBrk="1"/>
            <a:r>
              <a:rPr lang="es-ES_tradnl" altLang="es-ES"/>
              <a:t>	Por este hecho, la Confirmación confiere crecimiento y profundidad a la gracia bautismal:</a:t>
            </a:r>
          </a:p>
          <a:p>
            <a:pPr algn="ctr" eaLnBrk="1"/>
            <a:r>
              <a:rPr lang="es-ES_tradnl" altLang="es-ES"/>
              <a:t>* Nos introduce más profundamente en la filiación divina que nos hace decir “Abba-Padre”</a:t>
            </a:r>
          </a:p>
          <a:p>
            <a:pPr algn="ctr" eaLnBrk="1"/>
            <a:r>
              <a:rPr lang="es-ES_tradnl" altLang="es-ES"/>
              <a:t>* Nos une más firmemente a Cristo</a:t>
            </a:r>
          </a:p>
          <a:p>
            <a:pPr algn="ctr" eaLnBrk="1"/>
            <a:r>
              <a:rPr lang="es-ES_tradnl" altLang="es-ES"/>
              <a:t>* Aumenta en nosotros los dones del Espíritu Santo:   sabiduría, inteligencia, consejo, fortaleza, ciencia, piedad y  santo temor de Dios.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n 1" descr="verde 1.jpg">
            <a:extLst>
              <a:ext uri="{FF2B5EF4-FFF2-40B4-BE49-F238E27FC236}">
                <a16:creationId xmlns:a16="http://schemas.microsoft.com/office/drawing/2014/main" id="{6FEF087B-CB8F-C404-6B84-57FAAB7D8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4813"/>
            <a:ext cx="452278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0DCA0575-F42B-970E-C7B4-2799F4C9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54275" name="Rectángulo 3">
            <a:extLst>
              <a:ext uri="{FF2B5EF4-FFF2-40B4-BE49-F238E27FC236}">
                <a16:creationId xmlns:a16="http://schemas.microsoft.com/office/drawing/2014/main" id="{78DEE9C0-F806-F92F-2121-BF61AD8A6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446405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Cada uno se acerca </a:t>
            </a:r>
          </a:p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para ser ungido en la frente, </a:t>
            </a:r>
          </a:p>
          <a:p>
            <a:pPr eaLnBrk="1"/>
            <a:r>
              <a:rPr lang="es-ES" altLang="es-ES" dirty="0">
                <a:solidFill>
                  <a:srgbClr val="003C77"/>
                </a:solidFill>
              </a:rPr>
              <a:t>a</a:t>
            </a:r>
            <a:r>
              <a:rPr lang="es-ES_tradnl" altLang="es-ES" dirty="0" err="1">
                <a:solidFill>
                  <a:srgbClr val="003C77"/>
                </a:solidFill>
              </a:rPr>
              <a:t>compañado</a:t>
            </a:r>
            <a:r>
              <a:rPr lang="es-ES_tradnl" altLang="es-ES" dirty="0">
                <a:solidFill>
                  <a:srgbClr val="003C77"/>
                </a:solidFill>
              </a:rPr>
              <a:t> del padrino, </a:t>
            </a:r>
          </a:p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que al llegar, </a:t>
            </a:r>
          </a:p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dice en voz alta su nombre.</a:t>
            </a:r>
          </a:p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El PRESIDENTE unge su frente </a:t>
            </a:r>
          </a:p>
          <a:p>
            <a:pPr eaLnBrk="1"/>
            <a:r>
              <a:rPr lang="es-ES_tradnl" altLang="es-ES" dirty="0">
                <a:solidFill>
                  <a:srgbClr val="003C77"/>
                </a:solidFill>
              </a:rPr>
              <a:t>con el Santo Crisma diciendo:</a:t>
            </a:r>
          </a:p>
          <a:p>
            <a:pPr algn="ctr" eaLnBrk="1"/>
            <a:endParaRPr lang="es-ES_tradnl" altLang="es-ES" u="sng" dirty="0">
              <a:solidFill>
                <a:srgbClr val="003C77"/>
              </a:solidFill>
            </a:endParaRPr>
          </a:p>
          <a:p>
            <a:pPr algn="ctr" eaLnBrk="1"/>
            <a:r>
              <a:rPr lang="es-ES_tradnl" altLang="es-ES" u="sng" dirty="0">
                <a:solidFill>
                  <a:srgbClr val="003C77"/>
                </a:solidFill>
              </a:rPr>
              <a:t>N. </a:t>
            </a:r>
            <a:r>
              <a:rPr lang="es-ES_tradnl" altLang="es-ES" dirty="0">
                <a:solidFill>
                  <a:srgbClr val="003C77"/>
                </a:solidFill>
              </a:rPr>
              <a:t> RECIBE </a:t>
            </a:r>
          </a:p>
          <a:p>
            <a:pPr algn="ctr" eaLnBrk="1"/>
            <a:r>
              <a:rPr lang="es-ES_tradnl" altLang="es-ES" dirty="0">
                <a:solidFill>
                  <a:srgbClr val="003C77"/>
                </a:solidFill>
              </a:rPr>
              <a:t>POR ESTA SEÑAL EL DON </a:t>
            </a:r>
          </a:p>
          <a:p>
            <a:pPr algn="ctr" eaLnBrk="1"/>
            <a:r>
              <a:rPr lang="es-ES_tradnl" altLang="es-ES" dirty="0">
                <a:solidFill>
                  <a:srgbClr val="003C77"/>
                </a:solidFill>
              </a:rPr>
              <a:t>DEL ESPÍRITU SANTO". </a:t>
            </a:r>
          </a:p>
          <a:p>
            <a:pPr algn="ctr" eaLnBrk="1"/>
            <a:r>
              <a:rPr lang="es-ES_tradnl" altLang="es-ES" b="1" dirty="0">
                <a:solidFill>
                  <a:srgbClr val="003C77"/>
                </a:solidFill>
              </a:rPr>
              <a:t>El confirmado responde.</a:t>
            </a:r>
          </a:p>
          <a:p>
            <a:pPr algn="ctr" eaLnBrk="1"/>
            <a:r>
              <a:rPr lang="es-ES_tradnl" altLang="es-ES" b="1" dirty="0">
                <a:solidFill>
                  <a:srgbClr val="003C77"/>
                </a:solidFill>
              </a:rPr>
              <a:t>Amén</a:t>
            </a:r>
            <a:r>
              <a:rPr lang="es-ES_tradnl" altLang="es-ES" dirty="0">
                <a:solidFill>
                  <a:srgbClr val="003C77"/>
                </a:solidFill>
              </a:rPr>
              <a:t>.</a:t>
            </a:r>
          </a:p>
          <a:p>
            <a:pPr algn="ctr" eaLnBrk="1"/>
            <a:r>
              <a:rPr lang="es-ES_tradnl" altLang="es-ES">
                <a:solidFill>
                  <a:srgbClr val="003C77"/>
                </a:solidFill>
              </a:rPr>
              <a:t>EL PRESIDENTE: </a:t>
            </a:r>
            <a:endParaRPr lang="es-ES_tradnl" altLang="es-ES" dirty="0">
              <a:solidFill>
                <a:srgbClr val="003C77"/>
              </a:solidFill>
            </a:endParaRPr>
          </a:p>
          <a:p>
            <a:pPr algn="ctr" eaLnBrk="1"/>
            <a:r>
              <a:rPr lang="es-ES_tradnl" altLang="es-ES" dirty="0">
                <a:solidFill>
                  <a:srgbClr val="003C77"/>
                </a:solidFill>
              </a:rPr>
              <a:t>LA PAZ SEA CONTIGO.</a:t>
            </a:r>
          </a:p>
          <a:p>
            <a:pPr algn="ctr" eaLnBrk="1"/>
            <a:r>
              <a:rPr lang="es-ES_tradnl" altLang="es-ES" b="1" dirty="0">
                <a:solidFill>
                  <a:srgbClr val="003C77"/>
                </a:solidFill>
              </a:rPr>
              <a:t>El confirmando: </a:t>
            </a:r>
          </a:p>
          <a:p>
            <a:pPr algn="ctr" eaLnBrk="1"/>
            <a:r>
              <a:rPr lang="es-ES_tradnl" altLang="es-ES" b="1" dirty="0">
                <a:solidFill>
                  <a:srgbClr val="003C77"/>
                </a:solidFill>
              </a:rPr>
              <a:t>Y con tu espíritu</a:t>
            </a:r>
            <a:r>
              <a:rPr lang="es-ES_tradnl" altLang="es-ES" dirty="0">
                <a:solidFill>
                  <a:srgbClr val="003C77"/>
                </a:solidFill>
              </a:rPr>
              <a:t>. </a:t>
            </a:r>
            <a:endParaRPr lang="es-ES_tradnl" altLang="es-ES" b="1" dirty="0">
              <a:solidFill>
                <a:srgbClr val="003C77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02443E-7A66-69B5-54A5-F44FF3A56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86" t="21687" r="20165" b="45261"/>
          <a:stretch/>
        </p:blipFill>
        <p:spPr>
          <a:xfrm>
            <a:off x="4860032" y="968375"/>
            <a:ext cx="3900447" cy="520477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1" descr="verde 1.jpg">
            <a:extLst>
              <a:ext uri="{FF2B5EF4-FFF2-40B4-BE49-F238E27FC236}">
                <a16:creationId xmlns:a16="http://schemas.microsoft.com/office/drawing/2014/main" id="{75EE43E1-0539-E92D-AE85-9865A403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C340E1D3-F27D-CB1B-9FA4-859A6971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55299" name="Imagen 1" descr="Captura de pantalla 2019-11-14 a las 9.05.16.jp2">
            <a:extLst>
              <a:ext uri="{FF2B5EF4-FFF2-40B4-BE49-F238E27FC236}">
                <a16:creationId xmlns:a16="http://schemas.microsoft.com/office/drawing/2014/main" id="{694B2CAE-5507-151C-4DFA-439E7F663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176"/>
          <a:stretch>
            <a:fillRect/>
          </a:stretch>
        </p:blipFill>
        <p:spPr bwMode="auto">
          <a:xfrm>
            <a:off x="107950" y="115888"/>
            <a:ext cx="8874125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A030B5-8819-DCEF-B8D6-4082CF4B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49275"/>
            <a:ext cx="8208962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800" b="1">
                <a:solidFill>
                  <a:srgbClr val="FFFF00"/>
                </a:solidFill>
              </a:rPr>
              <a:t>VEN ESPÍRITU DIVINO</a:t>
            </a:r>
            <a:r>
              <a:rPr lang="es-ES" altLang="es-ES" sz="2800">
                <a:solidFill>
                  <a:srgbClr val="FFFF00"/>
                </a:solidFill>
              </a:rPr>
              <a:t>,</a:t>
            </a: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manda tu luz desde el cielo,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Padre amoroso del pobre,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Don, en tus dones espléndido.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Fuente de mayor consuelo.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endParaRPr lang="es-ES" altLang="es-ES" sz="2800">
              <a:solidFill>
                <a:srgbClr val="FFFF00"/>
              </a:solidFill>
            </a:endParaRPr>
          </a:p>
          <a:p>
            <a:pPr algn="ctr" eaLnBrk="1" hangingPunct="1"/>
            <a:endParaRPr lang="es-ES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Ven dulce huésped del alma,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descanso de nuestro esfuerzo,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tregua en el duro trabajo,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brisa en las horas de fuego,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gozo que enjuga las lágrimas, </a:t>
            </a:r>
            <a:endParaRPr lang="es-ES_tradnl" altLang="es-ES" sz="2800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 sz="2800">
                <a:solidFill>
                  <a:srgbClr val="FFFF00"/>
                </a:solidFill>
              </a:rPr>
              <a:t>y reconforta en los duelos.</a:t>
            </a:r>
            <a:endParaRPr lang="es-ES_tradnl" altLang="es-E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n 1" descr="verde 1.jpg">
            <a:extLst>
              <a:ext uri="{FF2B5EF4-FFF2-40B4-BE49-F238E27FC236}">
                <a16:creationId xmlns:a16="http://schemas.microsoft.com/office/drawing/2014/main" id="{717C4E9C-CBEC-85A3-6A49-CC31BE4F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7C36FB43-1C9B-7DFC-7621-667D38926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56323" name="Imagen 1" descr="Captura de pantalla 2019-11-14 a las 9.05.16.jp2">
            <a:extLst>
              <a:ext uri="{FF2B5EF4-FFF2-40B4-BE49-F238E27FC236}">
                <a16:creationId xmlns:a16="http://schemas.microsoft.com/office/drawing/2014/main" id="{0AEBC0C4-C9D0-D64C-F02B-800F27D1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176"/>
          <a:stretch>
            <a:fillRect/>
          </a:stretch>
        </p:blipFill>
        <p:spPr bwMode="auto">
          <a:xfrm>
            <a:off x="107950" y="115888"/>
            <a:ext cx="8874125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9E098A4-B4A4-1594-5C66-320808638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38"/>
            <a:ext cx="4572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Entra hasta el fondo del alma,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divina luz y enriquécenos.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Mira el vacío del hombre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si tu faltas por dentro.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Mira el poder del pecado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cuando no envías tu aliento.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  Riega la tierra en sequía,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sana el corazón enfermo,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lava las manchas,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infunde calor de vida en el hielo,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doma al Espíritu indómito,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guía al que tuerce el sendero.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Reparte tus siete dones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según la fe de tus siervos.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Por tu bondad y tu gracia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dale al esfuerzo su mérito;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salva al que busca salvarse</a:t>
            </a:r>
            <a:endParaRPr lang="es-ES_tradnl" altLang="es-ES">
              <a:solidFill>
                <a:srgbClr val="FFFF00"/>
              </a:solidFill>
            </a:endParaRPr>
          </a:p>
          <a:p>
            <a:pPr algn="ctr" eaLnBrk="1" hangingPunct="1"/>
            <a:r>
              <a:rPr lang="es-ES" altLang="es-ES">
                <a:solidFill>
                  <a:srgbClr val="FFFF00"/>
                </a:solidFill>
              </a:rPr>
              <a:t>y danos tu gozo eterno.</a:t>
            </a:r>
            <a:endParaRPr lang="es-ES_tradnl" altLang="es-E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n 1" descr="verde 1.jpg">
            <a:extLst>
              <a:ext uri="{FF2B5EF4-FFF2-40B4-BE49-F238E27FC236}">
                <a16:creationId xmlns:a16="http://schemas.microsoft.com/office/drawing/2014/main" id="{A624359D-4188-59DF-76E9-1A8566F6F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7E192DD9-0556-1D93-7BBF-C650DE6D2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57347" name="Imagen 1" descr="sparkler-677774_960_720.jpg">
            <a:extLst>
              <a:ext uri="{FF2B5EF4-FFF2-40B4-BE49-F238E27FC236}">
                <a16:creationId xmlns:a16="http://schemas.microsoft.com/office/drawing/2014/main" id="{66CA150C-C27E-0F3D-33D7-F4EE20FD6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CuadroTexto 1">
            <a:extLst>
              <a:ext uri="{FF2B5EF4-FFF2-40B4-BE49-F238E27FC236}">
                <a16:creationId xmlns:a16="http://schemas.microsoft.com/office/drawing/2014/main" id="{944305E2-54FA-D929-A94D-94F903045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49950"/>
            <a:ext cx="4833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>
                <a:solidFill>
                  <a:srgbClr val="FFCC66"/>
                </a:solidFill>
              </a:rPr>
              <a:t>ubedaiglesiadigital.es</a:t>
            </a:r>
            <a:endParaRPr lang="es-ES" altLang="es-ES" dirty="0">
              <a:solidFill>
                <a:srgbClr val="FFCC66"/>
              </a:solidFill>
            </a:endParaRPr>
          </a:p>
        </p:txBody>
      </p:sp>
      <p:sp>
        <p:nvSpPr>
          <p:cNvPr id="57349" name="CuadroTexto 2">
            <a:extLst>
              <a:ext uri="{FF2B5EF4-FFF2-40B4-BE49-F238E27FC236}">
                <a16:creationId xmlns:a16="http://schemas.microsoft.com/office/drawing/2014/main" id="{5CC6AB98-F293-80FA-CEE1-8BEFFF6D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5229225"/>
            <a:ext cx="82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3200">
                <a:solidFill>
                  <a:srgbClr val="FFCC66"/>
                </a:solidFill>
              </a:rPr>
              <a:t>efm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n 1" descr="verde 1.jpg">
            <a:extLst>
              <a:ext uri="{FF2B5EF4-FFF2-40B4-BE49-F238E27FC236}">
                <a16:creationId xmlns:a16="http://schemas.microsoft.com/office/drawing/2014/main" id="{1285A341-103A-7188-2542-172CF3F5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ángulo 1">
            <a:extLst>
              <a:ext uri="{FF2B5EF4-FFF2-40B4-BE49-F238E27FC236}">
                <a16:creationId xmlns:a16="http://schemas.microsoft.com/office/drawing/2014/main" id="{899CD968-B9AE-9130-1357-7EB55C973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035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/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DA0FE5E-466C-B23D-C754-AA7BC7DA30AE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260350"/>
          <a:ext cx="5472112" cy="7134245"/>
        </p:xfrm>
        <a:graphic>
          <a:graphicData uri="http://schemas.openxmlformats.org/drawingml/2006/table">
            <a:tbl>
              <a:tblPr/>
              <a:tblGrid>
                <a:gridCol w="360362">
                  <a:extLst>
                    <a:ext uri="{9D8B030D-6E8A-4147-A177-3AD203B41FA5}">
                      <a16:colId xmlns:a16="http://schemas.microsoft.com/office/drawing/2014/main" val="150294525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15986661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430018202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1" i="0" u="none" strike="noStrike" cap="none" normalizeH="0" baseline="0">
                        <a:ln>
                          <a:noFill/>
                        </a:ln>
                        <a:solidFill>
                          <a:srgbClr val="FFFFE9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E9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                       AUTO EVALUACIÓN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E9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V/F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780781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1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En la Iglesia, cualquier sacerdote puede confirmar.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97520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2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uno no está confirmado, no puede casarse.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79692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3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Los padres son los mejores padrinos para la Confirmación.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9630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4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La Confirmación sólo se puede recibir una vez en la vida.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168350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5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La Confirmación completa la Iniciación cristiana.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0361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6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se ha hecho la catequesis se tiene derecho a ser confirmado. 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3112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7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Jesús antes de partir prometió enviarnos el Espíritu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56865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8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El éxito de nuestra vida cristiana depende de nuestra voluntad.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880952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9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Para cumplir la voluntad de Dios, necesitamos su Espíritu.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57512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Jesús habló del Espíritu Santo  la noche del jueves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318609"/>
                  </a:ext>
                </a:extLst>
              </a:tr>
              <a:tr h="4572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11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Pentecostés es para nosotros la Fiesta del Espíritu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0854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12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No importa estar ó no bautizados, para ser Confirmados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68244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13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uno comete un pecado mortal, necesita confirmarse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01919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14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El Sr. Obispo no puede delegar en otro para Confirmar.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923996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15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María estaba presente al venir el Espíritu Santo en Pentecostés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457786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CONTESTAR     V/F   ANTES DE PASAR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950847"/>
                  </a:ext>
                </a:extLst>
              </a:tr>
            </a:tbl>
          </a:graphicData>
        </a:graphic>
      </p:graphicFrame>
      <p:pic>
        <p:nvPicPr>
          <p:cNvPr id="58445" name="Imagen 3" descr="natur primav.jp2">
            <a:extLst>
              <a:ext uri="{FF2B5EF4-FFF2-40B4-BE49-F238E27FC236}">
                <a16:creationId xmlns:a16="http://schemas.microsoft.com/office/drawing/2014/main" id="{4743E3CD-B420-341A-754A-6AA1BB780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3766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1" descr="verde 1.jpg">
            <a:extLst>
              <a:ext uri="{FF2B5EF4-FFF2-40B4-BE49-F238E27FC236}">
                <a16:creationId xmlns:a16="http://schemas.microsoft.com/office/drawing/2014/main" id="{38D5F312-3E88-1AA8-2AEC-634670BBF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ángulo 1">
            <a:extLst>
              <a:ext uri="{FF2B5EF4-FFF2-40B4-BE49-F238E27FC236}">
                <a16:creationId xmlns:a16="http://schemas.microsoft.com/office/drawing/2014/main" id="{05AE6B1B-C318-A03D-6600-17809E5B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035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/>
              <a:t> 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8A7A2B6-E805-EEC7-C24F-0BE5EA79BF1F}"/>
              </a:ext>
            </a:extLst>
          </p:cNvPr>
          <p:cNvGraphicFramePr>
            <a:graphicFrameLocks noGrp="1"/>
          </p:cNvGraphicFramePr>
          <p:nvPr/>
        </p:nvGraphicFramePr>
        <p:xfrm>
          <a:off x="3563938" y="260350"/>
          <a:ext cx="5472112" cy="7134245"/>
        </p:xfrm>
        <a:graphic>
          <a:graphicData uri="http://schemas.openxmlformats.org/drawingml/2006/table">
            <a:tbl>
              <a:tblPr/>
              <a:tblGrid>
                <a:gridCol w="360362">
                  <a:extLst>
                    <a:ext uri="{9D8B030D-6E8A-4147-A177-3AD203B41FA5}">
                      <a16:colId xmlns:a16="http://schemas.microsoft.com/office/drawing/2014/main" val="4152495778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53620759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455642936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1" i="0" u="none" strike="noStrike" cap="none" normalizeH="0" baseline="0">
                        <a:ln>
                          <a:noFill/>
                        </a:ln>
                        <a:solidFill>
                          <a:srgbClr val="FFFFE9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E9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                       AUTO EVALUACIÓN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E9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V/F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69127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1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En la Iglesia, cualquier sacerdote puede confirmar.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00477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2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uno no está confirmado, no puede casarse.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46915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3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Los padres son los mejores padrinos para la Confirmación.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383229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4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La Confirmación sólo se puede recibir una vez en la vida.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16121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5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La Confirmación completa la Iniciación cristiana.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43316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6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se ha hecho la catequesis se tiene derecho a ser confirmado. 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61189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7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Jesús antes de partir prometió enviarnos el Espíritu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506426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8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El éxito de nuestra vida cristiana depende de nuestra voluntad.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335687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 9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Para cumplir la voluntad de Dios, necesitamos su Espíritu.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18076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Jesús habló del Espíritu Santo  la noche del jueves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710375"/>
                  </a:ext>
                </a:extLst>
              </a:tr>
              <a:tr h="4572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11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Pentecostés es para nosotros la Fiesta del Espíritu Santo.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35724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12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No importa estar ó no bautizados, para ser Confirmados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448684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13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Si uno comete un pecado mortal, necesita confirmarse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11971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14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El Sr. Obispo no puede delegar en otro para Confirmar.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39878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15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María estaba presente al venir el Espíritu Santo en Pentecostés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264C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V</a:t>
                      </a: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8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520273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2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SzPct val="8500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264C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91435" marR="9143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132022"/>
                  </a:ext>
                </a:extLst>
              </a:tr>
            </a:tbl>
          </a:graphicData>
        </a:graphic>
      </p:graphicFrame>
      <p:pic>
        <p:nvPicPr>
          <p:cNvPr id="59469" name="Imagen 3" descr="natur primav.jp2">
            <a:extLst>
              <a:ext uri="{FF2B5EF4-FFF2-40B4-BE49-F238E27FC236}">
                <a16:creationId xmlns:a16="http://schemas.microsoft.com/office/drawing/2014/main" id="{2C4B3C30-A53A-7790-75DB-6B2009E0E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3766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1" descr="verde 1.jpg">
            <a:extLst>
              <a:ext uri="{FF2B5EF4-FFF2-40B4-BE49-F238E27FC236}">
                <a16:creationId xmlns:a16="http://schemas.microsoft.com/office/drawing/2014/main" id="{E69D49B6-B5BB-0822-EBD6-48DEC7B3A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B384DEA9-F86B-E3D7-4D82-7677AFBB4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BC40C9-0940-A997-EBB9-F9F3B37BFD3B}"/>
              </a:ext>
            </a:extLst>
          </p:cNvPr>
          <p:cNvSpPr/>
          <p:nvPr/>
        </p:nvSpPr>
        <p:spPr>
          <a:xfrm>
            <a:off x="611560" y="692696"/>
            <a:ext cx="36004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000" b="1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Fin</a:t>
            </a:r>
          </a:p>
        </p:txBody>
      </p:sp>
      <p:pic>
        <p:nvPicPr>
          <p:cNvPr id="2" name="Imagen 1" descr="espiritu santo .jpg">
            <a:extLst>
              <a:ext uri="{FF2B5EF4-FFF2-40B4-BE49-F238E27FC236}">
                <a16:creationId xmlns:a16="http://schemas.microsoft.com/office/drawing/2014/main" id="{B962E06A-4905-DEC8-FB74-77B5F209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852738"/>
            <a:ext cx="18002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DD040451-FEF9-49C8-C883-64366A275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8434" name="CuadroTexto 2">
            <a:extLst>
              <a:ext uri="{FF2B5EF4-FFF2-40B4-BE49-F238E27FC236}">
                <a16:creationId xmlns:a16="http://schemas.microsoft.com/office/drawing/2014/main" id="{370665FC-4F18-CA05-6082-2A5131D33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18435" name="Rectángulo 2">
            <a:extLst>
              <a:ext uri="{FF2B5EF4-FFF2-40B4-BE49-F238E27FC236}">
                <a16:creationId xmlns:a16="http://schemas.microsoft.com/office/drawing/2014/main" id="{0F10D6D6-4DE4-8BC2-5A29-3E8D4395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765175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b="1"/>
              <a:t>MINISTRO</a:t>
            </a:r>
            <a:endParaRPr lang="es-ES_tradnl" altLang="es-ES"/>
          </a:p>
        </p:txBody>
      </p:sp>
      <p:sp>
        <p:nvSpPr>
          <p:cNvPr id="18436" name="Rectángulo 3">
            <a:extLst>
              <a:ext uri="{FF2B5EF4-FFF2-40B4-BE49-F238E27FC236}">
                <a16:creationId xmlns:a16="http://schemas.microsoft.com/office/drawing/2014/main" id="{97390761-C19A-D558-28D3-4772CAD55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989138"/>
            <a:ext cx="64087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Los Obispos </a:t>
            </a:r>
          </a:p>
          <a:p>
            <a:pPr algn="ctr" eaLnBrk="1"/>
            <a:r>
              <a:rPr lang="es-ES_tradnl" altLang="es-ES"/>
              <a:t>son los sucesores de los Apóstoles  y han recibido la plenitud del sacramento del Orden. </a:t>
            </a:r>
          </a:p>
          <a:p>
            <a:pPr algn="ctr" eaLnBrk="1"/>
            <a:r>
              <a:rPr lang="es-ES_tradnl" altLang="es-ES"/>
              <a:t>	Por esta razón, la administración  de este sacramento por ellos mismos o por un Delegado    pone de relieve que la Confirmación </a:t>
            </a:r>
          </a:p>
          <a:p>
            <a:pPr algn="ctr" eaLnBrk="1"/>
            <a:r>
              <a:rPr lang="es-ES_tradnl" altLang="es-ES"/>
              <a:t>tiene como efecto </a:t>
            </a:r>
          </a:p>
          <a:p>
            <a:pPr algn="ctr" eaLnBrk="1"/>
            <a:r>
              <a:rPr lang="es-ES_tradnl" altLang="es-ES"/>
              <a:t>unir más íntimamente  a la Iglesia, </a:t>
            </a:r>
          </a:p>
          <a:p>
            <a:pPr algn="ctr" eaLnBrk="1"/>
            <a:r>
              <a:rPr lang="es-ES_tradnl" altLang="es-ES"/>
              <a:t>a sus orígenes apostólicos </a:t>
            </a:r>
          </a:p>
          <a:p>
            <a:pPr algn="ctr" eaLnBrk="1"/>
            <a:r>
              <a:rPr lang="es-ES_tradnl" altLang="es-ES"/>
              <a:t>y a su misión de dar testimonio de Cristo". 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B2FACED2-CC9F-998C-69E1-EA682F300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9458" name="CuadroTexto 2">
            <a:extLst>
              <a:ext uri="{FF2B5EF4-FFF2-40B4-BE49-F238E27FC236}">
                <a16:creationId xmlns:a16="http://schemas.microsoft.com/office/drawing/2014/main" id="{3A34DC30-AEE1-A7D7-9CD3-86FC28852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19459" name="Rectángulo 2">
            <a:extLst>
              <a:ext uri="{FF2B5EF4-FFF2-40B4-BE49-F238E27FC236}">
                <a16:creationId xmlns:a16="http://schemas.microsoft.com/office/drawing/2014/main" id="{FB6ECD53-44F4-1729-1F51-788794E6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836613"/>
            <a:ext cx="3097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b="1"/>
              <a:t>LOS PADRINOS</a:t>
            </a:r>
            <a:endParaRPr lang="es-ES_tradnl" altLang="es-ES"/>
          </a:p>
        </p:txBody>
      </p:sp>
      <p:sp>
        <p:nvSpPr>
          <p:cNvPr id="19460" name="Rectángulo 3">
            <a:extLst>
              <a:ext uri="{FF2B5EF4-FFF2-40B4-BE49-F238E27FC236}">
                <a16:creationId xmlns:a16="http://schemas.microsoft.com/office/drawing/2014/main" id="{17A17B0F-F35E-10F7-73E0-859AE643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557338"/>
            <a:ext cx="705643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endParaRPr lang="es-ES_tradnl" altLang="es-ES"/>
          </a:p>
          <a:p>
            <a:pPr algn="ctr" eaLnBrk="1"/>
            <a:r>
              <a:rPr lang="es-ES_tradnl" altLang="es-ES"/>
              <a:t>"Para la Confirmación, conviene que los candidatos busquen la ayuda espiritual de un </a:t>
            </a:r>
          </a:p>
          <a:p>
            <a:pPr algn="ctr" eaLnBrk="1"/>
            <a:r>
              <a:rPr lang="es-ES_tradnl" altLang="es-ES"/>
              <a:t>PADRINO O MADRINA, </a:t>
            </a:r>
          </a:p>
          <a:p>
            <a:pPr algn="ctr" eaLnBrk="1"/>
            <a:r>
              <a:rPr lang="es-ES_tradnl" altLang="es-ES"/>
              <a:t>(si es posible, el mismo del Bautismo):  </a:t>
            </a:r>
          </a:p>
          <a:p>
            <a:pPr algn="ctr" eaLnBrk="1"/>
            <a:r>
              <a:rPr lang="es-ES_tradnl" altLang="es-ES"/>
              <a:t>que lo presenta al Sr. Obispo para la Unción, </a:t>
            </a:r>
          </a:p>
          <a:p>
            <a:pPr algn="ctr" eaLnBrk="1"/>
            <a:r>
              <a:rPr lang="es-ES_tradnl" altLang="es-ES"/>
              <a:t>y  le ayuda después a cumplir fielmente </a:t>
            </a:r>
          </a:p>
          <a:p>
            <a:pPr algn="ctr" eaLnBrk="1"/>
            <a:r>
              <a:rPr lang="es-ES_tradnl" altLang="es-ES"/>
              <a:t>las promesas y el compromiso del Bautismo. </a:t>
            </a:r>
          </a:p>
          <a:p>
            <a:pPr algn="ctr" eaLnBrk="1"/>
            <a:r>
              <a:rPr lang="es-ES_tradnl" altLang="es-ES"/>
              <a:t>                </a:t>
            </a:r>
            <a:r>
              <a:rPr lang="es-ES_tradnl" altLang="es-ES" u="sng"/>
              <a:t>Para ser espiritualmente idóneo</a:t>
            </a:r>
            <a:r>
              <a:rPr lang="es-ES_tradnl" altLang="es-ES"/>
              <a:t>, necesita:</a:t>
            </a:r>
          </a:p>
          <a:p>
            <a:pPr algn="ctr" eaLnBrk="1"/>
            <a:r>
              <a:rPr lang="es-ES_tradnl" altLang="es-ES"/>
              <a:t>* que sea católico, y confirmado. (No los padres).</a:t>
            </a:r>
          </a:p>
          <a:p>
            <a:pPr algn="ctr" eaLnBrk="1"/>
            <a:r>
              <a:rPr lang="es-ES_tradnl" altLang="es-ES"/>
              <a:t>* que no tenga impedimento alguno. </a:t>
            </a:r>
          </a:p>
          <a:p>
            <a:pPr algn="ctr" eaLnBrk="1"/>
            <a:r>
              <a:rPr lang="es-ES_tradnl" altLang="es-ES"/>
              <a:t>* tenga madurez suficiente para cumplir su misión.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F3C6673D-A638-D044-702D-2F912C915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056438" cy="4319587"/>
          </a:xfrm>
          <a:prstGeom prst="foldedCorner">
            <a:avLst>
              <a:gd name="adj" fmla="val 12500"/>
            </a:avLst>
          </a:prstGeom>
          <a:solidFill>
            <a:srgbClr val="CCFFFF">
              <a:alpha val="17999"/>
            </a:srgbClr>
          </a:solidFill>
          <a:ln w="9525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20482" name="CuadroTexto 2">
            <a:extLst>
              <a:ext uri="{FF2B5EF4-FFF2-40B4-BE49-F238E27FC236}">
                <a16:creationId xmlns:a16="http://schemas.microsoft.com/office/drawing/2014/main" id="{2EB9A0A9-19F1-00E1-1559-9D9737344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20650"/>
            <a:ext cx="6472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F0000"/>
                </a:solidFill>
              </a:rPr>
              <a:t>CUESTIONES PREVIAS</a:t>
            </a:r>
          </a:p>
        </p:txBody>
      </p:sp>
      <p:sp>
        <p:nvSpPr>
          <p:cNvPr id="20483" name="Rectángulo 1">
            <a:extLst>
              <a:ext uri="{FF2B5EF4-FFF2-40B4-BE49-F238E27FC236}">
                <a16:creationId xmlns:a16="http://schemas.microsoft.com/office/drawing/2014/main" id="{B26FE2B4-79CE-F7CA-DC6E-9F113F0B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20713"/>
            <a:ext cx="5022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_tradnl" altLang="es-ES"/>
          </a:p>
        </p:txBody>
      </p:sp>
      <p:sp>
        <p:nvSpPr>
          <p:cNvPr id="20484" name="Rectángulo 3">
            <a:extLst>
              <a:ext uri="{FF2B5EF4-FFF2-40B4-BE49-F238E27FC236}">
                <a16:creationId xmlns:a16="http://schemas.microsoft.com/office/drawing/2014/main" id="{3B12BA63-64FD-9362-0957-4E197D28C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907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_tradnl" altLang="es-ES"/>
          </a:p>
        </p:txBody>
      </p:sp>
      <p:sp>
        <p:nvSpPr>
          <p:cNvPr id="20485" name="Rectángulo 1">
            <a:extLst>
              <a:ext uri="{FF2B5EF4-FFF2-40B4-BE49-F238E27FC236}">
                <a16:creationId xmlns:a16="http://schemas.microsoft.com/office/drawing/2014/main" id="{D20BA00B-EE1C-6B43-F69C-CB0AE7C8F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72009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 "La preparación para la Confirmación, </a:t>
            </a:r>
          </a:p>
          <a:p>
            <a:pPr algn="ctr" eaLnBrk="1"/>
            <a:r>
              <a:rPr lang="es-ES_tradnl" altLang="es-ES"/>
              <a:t>debe tener como meta </a:t>
            </a:r>
            <a:r>
              <a:rPr lang="es-ES" altLang="es-ES"/>
              <a:t>una unión más íntima con Cristo,</a:t>
            </a:r>
            <a:endParaRPr lang="es-ES_tradnl" altLang="es-ES"/>
          </a:p>
          <a:p>
            <a:pPr algn="ctr" eaLnBrk="1"/>
            <a:r>
              <a:rPr lang="es-ES_tradnl" altLang="es-ES"/>
              <a:t> una familiaridad más viva con el Espíritu Santo, </a:t>
            </a:r>
          </a:p>
          <a:p>
            <a:pPr algn="ctr" eaLnBrk="1"/>
            <a:r>
              <a:rPr lang="es-ES_tradnl" altLang="es-ES"/>
              <a:t>a fin de poder asumir mejor </a:t>
            </a:r>
          </a:p>
          <a:p>
            <a:pPr algn="ctr" eaLnBrk="1"/>
            <a:r>
              <a:rPr lang="es-ES_tradnl" altLang="es-ES"/>
              <a:t>las responsabilidades apostólicas de la vida cristiana.</a:t>
            </a:r>
          </a:p>
          <a:p>
            <a:pPr algn="ctr" eaLnBrk="1"/>
            <a:r>
              <a:rPr lang="es-ES_tradnl" altLang="es-ES"/>
              <a:t>"Cuídese que a la Confirmación preceda </a:t>
            </a:r>
          </a:p>
          <a:p>
            <a:pPr algn="ctr" eaLnBrk="1"/>
            <a:r>
              <a:rPr lang="es-ES_tradnl" altLang="es-ES"/>
              <a:t>una catequesis adecuada </a:t>
            </a:r>
          </a:p>
          <a:p>
            <a:pPr algn="ctr" eaLnBrk="1"/>
            <a:r>
              <a:rPr lang="es-ES_tradnl" altLang="es-ES"/>
              <a:t>y que se le facilite a los candidatos una convivencia  eficaz y suficiente con la comunidad cristiana... </a:t>
            </a:r>
          </a:p>
          <a:p>
            <a:pPr algn="ctr" eaLnBrk="1"/>
            <a:r>
              <a:rPr lang="es-ES_tradnl" altLang="es-ES"/>
              <a:t>así su deseo de participar en la Confirmación </a:t>
            </a:r>
          </a:p>
          <a:p>
            <a:pPr algn="ctr" eaLnBrk="1"/>
            <a:r>
              <a:rPr lang="es-ES_tradnl" altLang="es-ES"/>
              <a:t>podrá ser sincero".  </a:t>
            </a:r>
          </a:p>
        </p:txBody>
      </p:sp>
      <p:sp>
        <p:nvSpPr>
          <p:cNvPr id="20486" name="CuadroTexto 2">
            <a:extLst>
              <a:ext uri="{FF2B5EF4-FFF2-40B4-BE49-F238E27FC236}">
                <a16:creationId xmlns:a16="http://schemas.microsoft.com/office/drawing/2014/main" id="{5AF226D0-9A80-08DB-A105-F89F31CC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765175"/>
            <a:ext cx="3313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b="1"/>
              <a:t>SU PREPARACIÓN</a:t>
            </a:r>
            <a:endParaRPr lang="es-ES_tradnl" altLang="es-E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>
            <a:extLst>
              <a:ext uri="{FF2B5EF4-FFF2-40B4-BE49-F238E27FC236}">
                <a16:creationId xmlns:a16="http://schemas.microsoft.com/office/drawing/2014/main" id="{BD8103FA-1715-315B-DE53-7DB0FE19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7127875" cy="48244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2">
                  <a:alpha val="72000"/>
                </a:schemeClr>
              </a:gs>
              <a:gs pos="50000">
                <a:schemeClr val="bg1"/>
              </a:gs>
              <a:gs pos="100000">
                <a:schemeClr val="bg2">
                  <a:alpha val="72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pic>
        <p:nvPicPr>
          <p:cNvPr id="21506" name="Picture 5" descr="friends04">
            <a:extLst>
              <a:ext uri="{FF2B5EF4-FFF2-40B4-BE49-F238E27FC236}">
                <a16:creationId xmlns:a16="http://schemas.microsoft.com/office/drawing/2014/main" id="{C1F3FBA5-F62C-1355-76BD-0C07C35D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1825"/>
            <a:ext cx="2736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ángulo 1">
            <a:extLst>
              <a:ext uri="{FF2B5EF4-FFF2-40B4-BE49-F238E27FC236}">
                <a16:creationId xmlns:a16="http://schemas.microsoft.com/office/drawing/2014/main" id="{8AAB6952-CF04-EE62-EAA7-FDD4D84E9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060575"/>
            <a:ext cx="3889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endParaRPr lang="es-ES_tradnl" altLang="es-ES" b="1"/>
          </a:p>
          <a:p>
            <a:pPr algn="ctr" eaLnBrk="1"/>
            <a:r>
              <a:rPr lang="es-ES_tradnl" altLang="es-ES" sz="3200" b="1">
                <a:solidFill>
                  <a:srgbClr val="003C77"/>
                </a:solidFill>
              </a:rPr>
              <a:t>SIGNOS </a:t>
            </a:r>
          </a:p>
          <a:p>
            <a:pPr algn="ctr" eaLnBrk="1"/>
            <a:endParaRPr lang="es-ES_tradnl" altLang="es-ES" sz="3200" b="1">
              <a:solidFill>
                <a:srgbClr val="003C77"/>
              </a:solidFill>
            </a:endParaRPr>
          </a:p>
          <a:p>
            <a:pPr algn="ctr" eaLnBrk="1"/>
            <a:r>
              <a:rPr lang="es-ES_tradnl" altLang="es-ES" sz="3200" b="1">
                <a:solidFill>
                  <a:srgbClr val="003C77"/>
                </a:solidFill>
              </a:rPr>
              <a:t>Y </a:t>
            </a:r>
          </a:p>
          <a:p>
            <a:pPr algn="ctr" eaLnBrk="1"/>
            <a:endParaRPr lang="es-ES_tradnl" altLang="es-ES" sz="3200" b="1">
              <a:solidFill>
                <a:srgbClr val="003C77"/>
              </a:solidFill>
            </a:endParaRPr>
          </a:p>
          <a:p>
            <a:pPr algn="ctr" eaLnBrk="1"/>
            <a:r>
              <a:rPr lang="es-ES_tradnl" altLang="es-ES" sz="3200" b="1">
                <a:solidFill>
                  <a:srgbClr val="003C77"/>
                </a:solidFill>
              </a:rPr>
              <a:t>SIGNIFICADO</a:t>
            </a:r>
            <a:endParaRPr lang="es-ES_tradnl" altLang="es-ES" sz="3200">
              <a:solidFill>
                <a:srgbClr val="003C77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215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215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>
            <a:extLst>
              <a:ext uri="{FF2B5EF4-FFF2-40B4-BE49-F238E27FC236}">
                <a16:creationId xmlns:a16="http://schemas.microsoft.com/office/drawing/2014/main" id="{82335C6C-D23C-0FBD-806B-D1A7BFAA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484313"/>
            <a:ext cx="7343775" cy="489743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2">
                  <a:alpha val="72000"/>
                </a:schemeClr>
              </a:gs>
              <a:gs pos="50000">
                <a:schemeClr val="bg1"/>
              </a:gs>
              <a:gs pos="100000">
                <a:schemeClr val="bg2">
                  <a:alpha val="72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pic>
        <p:nvPicPr>
          <p:cNvPr id="22530" name="Picture 5" descr="friends04">
            <a:extLst>
              <a:ext uri="{FF2B5EF4-FFF2-40B4-BE49-F238E27FC236}">
                <a16:creationId xmlns:a16="http://schemas.microsoft.com/office/drawing/2014/main" id="{04E2B6A2-3A5E-CA4D-35DF-B70BD084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1825"/>
            <a:ext cx="27368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ángulo 1">
            <a:extLst>
              <a:ext uri="{FF2B5EF4-FFF2-40B4-BE49-F238E27FC236}">
                <a16:creationId xmlns:a16="http://schemas.microsoft.com/office/drawing/2014/main" id="{54C49A13-7015-9D8F-13E9-59634CE68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57338"/>
            <a:ext cx="73437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/>
              <a:t> </a:t>
            </a:r>
          </a:p>
          <a:p>
            <a:pPr algn="ctr" eaLnBrk="1"/>
            <a:r>
              <a:rPr lang="es-ES_tradnl" altLang="es-ES"/>
              <a:t>	Desde los primeros tiempos, los Apóstoles, comunicaban a los nuevos cristianos, </a:t>
            </a:r>
          </a:p>
          <a:p>
            <a:pPr algn="ctr" eaLnBrk="1"/>
            <a:r>
              <a:rPr lang="es-ES_tradnl" altLang="es-ES"/>
              <a:t>mediante la imposición de las manos, el don del Espíritu Santo, destinado a completar la gracia del Bautismo.(Hechos 8,15-17; 19,5-6).</a:t>
            </a:r>
          </a:p>
          <a:p>
            <a:pPr algn="ctr" eaLnBrk="1"/>
            <a:r>
              <a:rPr lang="es-ES_tradnl" altLang="es-ES"/>
              <a:t>	Es esta imposición de las manos la que ha sido con toda razón considerada, por la tradición de la Iglesia, como el primitivo origen </a:t>
            </a:r>
          </a:p>
          <a:p>
            <a:pPr algn="ctr" eaLnBrk="1"/>
            <a:r>
              <a:rPr lang="es-ES_tradnl" altLang="es-ES"/>
              <a:t>del Sacramento de la Confirmación, </a:t>
            </a:r>
          </a:p>
          <a:p>
            <a:pPr algn="ctr" eaLnBrk="1"/>
            <a:r>
              <a:rPr lang="es-ES_tradnl" altLang="es-ES"/>
              <a:t>    el cual perpetúa , en cierto modo, en la Iglesia, </a:t>
            </a:r>
          </a:p>
          <a:p>
            <a:pPr algn="ctr" eaLnBrk="1"/>
            <a:r>
              <a:rPr lang="es-ES_tradnl" altLang="es-ES"/>
              <a:t>la experiencia de Pentecostés.</a:t>
            </a:r>
          </a:p>
        </p:txBody>
      </p:sp>
      <p:sp>
        <p:nvSpPr>
          <p:cNvPr id="22532" name="CuadroTexto 3">
            <a:extLst>
              <a:ext uri="{FF2B5EF4-FFF2-40B4-BE49-F238E27FC236}">
                <a16:creationId xmlns:a16="http://schemas.microsoft.com/office/drawing/2014/main" id="{A0C0D0CF-DC8C-A6E0-D118-AFA4FF75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0"/>
            <a:ext cx="763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endParaRPr lang="es-ES_tradnl" altLang="es-ES" b="1"/>
          </a:p>
          <a:p>
            <a:pPr algn="ctr" eaLnBrk="1"/>
            <a:r>
              <a:rPr lang="es-ES_tradnl" altLang="es-ES" b="1"/>
              <a:t>A) LA IMPOSICIÓN DE LAS MANOS</a:t>
            </a:r>
            <a:endParaRPr lang="es-ES_tradnl" altLang="es-E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theme/theme1.xml><?xml version="1.0" encoding="utf-8"?>
<a:theme xmlns:a="http://schemas.openxmlformats.org/drawingml/2006/main" name="Papel de arroz">
  <a:themeElements>
    <a:clrScheme name="Personalizar 48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Papel de arroz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apel de arroz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l de arroz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</TotalTime>
  <Words>3251</Words>
  <Application>Microsoft Macintosh PowerPoint</Application>
  <PresentationFormat>Presentación en pantalla (4:3)</PresentationFormat>
  <Paragraphs>694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Bookman Old Style</vt:lpstr>
      <vt:lpstr>Calibri</vt:lpstr>
      <vt:lpstr>Impact</vt:lpstr>
      <vt:lpstr>Times New Roman</vt:lpstr>
      <vt:lpstr>Wingdings</vt:lpstr>
      <vt:lpstr>Papel de arroz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Forteco Ltda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 Hernandez</dc:creator>
  <cp:lastModifiedBy>eusebiofigue@gmail.com</cp:lastModifiedBy>
  <cp:revision>198</cp:revision>
  <cp:lastPrinted>1601-01-01T00:00:00Z</cp:lastPrinted>
  <dcterms:created xsi:type="dcterms:W3CDTF">2001-12-05T16:17:07Z</dcterms:created>
  <dcterms:modified xsi:type="dcterms:W3CDTF">2024-04-14T14:45:25Z</dcterms:modified>
</cp:coreProperties>
</file>