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0"/>
  </p:notesMasterIdLst>
  <p:sldIdLst>
    <p:sldId id="287" r:id="rId2"/>
    <p:sldId id="294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72" r:id="rId17"/>
    <p:sldId id="282" r:id="rId18"/>
    <p:sldId id="281" r:id="rId19"/>
    <p:sldId id="280" r:id="rId20"/>
    <p:sldId id="279" r:id="rId21"/>
    <p:sldId id="278" r:id="rId22"/>
    <p:sldId id="295" r:id="rId23"/>
    <p:sldId id="276" r:id="rId24"/>
    <p:sldId id="275" r:id="rId25"/>
    <p:sldId id="274" r:id="rId26"/>
    <p:sldId id="284" r:id="rId27"/>
    <p:sldId id="273" r:id="rId28"/>
    <p:sldId id="286" r:id="rId29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4AEBA0-9817-1737-2DB3-B0EB81A031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748A3A-4BB5-55BE-8D27-31A766E443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CF095C-49F9-2841-A92A-DFBC78BAD08B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06455312-2633-012D-2707-89686E884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0926530-6EAC-F175-FE6F-9BFE79E9D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886042-0790-BA7E-2B2A-4A304F1F51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288EA5-91A9-049A-5554-1641C9BC8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CA72C7-BF28-C047-91B9-708829D23F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Marcador de imagen de diapositiva 1">
            <a:extLst>
              <a:ext uri="{FF2B5EF4-FFF2-40B4-BE49-F238E27FC236}">
                <a16:creationId xmlns:a16="http://schemas.microsoft.com/office/drawing/2014/main" id="{9D0B5866-6F2E-EC63-40BC-48CB9764E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Marcador de notas 2">
            <a:extLst>
              <a:ext uri="{FF2B5EF4-FFF2-40B4-BE49-F238E27FC236}">
                <a16:creationId xmlns:a16="http://schemas.microsoft.com/office/drawing/2014/main" id="{9EFFF831-1BE1-D7D3-932B-31295876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099" name="Marcador de número de diapositiva 3">
            <a:extLst>
              <a:ext uri="{FF2B5EF4-FFF2-40B4-BE49-F238E27FC236}">
                <a16:creationId xmlns:a16="http://schemas.microsoft.com/office/drawing/2014/main" id="{39A9F76F-DFA8-D7B9-5835-D85BDDF5F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28C8A4-01E2-0643-899F-B4B09AF93630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>
            <a:extLst>
              <a:ext uri="{FF2B5EF4-FFF2-40B4-BE49-F238E27FC236}">
                <a16:creationId xmlns:a16="http://schemas.microsoft.com/office/drawing/2014/main" id="{46B37354-5BD1-7AA9-D7EF-786509DC2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Marcador de notas 2">
            <a:extLst>
              <a:ext uri="{FF2B5EF4-FFF2-40B4-BE49-F238E27FC236}">
                <a16:creationId xmlns:a16="http://schemas.microsoft.com/office/drawing/2014/main" id="{37519631-0F7C-50FF-C3B4-E2261C453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2531" name="Marcador de número de diapositiva 3">
            <a:extLst>
              <a:ext uri="{FF2B5EF4-FFF2-40B4-BE49-F238E27FC236}">
                <a16:creationId xmlns:a16="http://schemas.microsoft.com/office/drawing/2014/main" id="{2BF2240F-692B-84E6-2117-81E4DBF50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DC1892-0D83-7649-A8B2-CFC6FD6C5181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>
            <a:extLst>
              <a:ext uri="{FF2B5EF4-FFF2-40B4-BE49-F238E27FC236}">
                <a16:creationId xmlns:a16="http://schemas.microsoft.com/office/drawing/2014/main" id="{E46F18F2-ABFC-7258-B406-D793D6EDB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Marcador de notas 2">
            <a:extLst>
              <a:ext uri="{FF2B5EF4-FFF2-40B4-BE49-F238E27FC236}">
                <a16:creationId xmlns:a16="http://schemas.microsoft.com/office/drawing/2014/main" id="{A65B167B-A57B-ED51-483C-AA6D9921E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4579" name="Marcador de número de diapositiva 3">
            <a:extLst>
              <a:ext uri="{FF2B5EF4-FFF2-40B4-BE49-F238E27FC236}">
                <a16:creationId xmlns:a16="http://schemas.microsoft.com/office/drawing/2014/main" id="{4A14F917-57CF-9FCD-EC31-31FEA766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85BCE8-74AD-4145-9C62-118248DE77AF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imagen de diapositiva 1">
            <a:extLst>
              <a:ext uri="{FF2B5EF4-FFF2-40B4-BE49-F238E27FC236}">
                <a16:creationId xmlns:a16="http://schemas.microsoft.com/office/drawing/2014/main" id="{649C627F-8AE0-EE69-7B5D-698858BEB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Marcador de notas 2">
            <a:extLst>
              <a:ext uri="{FF2B5EF4-FFF2-40B4-BE49-F238E27FC236}">
                <a16:creationId xmlns:a16="http://schemas.microsoft.com/office/drawing/2014/main" id="{DD7EED30-FAA1-1100-1C21-40560E34F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6627" name="Marcador de número de diapositiva 3">
            <a:extLst>
              <a:ext uri="{FF2B5EF4-FFF2-40B4-BE49-F238E27FC236}">
                <a16:creationId xmlns:a16="http://schemas.microsoft.com/office/drawing/2014/main" id="{ACD9209E-2FAD-EA67-BE44-B1634E2BA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9295CA-8949-4E44-9977-008A0DACB41B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>
            <a:extLst>
              <a:ext uri="{FF2B5EF4-FFF2-40B4-BE49-F238E27FC236}">
                <a16:creationId xmlns:a16="http://schemas.microsoft.com/office/drawing/2014/main" id="{2D7A60AE-98C0-BC0A-EE30-99ADD1014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Marcador de notas 2">
            <a:extLst>
              <a:ext uri="{FF2B5EF4-FFF2-40B4-BE49-F238E27FC236}">
                <a16:creationId xmlns:a16="http://schemas.microsoft.com/office/drawing/2014/main" id="{0A7F8121-DB01-5FAD-8D55-379683CDE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8675" name="Marcador de número de diapositiva 3">
            <a:extLst>
              <a:ext uri="{FF2B5EF4-FFF2-40B4-BE49-F238E27FC236}">
                <a16:creationId xmlns:a16="http://schemas.microsoft.com/office/drawing/2014/main" id="{D78B842C-D7A7-EC3F-BFAA-74A150F8D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18F43-1D7E-0248-ACF7-CC3B402CABB9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imagen de diapositiva 1">
            <a:extLst>
              <a:ext uri="{FF2B5EF4-FFF2-40B4-BE49-F238E27FC236}">
                <a16:creationId xmlns:a16="http://schemas.microsoft.com/office/drawing/2014/main" id="{85930810-E05F-7F77-F249-9CE72A529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Marcador de notas 2">
            <a:extLst>
              <a:ext uri="{FF2B5EF4-FFF2-40B4-BE49-F238E27FC236}">
                <a16:creationId xmlns:a16="http://schemas.microsoft.com/office/drawing/2014/main" id="{FE053057-FBAC-30FE-74A3-8CCE308D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0723" name="Marcador de número de diapositiva 3">
            <a:extLst>
              <a:ext uri="{FF2B5EF4-FFF2-40B4-BE49-F238E27FC236}">
                <a16:creationId xmlns:a16="http://schemas.microsoft.com/office/drawing/2014/main" id="{1168FF68-09FB-BAE6-EBCD-09EF9E68C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A119D-5C68-7749-B0D5-56E374BCA2DC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>
            <a:extLst>
              <a:ext uri="{FF2B5EF4-FFF2-40B4-BE49-F238E27FC236}">
                <a16:creationId xmlns:a16="http://schemas.microsoft.com/office/drawing/2014/main" id="{420E2065-854E-EC0D-CD7E-94A603141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Marcador de notas 2">
            <a:extLst>
              <a:ext uri="{FF2B5EF4-FFF2-40B4-BE49-F238E27FC236}">
                <a16:creationId xmlns:a16="http://schemas.microsoft.com/office/drawing/2014/main" id="{F2CC7781-E39A-6454-2D7A-FA1E9A64A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2771" name="Marcador de número de diapositiva 3">
            <a:extLst>
              <a:ext uri="{FF2B5EF4-FFF2-40B4-BE49-F238E27FC236}">
                <a16:creationId xmlns:a16="http://schemas.microsoft.com/office/drawing/2014/main" id="{6B7B2144-00A2-4560-1CE0-1CDA3599B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90633-6D1D-2048-BDAF-947F78AC344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imagen de diapositiva 1">
            <a:extLst>
              <a:ext uri="{FF2B5EF4-FFF2-40B4-BE49-F238E27FC236}">
                <a16:creationId xmlns:a16="http://schemas.microsoft.com/office/drawing/2014/main" id="{A07AF8B0-3F82-3409-478B-C0EC810F1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Marcador de notas 2">
            <a:extLst>
              <a:ext uri="{FF2B5EF4-FFF2-40B4-BE49-F238E27FC236}">
                <a16:creationId xmlns:a16="http://schemas.microsoft.com/office/drawing/2014/main" id="{9092259B-D755-CAE9-5A45-0AC487FE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4819" name="Marcador de número de diapositiva 3">
            <a:extLst>
              <a:ext uri="{FF2B5EF4-FFF2-40B4-BE49-F238E27FC236}">
                <a16:creationId xmlns:a16="http://schemas.microsoft.com/office/drawing/2014/main" id="{1AF89A49-6E69-2F5F-38DC-69FCDE03C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2065E-B02C-7042-B2B6-4EBA7450E660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imagen de diapositiva 1">
            <a:extLst>
              <a:ext uri="{FF2B5EF4-FFF2-40B4-BE49-F238E27FC236}">
                <a16:creationId xmlns:a16="http://schemas.microsoft.com/office/drawing/2014/main" id="{E823B9FA-E937-84B0-ACA5-A623D2B5C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Marcador de notas 2">
            <a:extLst>
              <a:ext uri="{FF2B5EF4-FFF2-40B4-BE49-F238E27FC236}">
                <a16:creationId xmlns:a16="http://schemas.microsoft.com/office/drawing/2014/main" id="{04852732-E0D9-0B22-2FF5-96EB7754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6867" name="Marcador de número de diapositiva 3">
            <a:extLst>
              <a:ext uri="{FF2B5EF4-FFF2-40B4-BE49-F238E27FC236}">
                <a16:creationId xmlns:a16="http://schemas.microsoft.com/office/drawing/2014/main" id="{9E666E74-C434-8510-B4D6-F5ABEE9E6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E7AFF-290D-794A-92BE-74C79DA6813F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imagen de diapositiva 1">
            <a:extLst>
              <a:ext uri="{FF2B5EF4-FFF2-40B4-BE49-F238E27FC236}">
                <a16:creationId xmlns:a16="http://schemas.microsoft.com/office/drawing/2014/main" id="{049AA013-3040-F09C-9128-165A3C2DC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Marcador de notas 2">
            <a:extLst>
              <a:ext uri="{FF2B5EF4-FFF2-40B4-BE49-F238E27FC236}">
                <a16:creationId xmlns:a16="http://schemas.microsoft.com/office/drawing/2014/main" id="{A14920E7-F70D-7789-4807-D6CB45FB5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38915" name="Marcador de número de diapositiva 3">
            <a:extLst>
              <a:ext uri="{FF2B5EF4-FFF2-40B4-BE49-F238E27FC236}">
                <a16:creationId xmlns:a16="http://schemas.microsoft.com/office/drawing/2014/main" id="{302E554C-7F45-20ED-C54B-6172084D0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CEB56-FB38-ED4F-9EEC-BA3770D972E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imagen de diapositiva 1">
            <a:extLst>
              <a:ext uri="{FF2B5EF4-FFF2-40B4-BE49-F238E27FC236}">
                <a16:creationId xmlns:a16="http://schemas.microsoft.com/office/drawing/2014/main" id="{1FC9CA2E-C95B-E0F9-7CCB-C0598A004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Marcador de notas 2">
            <a:extLst>
              <a:ext uri="{FF2B5EF4-FFF2-40B4-BE49-F238E27FC236}">
                <a16:creationId xmlns:a16="http://schemas.microsoft.com/office/drawing/2014/main" id="{9B241652-23E4-0EA2-57B2-C3EFA4655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0963" name="Marcador de número de diapositiva 3">
            <a:extLst>
              <a:ext uri="{FF2B5EF4-FFF2-40B4-BE49-F238E27FC236}">
                <a16:creationId xmlns:a16="http://schemas.microsoft.com/office/drawing/2014/main" id="{CC752F71-C604-B5B2-8810-07ED8C23D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337FDC-0869-A64F-911A-4BF96FEECFC1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Marcador de imagen de diapositiva 1">
            <a:extLst>
              <a:ext uri="{FF2B5EF4-FFF2-40B4-BE49-F238E27FC236}">
                <a16:creationId xmlns:a16="http://schemas.microsoft.com/office/drawing/2014/main" id="{FAA99AC2-AD22-7E44-073E-000B07E1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Marcador de notas 2">
            <a:extLst>
              <a:ext uri="{FF2B5EF4-FFF2-40B4-BE49-F238E27FC236}">
                <a16:creationId xmlns:a16="http://schemas.microsoft.com/office/drawing/2014/main" id="{D7CBD369-E172-4326-1C36-3A6DF946B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6147" name="Marcador de número de diapositiva 3">
            <a:extLst>
              <a:ext uri="{FF2B5EF4-FFF2-40B4-BE49-F238E27FC236}">
                <a16:creationId xmlns:a16="http://schemas.microsoft.com/office/drawing/2014/main" id="{FFA2D285-CFE4-5668-9453-18EB98545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E284C8-2CA2-6241-87E0-6C0AF2699143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>
            <a:extLst>
              <a:ext uri="{FF2B5EF4-FFF2-40B4-BE49-F238E27FC236}">
                <a16:creationId xmlns:a16="http://schemas.microsoft.com/office/drawing/2014/main" id="{9D6A7A4F-67A1-42B9-7ED4-8B275312A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Marcador de notas 2">
            <a:extLst>
              <a:ext uri="{FF2B5EF4-FFF2-40B4-BE49-F238E27FC236}">
                <a16:creationId xmlns:a16="http://schemas.microsoft.com/office/drawing/2014/main" id="{A71F7326-B13D-5C62-EDA8-C7B56BA93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3011" name="Marcador de número de diapositiva 3">
            <a:extLst>
              <a:ext uri="{FF2B5EF4-FFF2-40B4-BE49-F238E27FC236}">
                <a16:creationId xmlns:a16="http://schemas.microsoft.com/office/drawing/2014/main" id="{F3F3558A-69BF-B5BF-2CA0-49367A38D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B17BE-DBCC-DC49-B77B-8A479C79F84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imagen de diapositiva 1">
            <a:extLst>
              <a:ext uri="{FF2B5EF4-FFF2-40B4-BE49-F238E27FC236}">
                <a16:creationId xmlns:a16="http://schemas.microsoft.com/office/drawing/2014/main" id="{A0C409B5-9E9E-0C1A-53E8-457C253F1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Marcador de notas 2">
            <a:extLst>
              <a:ext uri="{FF2B5EF4-FFF2-40B4-BE49-F238E27FC236}">
                <a16:creationId xmlns:a16="http://schemas.microsoft.com/office/drawing/2014/main" id="{79F32C61-2B20-C75B-D47E-74608BF27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5059" name="Marcador de número de diapositiva 3">
            <a:extLst>
              <a:ext uri="{FF2B5EF4-FFF2-40B4-BE49-F238E27FC236}">
                <a16:creationId xmlns:a16="http://schemas.microsoft.com/office/drawing/2014/main" id="{9B28E65C-5B04-1029-AFF3-2197480F5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9A288D-6A00-6148-A557-E1EA2F01086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imagen de diapositiva 1">
            <a:extLst>
              <a:ext uri="{FF2B5EF4-FFF2-40B4-BE49-F238E27FC236}">
                <a16:creationId xmlns:a16="http://schemas.microsoft.com/office/drawing/2014/main" id="{4B90091E-9442-A246-524F-66A67A894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Marcador de notas 2">
            <a:extLst>
              <a:ext uri="{FF2B5EF4-FFF2-40B4-BE49-F238E27FC236}">
                <a16:creationId xmlns:a16="http://schemas.microsoft.com/office/drawing/2014/main" id="{6FEC1566-23B3-561A-A932-2500254AA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7107" name="Marcador de número de diapositiva 3">
            <a:extLst>
              <a:ext uri="{FF2B5EF4-FFF2-40B4-BE49-F238E27FC236}">
                <a16:creationId xmlns:a16="http://schemas.microsoft.com/office/drawing/2014/main" id="{CB3E9639-BDF0-60C7-A8B5-15E650A26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6834D-ACA9-7F44-AB16-87B66B88A208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imagen de diapositiva 1">
            <a:extLst>
              <a:ext uri="{FF2B5EF4-FFF2-40B4-BE49-F238E27FC236}">
                <a16:creationId xmlns:a16="http://schemas.microsoft.com/office/drawing/2014/main" id="{C084D839-D919-6795-C5FA-48A25A8BB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Marcador de notas 2">
            <a:extLst>
              <a:ext uri="{FF2B5EF4-FFF2-40B4-BE49-F238E27FC236}">
                <a16:creationId xmlns:a16="http://schemas.microsoft.com/office/drawing/2014/main" id="{AA89789D-11C4-D8DB-70DA-4DDAC975D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9155" name="Marcador de número de diapositiva 3">
            <a:extLst>
              <a:ext uri="{FF2B5EF4-FFF2-40B4-BE49-F238E27FC236}">
                <a16:creationId xmlns:a16="http://schemas.microsoft.com/office/drawing/2014/main" id="{D5C2987F-FBD9-D29D-9866-8F7451B9F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F068DE-1FBE-9346-B5E8-0D184E14A1B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imagen de diapositiva 1">
            <a:extLst>
              <a:ext uri="{FF2B5EF4-FFF2-40B4-BE49-F238E27FC236}">
                <a16:creationId xmlns:a16="http://schemas.microsoft.com/office/drawing/2014/main" id="{40631105-83D7-3456-C439-7D3A439A8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Marcador de notas 2">
            <a:extLst>
              <a:ext uri="{FF2B5EF4-FFF2-40B4-BE49-F238E27FC236}">
                <a16:creationId xmlns:a16="http://schemas.microsoft.com/office/drawing/2014/main" id="{1A7CDC71-35F0-0890-5931-B3C547A0B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51203" name="Marcador de número de diapositiva 3">
            <a:extLst>
              <a:ext uri="{FF2B5EF4-FFF2-40B4-BE49-F238E27FC236}">
                <a16:creationId xmlns:a16="http://schemas.microsoft.com/office/drawing/2014/main" id="{BAE82E88-FE94-575A-BC3C-1197EC4BB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7D001-AC23-CF43-9325-28A65D69E3F7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imagen de diapositiva 1">
            <a:extLst>
              <a:ext uri="{FF2B5EF4-FFF2-40B4-BE49-F238E27FC236}">
                <a16:creationId xmlns:a16="http://schemas.microsoft.com/office/drawing/2014/main" id="{BC57978C-BAE5-A865-2B14-62909C6BF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Marcador de notas 2">
            <a:extLst>
              <a:ext uri="{FF2B5EF4-FFF2-40B4-BE49-F238E27FC236}">
                <a16:creationId xmlns:a16="http://schemas.microsoft.com/office/drawing/2014/main" id="{F4CBE72B-A17B-C31D-14DE-D59EA5A24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53251" name="Marcador de número de diapositiva 3">
            <a:extLst>
              <a:ext uri="{FF2B5EF4-FFF2-40B4-BE49-F238E27FC236}">
                <a16:creationId xmlns:a16="http://schemas.microsoft.com/office/drawing/2014/main" id="{359BCA7C-D897-529F-41BC-A3FDE46FE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54F117-3098-4246-BD00-FAB44B7AAAF7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imagen de diapositiva 1">
            <a:extLst>
              <a:ext uri="{FF2B5EF4-FFF2-40B4-BE49-F238E27FC236}">
                <a16:creationId xmlns:a16="http://schemas.microsoft.com/office/drawing/2014/main" id="{F0881E50-A1B7-B72C-4C97-2581E5C2E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Marcador de notas 2">
            <a:extLst>
              <a:ext uri="{FF2B5EF4-FFF2-40B4-BE49-F238E27FC236}">
                <a16:creationId xmlns:a16="http://schemas.microsoft.com/office/drawing/2014/main" id="{66186ACE-8168-E024-7611-295FB558A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55299" name="Marcador de número de diapositiva 3">
            <a:extLst>
              <a:ext uri="{FF2B5EF4-FFF2-40B4-BE49-F238E27FC236}">
                <a16:creationId xmlns:a16="http://schemas.microsoft.com/office/drawing/2014/main" id="{2ACE3BF3-B2D0-E35B-63C9-E9AD996E9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C8349B-0256-0448-8816-161B06C8F4D5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imagen de diapositiva 1">
            <a:extLst>
              <a:ext uri="{FF2B5EF4-FFF2-40B4-BE49-F238E27FC236}">
                <a16:creationId xmlns:a16="http://schemas.microsoft.com/office/drawing/2014/main" id="{FE029A76-2A06-2FC6-9AA8-C05DA582E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Marcador de notas 2">
            <a:extLst>
              <a:ext uri="{FF2B5EF4-FFF2-40B4-BE49-F238E27FC236}">
                <a16:creationId xmlns:a16="http://schemas.microsoft.com/office/drawing/2014/main" id="{AA8AE435-9D78-BDEA-08EE-B3711A8A6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57347" name="Marcador de número de diapositiva 3">
            <a:extLst>
              <a:ext uri="{FF2B5EF4-FFF2-40B4-BE49-F238E27FC236}">
                <a16:creationId xmlns:a16="http://schemas.microsoft.com/office/drawing/2014/main" id="{8E494C92-462A-F09B-66E1-DAAE7A835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7C51C9-5EE6-1342-92AB-54A18237EF25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imagen de diapositiva 1">
            <a:extLst>
              <a:ext uri="{FF2B5EF4-FFF2-40B4-BE49-F238E27FC236}">
                <a16:creationId xmlns:a16="http://schemas.microsoft.com/office/drawing/2014/main" id="{FFF41AEC-4A11-7D99-0F1C-21A639183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Marcador de notas 2">
            <a:extLst>
              <a:ext uri="{FF2B5EF4-FFF2-40B4-BE49-F238E27FC236}">
                <a16:creationId xmlns:a16="http://schemas.microsoft.com/office/drawing/2014/main" id="{9DD7998A-D0A2-16E6-C4DE-625267990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59395" name="Marcador de número de diapositiva 3">
            <a:extLst>
              <a:ext uri="{FF2B5EF4-FFF2-40B4-BE49-F238E27FC236}">
                <a16:creationId xmlns:a16="http://schemas.microsoft.com/office/drawing/2014/main" id="{615C0225-AC01-5832-4FCC-AD9FA27EC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EEEF7-CC0E-4140-B3D4-B0E79B438E59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Marcador de imagen de diapositiva 1">
            <a:extLst>
              <a:ext uri="{FF2B5EF4-FFF2-40B4-BE49-F238E27FC236}">
                <a16:creationId xmlns:a16="http://schemas.microsoft.com/office/drawing/2014/main" id="{E178E792-F6EF-7C51-C63A-BAF6E7114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Marcador de notas 2">
            <a:extLst>
              <a:ext uri="{FF2B5EF4-FFF2-40B4-BE49-F238E27FC236}">
                <a16:creationId xmlns:a16="http://schemas.microsoft.com/office/drawing/2014/main" id="{847852BE-44AD-BA41-ACA5-E13FCC217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8195" name="Marcador de número de diapositiva 3">
            <a:extLst>
              <a:ext uri="{FF2B5EF4-FFF2-40B4-BE49-F238E27FC236}">
                <a16:creationId xmlns:a16="http://schemas.microsoft.com/office/drawing/2014/main" id="{54384831-E2CC-18A4-3FBC-D38E6FDA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9577C-2DB4-7E41-8F0A-8CAE24700B36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Marcador de imagen de diapositiva 1">
            <a:extLst>
              <a:ext uri="{FF2B5EF4-FFF2-40B4-BE49-F238E27FC236}">
                <a16:creationId xmlns:a16="http://schemas.microsoft.com/office/drawing/2014/main" id="{50392761-CE87-6062-E4FA-657C04AC3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Marcador de notas 2">
            <a:extLst>
              <a:ext uri="{FF2B5EF4-FFF2-40B4-BE49-F238E27FC236}">
                <a16:creationId xmlns:a16="http://schemas.microsoft.com/office/drawing/2014/main" id="{C0949B40-FF20-6C13-2113-E608BE219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10243" name="Marcador de número de diapositiva 3">
            <a:extLst>
              <a:ext uri="{FF2B5EF4-FFF2-40B4-BE49-F238E27FC236}">
                <a16:creationId xmlns:a16="http://schemas.microsoft.com/office/drawing/2014/main" id="{4003F0E1-790B-E980-14F0-CCDA72F28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0C2929-EAD4-FF4D-8D09-ADE2C0B85981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Marcador de imagen de diapositiva 1">
            <a:extLst>
              <a:ext uri="{FF2B5EF4-FFF2-40B4-BE49-F238E27FC236}">
                <a16:creationId xmlns:a16="http://schemas.microsoft.com/office/drawing/2014/main" id="{C1D017CF-1D28-D715-867C-53775454C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Marcador de notas 2">
            <a:extLst>
              <a:ext uri="{FF2B5EF4-FFF2-40B4-BE49-F238E27FC236}">
                <a16:creationId xmlns:a16="http://schemas.microsoft.com/office/drawing/2014/main" id="{9A9302BC-933E-45A0-933A-3D1B1876A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12291" name="Marcador de número de diapositiva 3">
            <a:extLst>
              <a:ext uri="{FF2B5EF4-FFF2-40B4-BE49-F238E27FC236}">
                <a16:creationId xmlns:a16="http://schemas.microsoft.com/office/drawing/2014/main" id="{CCE6FCDC-4BEA-5C5A-5C3C-82F616A94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A28E2-1874-9648-AEAA-25F29B1404F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Marcador de imagen de diapositiva 1">
            <a:extLst>
              <a:ext uri="{FF2B5EF4-FFF2-40B4-BE49-F238E27FC236}">
                <a16:creationId xmlns:a16="http://schemas.microsoft.com/office/drawing/2014/main" id="{E8FF4B8B-DB6F-480A-DDA1-58DD87203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Marcador de notas 2">
            <a:extLst>
              <a:ext uri="{FF2B5EF4-FFF2-40B4-BE49-F238E27FC236}">
                <a16:creationId xmlns:a16="http://schemas.microsoft.com/office/drawing/2014/main" id="{F73C3BDA-DDBA-036E-9EF3-AA39A571A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14339" name="Marcador de número de diapositiva 3">
            <a:extLst>
              <a:ext uri="{FF2B5EF4-FFF2-40B4-BE49-F238E27FC236}">
                <a16:creationId xmlns:a16="http://schemas.microsoft.com/office/drawing/2014/main" id="{A4AE4561-7575-E024-ABF6-6261DF534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3AEA49-F70F-0F42-99CC-58571F250A39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imagen de diapositiva 1">
            <a:extLst>
              <a:ext uri="{FF2B5EF4-FFF2-40B4-BE49-F238E27FC236}">
                <a16:creationId xmlns:a16="http://schemas.microsoft.com/office/drawing/2014/main" id="{1A4BDF9E-7025-AC30-F1A1-8A1F28C89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Marcador de notas 2">
            <a:extLst>
              <a:ext uri="{FF2B5EF4-FFF2-40B4-BE49-F238E27FC236}">
                <a16:creationId xmlns:a16="http://schemas.microsoft.com/office/drawing/2014/main" id="{FAA13943-B98C-71EB-9B0E-12EC94601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16387" name="Marcador de número de diapositiva 3">
            <a:extLst>
              <a:ext uri="{FF2B5EF4-FFF2-40B4-BE49-F238E27FC236}">
                <a16:creationId xmlns:a16="http://schemas.microsoft.com/office/drawing/2014/main" id="{485BE164-3869-4F40-3B3D-8F9108C68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818E0A-5D49-F04D-A459-9832836D9026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>
            <a:extLst>
              <a:ext uri="{FF2B5EF4-FFF2-40B4-BE49-F238E27FC236}">
                <a16:creationId xmlns:a16="http://schemas.microsoft.com/office/drawing/2014/main" id="{7B407B9D-0758-86EA-A0C7-C6F92887D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Marcador de notas 2">
            <a:extLst>
              <a:ext uri="{FF2B5EF4-FFF2-40B4-BE49-F238E27FC236}">
                <a16:creationId xmlns:a16="http://schemas.microsoft.com/office/drawing/2014/main" id="{5452A59C-4D52-FD53-B565-0CD46111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18435" name="Marcador de número de diapositiva 3">
            <a:extLst>
              <a:ext uri="{FF2B5EF4-FFF2-40B4-BE49-F238E27FC236}">
                <a16:creationId xmlns:a16="http://schemas.microsoft.com/office/drawing/2014/main" id="{0F89CF2F-4844-CB32-EB8F-FA5BF5782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59F96-EE28-7A4C-9E70-86D1B98B2054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>
            <a:extLst>
              <a:ext uri="{FF2B5EF4-FFF2-40B4-BE49-F238E27FC236}">
                <a16:creationId xmlns:a16="http://schemas.microsoft.com/office/drawing/2014/main" id="{A994F1B3-453A-2E27-EF47-5F192022F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Marcador de notas 2">
            <a:extLst>
              <a:ext uri="{FF2B5EF4-FFF2-40B4-BE49-F238E27FC236}">
                <a16:creationId xmlns:a16="http://schemas.microsoft.com/office/drawing/2014/main" id="{C2E71A65-90FB-B8C2-4962-2D5B48A3B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20483" name="Marcador de número de diapositiva 3">
            <a:extLst>
              <a:ext uri="{FF2B5EF4-FFF2-40B4-BE49-F238E27FC236}">
                <a16:creationId xmlns:a16="http://schemas.microsoft.com/office/drawing/2014/main" id="{860B15F3-EF52-DDFE-3981-86561F26A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899749-054C-AC40-B8F1-290B3EACFF92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5C9C1-705D-14A5-4B7A-8DB545B5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567-A166-E44C-B51F-A6EDE8CCD6E1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EE0204-5D2A-A992-2355-278002FD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BFA51-6150-8DF4-F884-E8443977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684D-CB68-E54B-8E43-3A1F0E69E5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45699"/>
      </p:ext>
    </p:extLst>
  </p:cSld>
  <p:clrMapOvr>
    <a:masterClrMapping/>
  </p:clrMapOvr>
  <p:transition spd="slow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DF589-CF19-72C7-0501-1EF195A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4933-B1FC-0F46-826E-AAB771889B78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ECC7D-E3E0-2D0B-95C7-73C1FFB2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2E16B-55C6-0034-E8A0-B9695043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9669-F06E-D141-9F7C-AAA7FA101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494392"/>
      </p:ext>
    </p:extLst>
  </p:cSld>
  <p:clrMapOvr>
    <a:masterClrMapping/>
  </p:clrMapOvr>
  <p:transition spd="slow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D3CDE-C163-631A-529E-056F3F7A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A439-7D69-0747-A04C-46FA502F942A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3DF0D-4AF1-AC70-AB6A-87909645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904D9-F89C-C65F-91B0-E4C46C36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5D6E-5895-2645-8C0F-8D4BDF0A25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789943"/>
      </p:ext>
    </p:extLst>
  </p:cSld>
  <p:clrMapOvr>
    <a:masterClrMapping/>
  </p:clrMapOvr>
  <p:transition spd="slow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0DC3A-BB0B-2E4A-B6D7-30D614D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9BCC-9335-3B40-AC9E-6C48154FDC7E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AB85E8-A145-65C4-E6B0-B5DA46D9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41554-BF3C-F6DB-5E52-FFEC7C27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571E-8AC1-294E-B816-2D535CE45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500930"/>
      </p:ext>
    </p:extLst>
  </p:cSld>
  <p:clrMapOvr>
    <a:masterClrMapping/>
  </p:clrMapOvr>
  <p:transition spd="slow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8DE90-58E8-7563-9C24-7CE40CF7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CD4E-9565-FF4A-A542-D47AC789D86C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9DDD0-9D1C-A688-F3A4-CCA2E38B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29B6E-8689-0558-C05B-5E45B704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8FB5-60FF-A040-B49D-F782252325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41907"/>
      </p:ext>
    </p:extLst>
  </p:cSld>
  <p:clrMapOvr>
    <a:masterClrMapping/>
  </p:clrMapOvr>
  <p:transition spd="slow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5C7AE1E-3070-2FBD-AAA0-D94C899F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75EA-FBBB-334A-B391-A7A500F44B63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D643951-029E-96AD-39CC-C87E2C5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277591A-7BD4-A287-C8B6-6DAE59BB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E318-3D1F-044C-93AF-1FCB8D06B2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8127"/>
      </p:ext>
    </p:extLst>
  </p:cSld>
  <p:clrMapOvr>
    <a:masterClrMapping/>
  </p:clrMapOvr>
  <p:transition spd="slow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A3F475A-0EF8-92D9-B9A9-F5543EDB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D1FC-8BDE-BD4C-B3C8-AE0DF5FF152A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75CE8BD-1F2C-B185-7E54-68F8C120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5C3ECC5-8722-FC75-00BD-2A1A8D02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1757-5EB8-4845-8085-F13A7DCED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366062"/>
      </p:ext>
    </p:extLst>
  </p:cSld>
  <p:clrMapOvr>
    <a:masterClrMapping/>
  </p:clrMapOvr>
  <p:transition spd="slow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227C8180-36A2-E314-0495-9DE46397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7EED-86E2-1349-AF37-3728FA13A6D3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2C092AA-31D7-5AD4-4375-1F44446D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42978AA-3FCC-47B9-A1D8-4714B8E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CB6C-8108-2544-8B0B-AF628C741F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93364"/>
      </p:ext>
    </p:extLst>
  </p:cSld>
  <p:clrMapOvr>
    <a:masterClrMapping/>
  </p:clrMapOvr>
  <p:transition spd="slow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339AC42-B96F-7E62-9598-3851904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AE8E-1972-AA4B-BD0B-D32304837D0B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27A0219-5CBE-371B-608A-4EB5DF37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B27B61-4A47-C50A-F0FE-636B2C42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7273-D411-054E-BA0F-C8CC1ABB8F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394742"/>
      </p:ext>
    </p:extLst>
  </p:cSld>
  <p:clrMapOvr>
    <a:masterClrMapping/>
  </p:clrMapOvr>
  <p:transition spd="slow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268DD42-2FC5-1B93-B789-F2C43C01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FFB1-2E67-974B-9D17-8021A27ABFA1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A64D552-D59A-812E-8E14-521D9F9A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CA6AC6D-A33A-B79C-ED85-3917D3A0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CFD7-555B-FA44-A3B0-A953979EB8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398962"/>
      </p:ext>
    </p:extLst>
  </p:cSld>
  <p:clrMapOvr>
    <a:masterClrMapping/>
  </p:clrMapOvr>
  <p:transition spd="slow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E42E5A1-586F-C6F6-983C-F6A2F35D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2FE4-3790-8440-B015-710B0FAB4F2D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FB750A7-FE68-E4EC-4F6A-C75D270F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E59ECDC-420E-0437-4666-E97EA731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97FB-2876-EB46-BD42-0A5F04873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487843"/>
      </p:ext>
    </p:extLst>
  </p:cSld>
  <p:clrMapOvr>
    <a:masterClrMapping/>
  </p:clrMapOvr>
  <p:transition spd="slow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6AB00A5-06B2-E308-861B-F4C08BBF1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83E7155-DAAE-3B8D-6B63-D641B2EC9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C896C-3FE3-DBAB-338F-1DBAE5FC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FB8FE4-173A-3348-8DF4-D023221B5BD8}" type="datetimeFigureOut">
              <a:rPr lang="es-ES"/>
              <a:pPr>
                <a:defRPr/>
              </a:pPr>
              <a:t>17/3/25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90DBF-1CCB-5807-0785-BEA0C35A4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EE429E-16AE-B92D-79E2-D5B6A9F5E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D23F87-636E-8B43-BFAC-FDEBB0CF5A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uadroTexto 2">
            <a:extLst>
              <a:ext uri="{FF2B5EF4-FFF2-40B4-BE49-F238E27FC236}">
                <a16:creationId xmlns:a16="http://schemas.microsoft.com/office/drawing/2014/main" id="{4427E3FE-C0F2-2F8A-02CF-E068F48F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DAC272-278E-2D05-09A2-AAF925AA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7">
            <a:extLst>
              <a:ext uri="{FF2B5EF4-FFF2-40B4-BE49-F238E27FC236}">
                <a16:creationId xmlns:a16="http://schemas.microsoft.com/office/drawing/2014/main" id="{E3047D50-9AF9-3096-8CD1-A284E1583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4000" b="1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Esteban Gabriel Merino</a:t>
            </a:r>
          </a:p>
        </p:txBody>
      </p:sp>
      <p:sp>
        <p:nvSpPr>
          <p:cNvPr id="3076" name="CuadroTexto 8">
            <a:extLst>
              <a:ext uri="{FF2B5EF4-FFF2-40B4-BE49-F238E27FC236}">
                <a16:creationId xmlns:a16="http://schemas.microsoft.com/office/drawing/2014/main" id="{1D4C6320-B8A4-6B7E-8FA7-CB3519EE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3" y="5002213"/>
            <a:ext cx="3709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Cardenal</a:t>
            </a:r>
          </a:p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Obispo de Jaén</a:t>
            </a:r>
          </a:p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1523-1535</a:t>
            </a:r>
          </a:p>
        </p:txBody>
      </p:sp>
      <p:sp>
        <p:nvSpPr>
          <p:cNvPr id="3077" name="CuadroTexto 9">
            <a:extLst>
              <a:ext uri="{FF2B5EF4-FFF2-40B4-BE49-F238E27FC236}">
                <a16:creationId xmlns:a16="http://schemas.microsoft.com/office/drawing/2014/main" id="{73CA5F1B-B89E-6F91-72A6-FD5DDFF2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2213"/>
            <a:ext cx="3709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*Santisteban</a:t>
            </a:r>
          </a:p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1472</a:t>
            </a:r>
          </a:p>
          <a:p>
            <a:pPr algn="ctr" eaLnBrk="1" hangingPunct="1"/>
            <a:r>
              <a:rPr lang="es-ES" altLang="es-ES" sz="3200">
                <a:solidFill>
                  <a:schemeClr val="bg1"/>
                </a:solidFill>
              </a:rPr>
              <a:t>+Roma 1535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617F65-EE4A-AFF1-F6A4-BBEBD724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7"/>
          <a:stretch>
            <a:fillRect/>
          </a:stretch>
        </p:blipFill>
        <p:spPr bwMode="auto">
          <a:xfrm>
            <a:off x="0" y="0"/>
            <a:ext cx="12192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co Barbero. Nuevo Mundo.MP3">
            <a:hlinkClick r:id="" action="ppaction://media"/>
            <a:extLst>
              <a:ext uri="{FF2B5EF4-FFF2-40B4-BE49-F238E27FC236}">
                <a16:creationId xmlns:a16="http://schemas.microsoft.com/office/drawing/2014/main" id="{5E4105E7-FBB4-D45E-661E-E556AF5A7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83C1A-3C2D-A82D-E4A3-C9B72B45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1506" name="CuadroTexto 2">
            <a:extLst>
              <a:ext uri="{FF2B5EF4-FFF2-40B4-BE49-F238E27FC236}">
                <a16:creationId xmlns:a16="http://schemas.microsoft.com/office/drawing/2014/main" id="{3C19B0B3-CA01-9546-F94E-CB0D22BF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507" name="CuadroTexto 5">
            <a:extLst>
              <a:ext uri="{FF2B5EF4-FFF2-40B4-BE49-F238E27FC236}">
                <a16:creationId xmlns:a16="http://schemas.microsoft.com/office/drawing/2014/main" id="{1C0E2484-ADBC-FC82-002B-26DF480C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129" y="579277"/>
            <a:ext cx="522514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 papa Adriano VI lo nombra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Obispo de Jaén en 1523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permaneciendo como titular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hasta su muerte (1535),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aunque tan sólo residió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físicamente hasta el 1529.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Como Obispo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fue celoso y ejemplar,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practicó la visita pastoral,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impulsó la renovación del clero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favoreció los movimientos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observancia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las órdenes mendicantes.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Hombre austero y generoso con los pobres, siendo la generosidad también una faceta sobresaliente de su vida.</a:t>
            </a:r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8" name="Imagen 1">
            <a:extLst>
              <a:ext uri="{FF2B5EF4-FFF2-40B4-BE49-F238E27FC236}">
                <a16:creationId xmlns:a16="http://schemas.microsoft.com/office/drawing/2014/main" id="{5CDABF58-B7EF-019D-58E3-C821A80A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4831" r="4726" b="5107"/>
          <a:stretch>
            <a:fillRect/>
          </a:stretch>
        </p:blipFill>
        <p:spPr bwMode="auto">
          <a:xfrm>
            <a:off x="8839200" y="965200"/>
            <a:ext cx="31972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uadroTexto 3">
            <a:extLst>
              <a:ext uri="{FF2B5EF4-FFF2-40B4-BE49-F238E27FC236}">
                <a16:creationId xmlns:a16="http://schemas.microsoft.com/office/drawing/2014/main" id="{E492E12A-A72C-6CB5-0D68-FA3501B1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711825"/>
            <a:ext cx="319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OBISPO MERINO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3949A2-837D-5352-1C41-53FE3AC88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3554" name="CuadroTexto 2">
            <a:extLst>
              <a:ext uri="{FF2B5EF4-FFF2-40B4-BE49-F238E27FC236}">
                <a16:creationId xmlns:a16="http://schemas.microsoft.com/office/drawing/2014/main" id="{D4E3A9D4-0298-B7D7-807A-AD0B3636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55" name="CuadroTexto 5">
            <a:extLst>
              <a:ext uri="{FF2B5EF4-FFF2-40B4-BE49-F238E27FC236}">
                <a16:creationId xmlns:a16="http://schemas.microsoft.com/office/drawing/2014/main" id="{A83B19CA-F462-09FF-025C-936BD28F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087" y="808038"/>
            <a:ext cx="50455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Durante su pontificado en Jaén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obra más importante que realizó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fue el inicio de la construcción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la nueva Catedral.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El examen profundo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las columnas y cimborrio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del templo anterior,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evidencia su mal estado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y la necesidad de acometer la construcción de un nuevo templo.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el año 1529 el obispo Esteban Merino, obtiene de Clemente  VII  un breve apostólico “</a:t>
            </a:r>
            <a:r>
              <a:rPr lang="es-ES" altLang="es-ES" sz="2400" dirty="0" err="1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Salvatoris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  </a:t>
            </a:r>
            <a:r>
              <a:rPr lang="es-ES" altLang="es-ES" sz="2400" dirty="0" err="1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Domini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”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para costear la construcción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una nueva Catedral. 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23556" name="Imagen 1">
            <a:extLst>
              <a:ext uri="{FF2B5EF4-FFF2-40B4-BE49-F238E27FC236}">
                <a16:creationId xmlns:a16="http://schemas.microsoft.com/office/drawing/2014/main" id="{D53E5414-6E5E-DE15-C2E2-D60B7A14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808038"/>
            <a:ext cx="33591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uadroTexto 3">
            <a:extLst>
              <a:ext uri="{FF2B5EF4-FFF2-40B4-BE49-F238E27FC236}">
                <a16:creationId xmlns:a16="http://schemas.microsoft.com/office/drawing/2014/main" id="{242A8AEF-87AF-1C0B-D66A-F732799A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5514975"/>
            <a:ext cx="335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PAISAJE DE JAÉN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130CAE-86D5-D57C-45C4-FA1B1B65F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5602" name="CuadroTexto 2">
            <a:extLst>
              <a:ext uri="{FF2B5EF4-FFF2-40B4-BE49-F238E27FC236}">
                <a16:creationId xmlns:a16="http://schemas.microsoft.com/office/drawing/2014/main" id="{7C0405ED-A98E-8174-B4FE-3D07D474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5603" name="CuadroTexto 6">
            <a:extLst>
              <a:ext uri="{FF2B5EF4-FFF2-40B4-BE49-F238E27FC236}">
                <a16:creationId xmlns:a16="http://schemas.microsoft.com/office/drawing/2014/main" id="{0C431C85-3CB5-D9E3-4E66-B11F6381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056" y="473529"/>
            <a:ext cx="493122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Por ella se concedían gracias espirituales a aquellos que contribuyeran con un real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de plata para la fábrica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de la catedral,</a:t>
            </a:r>
            <a:endParaRPr lang="es-ES" altLang="es-ES" sz="2400" dirty="0">
              <a:solidFill>
                <a:srgbClr val="1A1A1A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la vez que autorizaba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constitución de una cofradía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bajo la advocación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del Santo Rostro,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compuesta por 20.000 hombres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 idéntico número de mujeres.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Con los fondos recolectados se iniciaron las obras (c.1548)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según los planos del que fue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el gran artífice del nuevo templo, Andrés de </a:t>
            </a:r>
            <a:r>
              <a:rPr lang="es-ES" altLang="es-ES" sz="2400" dirty="0" err="1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Vandelvira</a:t>
            </a:r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. 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5604" name="Imagen 7">
            <a:extLst>
              <a:ext uri="{FF2B5EF4-FFF2-40B4-BE49-F238E27FC236}">
                <a16:creationId xmlns:a16="http://schemas.microsoft.com/office/drawing/2014/main" id="{F6D567C4-C7C1-38EC-D388-371A7D5E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0"/>
          <a:stretch>
            <a:fillRect/>
          </a:stretch>
        </p:blipFill>
        <p:spPr bwMode="auto">
          <a:xfrm>
            <a:off x="8580438" y="1198563"/>
            <a:ext cx="3378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uadroTexto 1">
            <a:extLst>
              <a:ext uri="{FF2B5EF4-FFF2-40B4-BE49-F238E27FC236}">
                <a16:creationId xmlns:a16="http://schemas.microsoft.com/office/drawing/2014/main" id="{3C5030E5-517F-47A5-A944-84109E33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5810250"/>
            <a:ext cx="337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MONUMENTO A VANDELVIRA</a:t>
            </a:r>
          </a:p>
          <a:p>
            <a:pPr algn="ctr" eaLnBrk="1" hangingPunct="1"/>
            <a:r>
              <a:rPr lang="es-ES" altLang="es-ES"/>
              <a:t>JAÉN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AC047E-CA69-9B3A-C6E4-1CEE9C26C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7650" name="CuadroTexto 2">
            <a:extLst>
              <a:ext uri="{FF2B5EF4-FFF2-40B4-BE49-F238E27FC236}">
                <a16:creationId xmlns:a16="http://schemas.microsoft.com/office/drawing/2014/main" id="{BC097909-0D58-98B9-9522-D6A236EA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E5B87B-F91B-B642-4F28-0E1A32186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27652" name="CuadroTexto 5">
            <a:extLst>
              <a:ext uri="{FF2B5EF4-FFF2-40B4-BE49-F238E27FC236}">
                <a16:creationId xmlns:a16="http://schemas.microsoft.com/office/drawing/2014/main" id="{59F5A216-5C1D-D99A-D942-CAD66F1E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4" y="738188"/>
            <a:ext cx="489857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actividad pastoral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no llenaba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plenamente a Merino,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acostumbrado a moverse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entre la corte papal y la imperial,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por lo que empezó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hacer gestiones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para volver a los ambientes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que se había movido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su primera etapa italiana.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Cobos, en aquel momento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 hombre más influyente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ante Carlos V,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está de visita en Úbeda. </a:t>
            </a:r>
          </a:p>
        </p:txBody>
      </p:sp>
      <p:pic>
        <p:nvPicPr>
          <p:cNvPr id="27653" name="Imagen 6">
            <a:extLst>
              <a:ext uri="{FF2B5EF4-FFF2-40B4-BE49-F238E27FC236}">
                <a16:creationId xmlns:a16="http://schemas.microsoft.com/office/drawing/2014/main" id="{827693B8-B414-3678-B491-41070F9D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738188"/>
            <a:ext cx="3521075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uadroTexto 1">
            <a:extLst>
              <a:ext uri="{FF2B5EF4-FFF2-40B4-BE49-F238E27FC236}">
                <a16:creationId xmlns:a16="http://schemas.microsoft.com/office/drawing/2014/main" id="{316DD7FA-7A05-B747-41B5-C59D311B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5599113"/>
            <a:ext cx="352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DON FRANCISCO DE LOS COBOS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AA2F83-1841-6CFB-9803-0426061A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9698" name="CuadroTexto 2">
            <a:extLst>
              <a:ext uri="{FF2B5EF4-FFF2-40B4-BE49-F238E27FC236}">
                <a16:creationId xmlns:a16="http://schemas.microsoft.com/office/drawing/2014/main" id="{01E961B3-A206-9C52-8FA1-2720BF65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9699" name="CuadroTexto 5">
            <a:extLst>
              <a:ext uri="{FF2B5EF4-FFF2-40B4-BE49-F238E27FC236}">
                <a16:creationId xmlns:a16="http://schemas.microsoft.com/office/drawing/2014/main" id="{AC7F9F82-EB81-032D-3D61-03B80D9E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057" y="440872"/>
            <a:ext cx="5257800" cy="62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la Semana Santa de 1525,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va a Jaén con su esposa </a:t>
            </a:r>
          </a:p>
          <a:p>
            <a:pPr algn="ctr" eaLnBrk="1" hangingPunct="1"/>
            <a:r>
              <a:rPr lang="es-ES" altLang="es-ES" sz="2400" dirty="0" err="1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Dña</a:t>
            </a:r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María de Mendoza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para venerar el Santo Rostro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el viernes santo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entra en contacto con el Obispo,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que lo acompaña a su vuelta,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 Domingo de Resurrección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su palacio de Úbeda.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Esteban Merino le mostraría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sus deseos más profundos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su disponibilidad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colaborar más estrechamente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con el Emperador.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el año 1526 es nombrado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miembro del Consejo Real. </a:t>
            </a:r>
          </a:p>
        </p:txBody>
      </p:sp>
      <p:pic>
        <p:nvPicPr>
          <p:cNvPr id="29700" name="Imagen 3">
            <a:extLst>
              <a:ext uri="{FF2B5EF4-FFF2-40B4-BE49-F238E27FC236}">
                <a16:creationId xmlns:a16="http://schemas.microsoft.com/office/drawing/2014/main" id="{9C6E5D4C-AE04-2DF0-A87F-E066E860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661988"/>
            <a:ext cx="29194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uadroTexto 6">
            <a:extLst>
              <a:ext uri="{FF2B5EF4-FFF2-40B4-BE49-F238E27FC236}">
                <a16:creationId xmlns:a16="http://schemas.microsoft.com/office/drawing/2014/main" id="{2CFA801C-75EE-0E15-6AD7-F836A562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075" y="5838825"/>
            <a:ext cx="2963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SANTO ROSTRO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E65430-027C-074B-53B1-73FA6CE0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1746" name="CuadroTexto 2">
            <a:extLst>
              <a:ext uri="{FF2B5EF4-FFF2-40B4-BE49-F238E27FC236}">
                <a16:creationId xmlns:a16="http://schemas.microsoft.com/office/drawing/2014/main" id="{F60D8D28-1D07-56D4-5D14-92072DD2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47" name="CuadroTexto 5">
            <a:extLst>
              <a:ext uri="{FF2B5EF4-FFF2-40B4-BE49-F238E27FC236}">
                <a16:creationId xmlns:a16="http://schemas.microsoft.com/office/drawing/2014/main" id="{F9D245C0-CF51-08AC-D0E3-75DCDD1A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729" y="767443"/>
            <a:ext cx="475161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1529, fue encargado,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como Proveedor General,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organizar el viaje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del Emperador a Italia,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así como de su Coronación.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24 de febrero de1530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ciudad italiana de Bolonia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acogió una de las ceremonias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más fastuosas del Renacimiento: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Coronación de Carlos V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como Emperador, de manos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del papa Clemente VII.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 sueño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una monarquía universal </a:t>
            </a:r>
          </a:p>
          <a:p>
            <a:pPr algn="ctr" eaLnBrk="1" hangingPunct="1"/>
            <a:r>
              <a:rPr lang="es-ES" altLang="es-ES" sz="2400" dirty="0">
                <a:solidFill>
                  <a:srgbClr val="1A1A1A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parecía haberse realizado.</a:t>
            </a:r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748" name="Imagen 3">
            <a:extLst>
              <a:ext uri="{FF2B5EF4-FFF2-40B4-BE49-F238E27FC236}">
                <a16:creationId xmlns:a16="http://schemas.microsoft.com/office/drawing/2014/main" id="{FBDDE6EC-73E5-D081-1938-C03FBB36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6721"/>
          <a:stretch>
            <a:fillRect/>
          </a:stretch>
        </p:blipFill>
        <p:spPr bwMode="auto">
          <a:xfrm>
            <a:off x="8326438" y="1271588"/>
            <a:ext cx="36512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CuadroTexto 1">
            <a:extLst>
              <a:ext uri="{FF2B5EF4-FFF2-40B4-BE49-F238E27FC236}">
                <a16:creationId xmlns:a16="http://schemas.microsoft.com/office/drawing/2014/main" id="{03344206-EF65-C4A5-7824-B6D39902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5586413"/>
            <a:ext cx="365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CORONACIÓN DE CARLOS COMO</a:t>
            </a:r>
          </a:p>
          <a:p>
            <a:pPr algn="ctr" eaLnBrk="1" hangingPunct="1"/>
            <a:r>
              <a:rPr lang="es-ES" altLang="es-ES"/>
              <a:t>EMPERADOR EN BOLONIA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55FAAF-5049-E9F5-242D-8B038C854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3794" name="CuadroTexto 2">
            <a:extLst>
              <a:ext uri="{FF2B5EF4-FFF2-40B4-BE49-F238E27FC236}">
                <a16:creationId xmlns:a16="http://schemas.microsoft.com/office/drawing/2014/main" id="{A64E85C7-6CF8-A5DA-590F-2B85B002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3795" name="CuadroTexto 5">
            <a:extLst>
              <a:ext uri="{FF2B5EF4-FFF2-40B4-BE49-F238E27FC236}">
                <a16:creationId xmlns:a16="http://schemas.microsoft.com/office/drawing/2014/main" id="{DA40B050-A66D-4592-5529-536E1F8AD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014" y="293914"/>
            <a:ext cx="408214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Como recompensa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 Emperador pidió para Merino el nombramiento de Patriarca de las Nuevas Indias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él, por su parte lo nombró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Proveedor General de su Ejército, mostrando así su confianza absoluta hacia su persona, que desde entonces estaría a su lado en su viaje por Flandes y Alemania,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que duraría dos años,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juntamente con D. Francisco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los Cobos, dedicado como siempre a la financiación de todos los gastos. </a:t>
            </a:r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796" name="Imagen 3">
            <a:extLst>
              <a:ext uri="{FF2B5EF4-FFF2-40B4-BE49-F238E27FC236}">
                <a16:creationId xmlns:a16="http://schemas.microsoft.com/office/drawing/2014/main" id="{3DAB67EE-E978-F9D2-5D04-8694975C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7525"/>
            <a:ext cx="37131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CuadroTexto 1">
            <a:extLst>
              <a:ext uri="{FF2B5EF4-FFF2-40B4-BE49-F238E27FC236}">
                <a16:creationId xmlns:a16="http://schemas.microsoft.com/office/drawing/2014/main" id="{27103F70-F0A4-4EEF-1A51-94DF9BBA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579596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CARLOS EMPERADOR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5A0F14-E6A9-0B46-8116-1C29115F3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5842" name="CuadroTexto 2">
            <a:extLst>
              <a:ext uri="{FF2B5EF4-FFF2-40B4-BE49-F238E27FC236}">
                <a16:creationId xmlns:a16="http://schemas.microsoft.com/office/drawing/2014/main" id="{69FC959C-2157-A23C-8921-E6320FED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5843" name="CuadroTexto 6">
            <a:extLst>
              <a:ext uri="{FF2B5EF4-FFF2-40B4-BE49-F238E27FC236}">
                <a16:creationId xmlns:a16="http://schemas.microsoft.com/office/drawing/2014/main" id="{BFEB7FC6-DDED-E00B-C27F-8ECEAF21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85" y="587791"/>
            <a:ext cx="473528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Alemania estaba en plena ebullición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por el tema de Lutero.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El duque de Sajonia, Juan Federico I, enemigo de Carlos, se reunió en 1530, en Esmalcalda con un gran número de nobles y decidieron reivindicar el Protestantismo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como su religión,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plantando cara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las tropas imperiales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base de pica y arcabuz.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Carlos V no podía hacer nada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excepto recurrir a la fuerza,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renunciando así a su postura 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conciliadora mediante el diálogo.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35844" name="Imagen 3">
            <a:extLst>
              <a:ext uri="{FF2B5EF4-FFF2-40B4-BE49-F238E27FC236}">
                <a16:creationId xmlns:a16="http://schemas.microsoft.com/office/drawing/2014/main" id="{4242E383-7E77-8182-FC4E-9AD10A9A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1"/>
          <a:stretch>
            <a:fillRect/>
          </a:stretch>
        </p:blipFill>
        <p:spPr bwMode="auto">
          <a:xfrm flipH="1">
            <a:off x="8450263" y="663575"/>
            <a:ext cx="3679825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uadroTexto 1">
            <a:extLst>
              <a:ext uri="{FF2B5EF4-FFF2-40B4-BE49-F238E27FC236}">
                <a16:creationId xmlns:a16="http://schemas.microsoft.com/office/drawing/2014/main" id="{BB1A4589-063D-864C-7C84-567DF0E4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5795963"/>
            <a:ext cx="362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MARTÍN LUTERO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62BD39-5D8F-AA48-058E-0A567D26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7890" name="CuadroTexto 2">
            <a:extLst>
              <a:ext uri="{FF2B5EF4-FFF2-40B4-BE49-F238E27FC236}">
                <a16:creationId xmlns:a16="http://schemas.microsoft.com/office/drawing/2014/main" id="{D0D89A88-57FB-3E61-BF50-E309F035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7891" name="CuadroTexto 5">
            <a:extLst>
              <a:ext uri="{FF2B5EF4-FFF2-40B4-BE49-F238E27FC236}">
                <a16:creationId xmlns:a16="http://schemas.microsoft.com/office/drawing/2014/main" id="{DC77DB3C-1E48-9D3B-D5AA-A0615D9DA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271" y="280988"/>
            <a:ext cx="5159829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uno de estos enfrentamientos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escasez de recursos hace temer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Carlos una derrota, debido al reducido número de soldados,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ante un enemigo mucho más numeroso.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Ante tan angustiosa situación Merino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se ve en la necesidad de pagar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por adelantado a los que habían de incorporarse al ejército para luchar.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formación de los escuadrones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va lenta, incomodado Carlos,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viendo perdida la contienda,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despidió a Merino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su presencia con malas formas.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Él se retiró desolado a hacer oración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una torre cercana, pidiendo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ayuda al Señor. </a:t>
            </a:r>
          </a:p>
        </p:txBody>
      </p:sp>
      <p:pic>
        <p:nvPicPr>
          <p:cNvPr id="37892" name="Imagen 3">
            <a:extLst>
              <a:ext uri="{FF2B5EF4-FFF2-40B4-BE49-F238E27FC236}">
                <a16:creationId xmlns:a16="http://schemas.microsoft.com/office/drawing/2014/main" id="{2B5C6D6C-155E-5F29-B0C0-9F77EC21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25425"/>
            <a:ext cx="41370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CuadroTexto 6">
            <a:extLst>
              <a:ext uri="{FF2B5EF4-FFF2-40B4-BE49-F238E27FC236}">
                <a16:creationId xmlns:a16="http://schemas.microsoft.com/office/drawing/2014/main" id="{B881B1AF-5A4F-0937-7C47-0DD6BBA7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6103938"/>
            <a:ext cx="413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>
                <a:solidFill>
                  <a:srgbClr val="202122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 MILAGRO DE SAN ESTEBAN</a:t>
            </a:r>
            <a:endParaRPr lang="es-ES" altLang="es-ES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789CFF-B7E4-5B0C-85E6-A83BEB3F8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9938" name="CuadroTexto 2">
            <a:extLst>
              <a:ext uri="{FF2B5EF4-FFF2-40B4-BE49-F238E27FC236}">
                <a16:creationId xmlns:a16="http://schemas.microsoft.com/office/drawing/2014/main" id="{18138331-4C7A-26D6-B3E5-5F2A63C7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9939" name="CuadroTexto 5">
            <a:extLst>
              <a:ext uri="{FF2B5EF4-FFF2-40B4-BE49-F238E27FC236}">
                <a16:creationId xmlns:a16="http://schemas.microsoft.com/office/drawing/2014/main" id="{A2EE32DA-8B06-147E-1276-1CC5F578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243" y="220663"/>
            <a:ext cx="524147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Sorprendentemente, cuando las tropas enemigas estaban dispuestas a atacar,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vieron aparecer una multitud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tan numerosa de soldados dispuestos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luchar en favor del Emperador,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que sus enemigos huyeron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renunciando a presentar batalla,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dándose por vencidos.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Ante este desenlace, Carlos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fue en busca de Merino para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pedirle perdón por su desconfianza.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el buen Obispo confesó ante todos,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que la victoria había que atribuirla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la Virgen de la Capilla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a San Esteban, a los que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se había encomendado en su oración</a:t>
            </a:r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9940" name="Imagen 3">
            <a:extLst>
              <a:ext uri="{FF2B5EF4-FFF2-40B4-BE49-F238E27FC236}">
                <a16:creationId xmlns:a16="http://schemas.microsoft.com/office/drawing/2014/main" id="{E869B1DA-D741-F47D-4833-1582609F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7675"/>
            <a:ext cx="39624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uadroTexto 1">
            <a:extLst>
              <a:ext uri="{FF2B5EF4-FFF2-40B4-BE49-F238E27FC236}">
                <a16:creationId xmlns:a16="http://schemas.microsoft.com/office/drawing/2014/main" id="{5936DB4A-66C9-95F1-2A4C-DB26051D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6062663"/>
            <a:ext cx="3967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TERCIOS ESPAÑOLES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BF626F-8C5F-43D2-1394-1BBA13A3B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0"/>
            <a:ext cx="12191999" cy="69127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CEA871-52DE-BE0B-8EED-7D33EB7B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29" y="571500"/>
            <a:ext cx="550272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*1472: Nace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Santisteban del Puerto,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una de las más antiguas y nobles poblaciones de Jaén,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el seno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 una familia establecida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la segunda mitad del siglo </a:t>
            </a:r>
            <a:r>
              <a:rPr lang="es-ES" altLang="es-ES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xv</a:t>
            </a:r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Su padre Alonso Merino,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oriundo de León,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 incorporó como soldado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contra los moros de Granada,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siendo la madre Mayor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s-ES" altLang="es-ES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Amorcuende</a:t>
            </a:r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procedente de la montaña cántabra. </a:t>
            </a:r>
            <a:endParaRPr lang="es-ES" altLang="es-ES" sz="2400" dirty="0">
              <a:solidFill>
                <a:srgbClr val="FFFF00"/>
              </a:solidFill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 este matrimonio relacionado con la nobleza e hidalguía nacieron seis hijos. </a:t>
            </a:r>
          </a:p>
        </p:txBody>
      </p:sp>
      <p:sp>
        <p:nvSpPr>
          <p:cNvPr id="5123" name="CuadroTexto 2">
            <a:extLst>
              <a:ext uri="{FF2B5EF4-FFF2-40B4-BE49-F238E27FC236}">
                <a16:creationId xmlns:a16="http://schemas.microsoft.com/office/drawing/2014/main" id="{A613BC98-4C46-5D0A-0ABF-48C15920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124" name="Imagen 1" descr="34">
            <a:extLst>
              <a:ext uri="{FF2B5EF4-FFF2-40B4-BE49-F238E27FC236}">
                <a16:creationId xmlns:a16="http://schemas.microsoft.com/office/drawing/2014/main" id="{BC892467-1017-3006-3BFB-2239C67D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8" y="1138238"/>
            <a:ext cx="30988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uadroTexto 5">
            <a:extLst>
              <a:ext uri="{FF2B5EF4-FFF2-40B4-BE49-F238E27FC236}">
                <a16:creationId xmlns:a16="http://schemas.microsoft.com/office/drawing/2014/main" id="{C59705EE-52F1-F80F-28DE-25B8C92E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5719763"/>
            <a:ext cx="3098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SANTISTEBAN DEL PUERTO</a:t>
            </a:r>
          </a:p>
          <a:p>
            <a:pPr algn="ctr" eaLnBrk="1" hangingPunct="1"/>
            <a:r>
              <a:rPr lang="es-ES" altLang="es-ES"/>
              <a:t>MONUMENTO A MERINO</a:t>
            </a:r>
          </a:p>
          <a:p>
            <a:pPr algn="ctr" eaLnBrk="1" hangingPunct="1"/>
            <a:r>
              <a:rPr lang="es-ES" altLang="es-ES"/>
              <a:t>(Desaparecido)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FB3BCC-F15B-CA29-D387-1D247D5A2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1986" name="CuadroTexto 2">
            <a:extLst>
              <a:ext uri="{FF2B5EF4-FFF2-40B4-BE49-F238E27FC236}">
                <a16:creationId xmlns:a16="http://schemas.microsoft.com/office/drawing/2014/main" id="{7FEB6FC1-8F31-EEC0-03C1-C59FBFF1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1987" name="CuadroTexto 5">
            <a:extLst>
              <a:ext uri="{FF2B5EF4-FFF2-40B4-BE49-F238E27FC236}">
                <a16:creationId xmlns:a16="http://schemas.microsoft.com/office/drawing/2014/main" id="{FE025A16-19F7-31F4-0E8C-911EF732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70" y="963386"/>
            <a:ext cx="442504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Al inicio de los años 30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situación política en el imperio era, por tanto, complicada. </a:t>
            </a:r>
          </a:p>
          <a:p>
            <a:pPr algn="ctr" eaLnBrk="1" hangingPunct="1"/>
            <a:endParaRPr lang="es-ES" altLang="es-ES" sz="2400" dirty="0">
              <a:solidFill>
                <a:srgbClr val="000000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ello se sumaba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separación de Inglaterra 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por parte de Enrique VIII,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el inicio de otros movimientos reformadores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como los de Juan Calvino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y la amenaza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del imperio otomano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Europa oriental.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1988" name="Imagen 6">
            <a:extLst>
              <a:ext uri="{FF2B5EF4-FFF2-40B4-BE49-F238E27FC236}">
                <a16:creationId xmlns:a16="http://schemas.microsoft.com/office/drawing/2014/main" id="{8D771AFE-3A3D-4D8B-094B-9098893C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412750"/>
            <a:ext cx="33829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CuadroTexto 1">
            <a:extLst>
              <a:ext uri="{FF2B5EF4-FFF2-40B4-BE49-F238E27FC236}">
                <a16:creationId xmlns:a16="http://schemas.microsoft.com/office/drawing/2014/main" id="{D6434ECC-04DA-18C4-3182-216BC36B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8" y="6199188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ENRIQUE VIII</a:t>
            </a:r>
          </a:p>
        </p:txBody>
      </p:sp>
    </p:spTree>
  </p:cSld>
  <p:clrMapOvr>
    <a:masterClrMapping/>
  </p:clrMapOvr>
  <p:transition spd="slow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399BC2-1C96-B2A5-2AF2-6C32B9389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4034" name="CuadroTexto 2">
            <a:extLst>
              <a:ext uri="{FF2B5EF4-FFF2-40B4-BE49-F238E27FC236}">
                <a16:creationId xmlns:a16="http://schemas.microsoft.com/office/drawing/2014/main" id="{7FC074AC-7F25-B91F-55E8-DC1A4B9A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4035" name="CuadroTexto 5">
            <a:extLst>
              <a:ext uri="{FF2B5EF4-FFF2-40B4-BE49-F238E27FC236}">
                <a16:creationId xmlns:a16="http://schemas.microsoft.com/office/drawing/2014/main" id="{59B7EB5F-1734-848C-29A6-C0C20CEA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786" y="751114"/>
            <a:ext cx="455567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1532, los turcos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invaden Austria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y sitian la ciudad de Viena. </a:t>
            </a:r>
          </a:p>
          <a:p>
            <a:pPr algn="ctr" eaLnBrk="1" hangingPunct="1"/>
            <a:endParaRPr lang="es-ES" altLang="es-ES" sz="2400" dirty="0">
              <a:solidFill>
                <a:srgbClr val="000000"/>
              </a:solidFill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Carlos V se vio obligado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renunciar a su política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enfrentamiento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con los protestantes,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miembros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la Liga de Esmalcalda, consiguiendo organizar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un ejercito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tan numeroso que forzó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retirada de los turcos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y la liberación de Austria.  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44036" name="Imagen 3">
            <a:extLst>
              <a:ext uri="{FF2B5EF4-FFF2-40B4-BE49-F238E27FC236}">
                <a16:creationId xmlns:a16="http://schemas.microsoft.com/office/drawing/2014/main" id="{2447C760-B72D-F59D-7084-4A98F07A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6875" y="333375"/>
            <a:ext cx="3983038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uadroTexto 1">
            <a:extLst>
              <a:ext uri="{FF2B5EF4-FFF2-40B4-BE49-F238E27FC236}">
                <a16:creationId xmlns:a16="http://schemas.microsoft.com/office/drawing/2014/main" id="{F790161D-0FCE-4809-E924-5B96293B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5" y="615156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VIENA 1532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32E10D-DA32-9632-ABB0-1F32C0C98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6082" name="CuadroTexto 2">
            <a:extLst>
              <a:ext uri="{FF2B5EF4-FFF2-40B4-BE49-F238E27FC236}">
                <a16:creationId xmlns:a16="http://schemas.microsoft.com/office/drawing/2014/main" id="{D5BC8CF5-1367-DF18-7BA9-755B2413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6083" name="CuadroTexto 5">
            <a:extLst>
              <a:ext uri="{FF2B5EF4-FFF2-40B4-BE49-F238E27FC236}">
                <a16:creationId xmlns:a16="http://schemas.microsoft.com/office/drawing/2014/main" id="{45083929-0158-5819-56FE-EA12BEDB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129" y="636814"/>
            <a:ext cx="52251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Esteban Merino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desde el 2-IX-1530 ejerce como Patriarca de las Indias,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cesando como Arzobispo de Bari.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finalidad del Patriarcado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es la cristianización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las nuevas tierras, conforme se asentaba la obra colonizadora, erigiendo nuevas diócesis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al frente de las cuales pusieron como obispos hombres de una gran categoría moral y religiosa.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La huella de Merino se puede percibir en la Diócesis de Panamá puesta bajo el patrocinio de San Esteban Mártir.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sp>
        <p:nvSpPr>
          <p:cNvPr id="46084" name="CuadroTexto 1">
            <a:extLst>
              <a:ext uri="{FF2B5EF4-FFF2-40B4-BE49-F238E27FC236}">
                <a16:creationId xmlns:a16="http://schemas.microsoft.com/office/drawing/2014/main" id="{F7AB1D48-7361-DC12-B6FC-7D61B747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5891213"/>
            <a:ext cx="319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MISAL MERINO</a:t>
            </a:r>
          </a:p>
        </p:txBody>
      </p:sp>
      <p:pic>
        <p:nvPicPr>
          <p:cNvPr id="46085" name="Imagen 6">
            <a:extLst>
              <a:ext uri="{FF2B5EF4-FFF2-40B4-BE49-F238E27FC236}">
                <a16:creationId xmlns:a16="http://schemas.microsoft.com/office/drawing/2014/main" id="{25E5559C-BF66-1FDC-11B5-1980BF8E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4" t="2225" r="711" b="59840"/>
          <a:stretch>
            <a:fillRect/>
          </a:stretch>
        </p:blipFill>
        <p:spPr bwMode="auto">
          <a:xfrm>
            <a:off x="8502650" y="782638"/>
            <a:ext cx="3168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9D410B-FE7A-A7F7-4E30-162353DEE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8130" name="CuadroTexto 2">
            <a:extLst>
              <a:ext uri="{FF2B5EF4-FFF2-40B4-BE49-F238E27FC236}">
                <a16:creationId xmlns:a16="http://schemas.microsoft.com/office/drawing/2014/main" id="{913CA5DE-15F2-1846-72E5-635AB88B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8131" name="CuadroTexto 5">
            <a:extLst>
              <a:ext uri="{FF2B5EF4-FFF2-40B4-BE49-F238E27FC236}">
                <a16:creationId xmlns:a16="http://schemas.microsoft.com/office/drawing/2014/main" id="{C8880B11-6178-3C8A-BCC0-B915306C2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58788"/>
            <a:ext cx="53067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1533 el Papa Clemente VII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lo nombra Cardenal, permaneciendo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Roma como representante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 España y para defender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los intereses de Carlos V ante el Papa,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ante el Colegio Cardenalicio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con el título de San Vital,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que poco después cambió por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el de San Juan y San Pablo. </a:t>
            </a:r>
          </a:p>
          <a:p>
            <a:pPr algn="ctr" eaLnBrk="1" hangingPunct="1"/>
            <a:endParaRPr lang="es-ES" altLang="es-ES" sz="2400" dirty="0">
              <a:solidFill>
                <a:srgbClr val="202122"/>
              </a:solidFill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Participó en el conclave de 1534 en que fue elegido Paulo III, que lo nombrará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a su vez obispo de Gaeta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y administrador apostólico de Bovino.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Fue un gran defensor de Erasmo</a:t>
            </a:r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132" name="Imagen 3">
            <a:extLst>
              <a:ext uri="{FF2B5EF4-FFF2-40B4-BE49-F238E27FC236}">
                <a16:creationId xmlns:a16="http://schemas.microsoft.com/office/drawing/2014/main" id="{E87AD960-8075-6B93-174F-64AB352A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458788"/>
            <a:ext cx="36099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CuadroTexto 1">
            <a:extLst>
              <a:ext uri="{FF2B5EF4-FFF2-40B4-BE49-F238E27FC236}">
                <a16:creationId xmlns:a16="http://schemas.microsoft.com/office/drawing/2014/main" id="{06280B90-6F78-79AE-54CD-426D247D3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7900" y="603726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CLEMENTE VII</a:t>
            </a:r>
          </a:p>
        </p:txBody>
      </p:sp>
    </p:spTree>
  </p:cSld>
  <p:clrMapOvr>
    <a:masterClrMapping/>
  </p:clrMapOvr>
  <p:transition spd="slow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EF7698-067A-ED71-7B37-C7173932E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0178" name="CuadroTexto 2">
            <a:extLst>
              <a:ext uri="{FF2B5EF4-FFF2-40B4-BE49-F238E27FC236}">
                <a16:creationId xmlns:a16="http://schemas.microsoft.com/office/drawing/2014/main" id="{29BAA1F9-0DE0-4153-ADBF-B976A807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0179" name="CuadroTexto 5">
            <a:extLst>
              <a:ext uri="{FF2B5EF4-FFF2-40B4-BE49-F238E27FC236}">
                <a16:creationId xmlns:a16="http://schemas.microsoft.com/office/drawing/2014/main" id="{6BE0ABAB-7668-3319-3679-46CA29EB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85" y="604157"/>
            <a:ext cx="519452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Sintiendo cercano su final,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el 13 de julio de 1535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otorgó testamento.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éste instituía mandas y legados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favor de las Catedrales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de Jaén, León y Baeza.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cs typeface="Times New Roman" panose="02020603050405020304" pitchFamily="18" charset="0"/>
              </a:rPr>
              <a:t>De esta espléndida herencia sólo queda actualmente en el Archivo de nuestra Catedral un voluminoso Misal en pergamino de 209 folios</a:t>
            </a:r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con miniaturas de tres afamados miniaturistas italianos;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en cuatro de esas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miniaturas aparece el retrato </a:t>
            </a:r>
          </a:p>
          <a:p>
            <a:pPr algn="ctr" eaLnBrk="1" hangingPunct="1"/>
            <a:r>
              <a:rPr lang="es-ES" altLang="es-ES" sz="2400" dirty="0">
                <a:solidFill>
                  <a:srgbClr val="202122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Arial" panose="020B0604020202020204" pitchFamily="34" charset="0"/>
              </a:rPr>
              <a:t>del Cardenal Merino.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50180" name="Imagen 7">
            <a:extLst>
              <a:ext uri="{FF2B5EF4-FFF2-40B4-BE49-F238E27FC236}">
                <a16:creationId xmlns:a16="http://schemas.microsoft.com/office/drawing/2014/main" id="{E093ACB5-4610-D90E-517A-E282F700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r="11150" b="78178"/>
          <a:stretch>
            <a:fillRect/>
          </a:stretch>
        </p:blipFill>
        <p:spPr bwMode="auto">
          <a:xfrm>
            <a:off x="9001125" y="376238"/>
            <a:ext cx="28051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n 8">
            <a:extLst>
              <a:ext uri="{FF2B5EF4-FFF2-40B4-BE49-F238E27FC236}">
                <a16:creationId xmlns:a16="http://schemas.microsoft.com/office/drawing/2014/main" id="{6B2B3060-AA8A-F73F-C05D-12B3BA7E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2" r="13544" b="53773"/>
          <a:stretch>
            <a:fillRect/>
          </a:stretch>
        </p:blipFill>
        <p:spPr bwMode="auto">
          <a:xfrm>
            <a:off x="9001125" y="2225675"/>
            <a:ext cx="28051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agen 9">
            <a:extLst>
              <a:ext uri="{FF2B5EF4-FFF2-40B4-BE49-F238E27FC236}">
                <a16:creationId xmlns:a16="http://schemas.microsoft.com/office/drawing/2014/main" id="{A177CCC9-0E85-27B8-D250-06A99A99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6" r="13544" b="29524"/>
          <a:stretch>
            <a:fillRect/>
          </a:stretch>
        </p:blipFill>
        <p:spPr bwMode="auto">
          <a:xfrm>
            <a:off x="9031288" y="3970338"/>
            <a:ext cx="2749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CuadroTexto 1">
            <a:extLst>
              <a:ext uri="{FF2B5EF4-FFF2-40B4-BE49-F238E27FC236}">
                <a16:creationId xmlns:a16="http://schemas.microsoft.com/office/drawing/2014/main" id="{70F6F694-969B-EB7A-679E-06DB89420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288" y="6096000"/>
            <a:ext cx="282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MISAL MERINO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8B7553-F5E6-24DE-95F6-B6C52D87E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2226" name="CuadroTexto 2">
            <a:extLst>
              <a:ext uri="{FF2B5EF4-FFF2-40B4-BE49-F238E27FC236}">
                <a16:creationId xmlns:a16="http://schemas.microsoft.com/office/drawing/2014/main" id="{A0FEB5AA-08EF-D19A-15B6-46662034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2227" name="CuadroTexto 5">
            <a:extLst>
              <a:ext uri="{FF2B5EF4-FFF2-40B4-BE49-F238E27FC236}">
                <a16:creationId xmlns:a16="http://schemas.microsoft.com/office/drawing/2014/main" id="{7868EF37-F2E5-AC4A-CA8B-E1BB2E03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563"/>
            <a:ext cx="1219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Murió en Roma el año 1535, y según las crónicas de la época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"la gente lo acompañaba en su entierro por las calles llorando,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también un gran número de soldados con sus picas y banderas.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la iglesia de Santiago punto de encuentro de los castellanos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en la ciudad eterna, se depositó su cadáver.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Hoy se puede admirar en una tumba de mármol atribuida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 Juan de Juni en la iglesia de Santiago y Monserrat.</a:t>
            </a:r>
          </a:p>
          <a:p>
            <a:pPr algn="ctr" eaLnBrk="1" hangingPunct="1"/>
            <a:r>
              <a:rPr lang="es-ES" altLang="es-ES" sz="2400" i="1" dirty="0">
                <a:latin typeface="Tw Cen MT" panose="020B0602020104020603" pitchFamily="34" charset="77"/>
              </a:rPr>
              <a:t>En el epitafio se recuerdan todas sus glorias. </a:t>
            </a:r>
          </a:p>
        </p:txBody>
      </p:sp>
      <p:pic>
        <p:nvPicPr>
          <p:cNvPr id="52228" name="Imagen 3">
            <a:extLst>
              <a:ext uri="{FF2B5EF4-FFF2-40B4-BE49-F238E27FC236}">
                <a16:creationId xmlns:a16="http://schemas.microsoft.com/office/drawing/2014/main" id="{39620A51-CD00-9292-00DA-ECD4FCC9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15659"/>
          <a:stretch>
            <a:fillRect/>
          </a:stretch>
        </p:blipFill>
        <p:spPr bwMode="auto">
          <a:xfrm>
            <a:off x="3432175" y="3849688"/>
            <a:ext cx="53276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62E195-9BF2-917E-9BCC-A7EB2FAC5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4274" name="CuadroTexto 2">
            <a:extLst>
              <a:ext uri="{FF2B5EF4-FFF2-40B4-BE49-F238E27FC236}">
                <a16:creationId xmlns:a16="http://schemas.microsoft.com/office/drawing/2014/main" id="{7905DF70-6D1D-D93C-4B3A-87DF565E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4275" name="CuadroTexto 5">
            <a:extLst>
              <a:ext uri="{FF2B5EF4-FFF2-40B4-BE49-F238E27FC236}">
                <a16:creationId xmlns:a16="http://schemas.microsoft.com/office/drawing/2014/main" id="{5DD75062-3033-598E-F36F-E0C02811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335885"/>
            <a:ext cx="6954322" cy="63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Don Esteban Gabriel Merino,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Cardenal Patriarca de las Indias,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Arzobispo de Bari,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Obispo de Jaén,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del Consejo del Emperador </a:t>
            </a: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Carlos Quinto,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y muy amado suyo,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porque apaciguó las comunidades </a:t>
            </a: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de España,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y le sirvió en el primer lugar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en la Jornada de Italia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y en las guerras contra el Turco,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fue su proveedor general.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endParaRPr lang="es-ES" altLang="es-ES" sz="2000" dirty="0">
              <a:solidFill>
                <a:srgbClr val="000000"/>
              </a:solidFill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El Papa Clemente VII Pontífice Máximo,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conociendo en él sus grandes virtudes,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le subió a los mayores honores y honras.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Murió a los sesenta y tres de su edad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algn="ctr" eaLnBrk="1" hangingPunct="1"/>
            <a:r>
              <a:rPr lang="es-ES" altLang="es-ES" sz="2000" dirty="0">
                <a:solidFill>
                  <a:srgbClr val="000000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a cuatro de Agosto del Año 1535.</a:t>
            </a:r>
            <a:endParaRPr lang="es-ES" altLang="es-ES" sz="20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2400" dirty="0">
                <a:solidFill>
                  <a:srgbClr val="202122"/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 </a:t>
            </a:r>
            <a:endParaRPr lang="es-ES" altLang="es-ES" sz="2400" dirty="0"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</p:txBody>
      </p:sp>
      <p:pic>
        <p:nvPicPr>
          <p:cNvPr id="54276" name="Imagen 3">
            <a:extLst>
              <a:ext uri="{FF2B5EF4-FFF2-40B4-BE49-F238E27FC236}">
                <a16:creationId xmlns:a16="http://schemas.microsoft.com/office/drawing/2014/main" id="{774F7148-71DA-BEE5-0D6E-BEEC7B6A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69875"/>
            <a:ext cx="4064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uadroTexto 1">
            <a:extLst>
              <a:ext uri="{FF2B5EF4-FFF2-40B4-BE49-F238E27FC236}">
                <a16:creationId xmlns:a16="http://schemas.microsoft.com/office/drawing/2014/main" id="{F386D9E3-EFC3-E687-699C-CFBC1355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6069013"/>
            <a:ext cx="406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ESTEBAN GABRIEL MERINO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376606-8ADD-20B5-F8A9-C74161D90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6322" name="CuadroTexto 2">
            <a:extLst>
              <a:ext uri="{FF2B5EF4-FFF2-40B4-BE49-F238E27FC236}">
                <a16:creationId xmlns:a16="http://schemas.microsoft.com/office/drawing/2014/main" id="{0D098495-6C1C-C288-C9EE-186CFA88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6323" name="CuadroTexto 8">
            <a:extLst>
              <a:ext uri="{FF2B5EF4-FFF2-40B4-BE49-F238E27FC236}">
                <a16:creationId xmlns:a16="http://schemas.microsoft.com/office/drawing/2014/main" id="{D2DFB73C-AB63-E24F-B80E-AAE42579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86" y="333375"/>
            <a:ext cx="476794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Como ubetenses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podremos siempre admirar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 espléndida y graciosa torre plateresca de la Parroquia de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San Pablo, levantada por disposición del Obispo D. Esteban Gabriel Merino, cuyo escudo de armas está labrado en la misma. 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Así contribuyó a embellecer ese cielo que a lo largo del siglo XVI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iría viendo surgir torres esbeltas y maravillosas como las del Salvador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y las del Hospital de Santiago,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por algo será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que a Úbeda se le llame la</a:t>
            </a:r>
          </a:p>
          <a:p>
            <a:pPr algn="ctr" eaLnBrk="1" hangingPunct="1"/>
            <a:r>
              <a:rPr lang="es-ES" altLang="es-ES" sz="240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 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“Ciudad de </a:t>
            </a:r>
            <a:r>
              <a:rPr lang="es-ES" altLang="es-ES" sz="240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las Altas 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Torres”.</a:t>
            </a:r>
            <a:endParaRPr lang="es-ES" altLang="es-ES" sz="24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56324" name="Imagen 3">
            <a:extLst>
              <a:ext uri="{FF2B5EF4-FFF2-40B4-BE49-F238E27FC236}">
                <a16:creationId xmlns:a16="http://schemas.microsoft.com/office/drawing/2014/main" id="{FF9630B9-F3BA-70F8-23B7-6308CFC0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333375"/>
            <a:ext cx="4017962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CuadroTexto 1">
            <a:extLst>
              <a:ext uri="{FF2B5EF4-FFF2-40B4-BE49-F238E27FC236}">
                <a16:creationId xmlns:a16="http://schemas.microsoft.com/office/drawing/2014/main" id="{F3992CEE-E3AF-1CA6-B92B-A095311A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6021388"/>
            <a:ext cx="4017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SAN PABLO DE ÚBEDA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D93912-F2BF-B75E-EE40-C5A3F91C9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58370" name="CuadroTexto 2">
            <a:extLst>
              <a:ext uri="{FF2B5EF4-FFF2-40B4-BE49-F238E27FC236}">
                <a16:creationId xmlns:a16="http://schemas.microsoft.com/office/drawing/2014/main" id="{832D82C5-1D4F-C7BA-A882-998EC29F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992346-1225-CBE5-2213-6D59028F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75224" r="30093" b="6927"/>
          <a:stretch>
            <a:fillRect/>
          </a:stretch>
        </p:blipFill>
        <p:spPr bwMode="auto">
          <a:xfrm>
            <a:off x="3773488" y="1225550"/>
            <a:ext cx="4202112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CuadroTexto 5">
            <a:extLst>
              <a:ext uri="{FF2B5EF4-FFF2-40B4-BE49-F238E27FC236}">
                <a16:creationId xmlns:a16="http://schemas.microsoft.com/office/drawing/2014/main" id="{8528E06C-BAF7-E2D5-BC4D-56F54AAA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855788"/>
            <a:ext cx="833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4800"/>
              <a:t>fin</a:t>
            </a:r>
          </a:p>
        </p:txBody>
      </p:sp>
      <p:sp>
        <p:nvSpPr>
          <p:cNvPr id="58373" name="CuadroTexto 6">
            <a:extLst>
              <a:ext uri="{FF2B5EF4-FFF2-40B4-BE49-F238E27FC236}">
                <a16:creationId xmlns:a16="http://schemas.microsoft.com/office/drawing/2014/main" id="{C29C7E86-D1DE-C12D-22CF-24AEA5B4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4800"/>
            <a:ext cx="1174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ubedaiglesiadigital.es</a:t>
            </a:r>
          </a:p>
        </p:txBody>
      </p:sp>
      <p:sp>
        <p:nvSpPr>
          <p:cNvPr id="58374" name="CuadroTexto 7">
            <a:extLst>
              <a:ext uri="{FF2B5EF4-FFF2-40B4-BE49-F238E27FC236}">
                <a16:creationId xmlns:a16="http://schemas.microsoft.com/office/drawing/2014/main" id="{C4A24D45-74FD-D537-7A46-984B227E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0" y="4460875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2400"/>
              <a:t>efm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FFD613-6AE6-3531-EE70-1043F5B3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49640C-4A7E-B3DA-AC13-9649232F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7170" name="CuadroTexto 2">
            <a:extLst>
              <a:ext uri="{FF2B5EF4-FFF2-40B4-BE49-F238E27FC236}">
                <a16:creationId xmlns:a16="http://schemas.microsoft.com/office/drawing/2014/main" id="{08A494CD-7501-7CFA-D6F5-B43D88B9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CC68F-5B9D-C287-9314-C2EB02E80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4" y="702129"/>
            <a:ext cx="86645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Al recibir las aguas del Bautismo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le pusieron por nombre Esteban,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el titular de la Parroquia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s-ES" altLang="es-ES" sz="2400" dirty="0">
                <a:solidFill>
                  <a:srgbClr val="FF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Gabriel.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Muy joven quedó huérfano de padre,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muerto en</a:t>
            </a:r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la Guerra de Granada.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Merino tuvo seguramente una infancia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una adolescencia piadosa,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bajo el cuidado vigilante de su madre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de un sacerdote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que le ayudaría en sus primeros pasos.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cuando a la situación económica,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dinero no sería muy abundante,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manteniéndose no obstante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brillo de la hidalguía.</a:t>
            </a:r>
          </a:p>
        </p:txBody>
      </p:sp>
      <p:pic>
        <p:nvPicPr>
          <p:cNvPr id="7172" name="Imagen 1">
            <a:extLst>
              <a:ext uri="{FF2B5EF4-FFF2-40B4-BE49-F238E27FC236}">
                <a16:creationId xmlns:a16="http://schemas.microsoft.com/office/drawing/2014/main" id="{271F5DDA-6F83-C26C-A206-9E264E27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1904" r="4919" b="43333"/>
          <a:stretch>
            <a:fillRect/>
          </a:stretch>
        </p:blipFill>
        <p:spPr bwMode="auto">
          <a:xfrm>
            <a:off x="9013825" y="1154113"/>
            <a:ext cx="3003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uadroTexto 3">
            <a:extLst>
              <a:ext uri="{FF2B5EF4-FFF2-40B4-BE49-F238E27FC236}">
                <a16:creationId xmlns:a16="http://schemas.microsoft.com/office/drawing/2014/main" id="{C3BC2787-CD48-D0BC-7025-65BAA099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825" y="5703888"/>
            <a:ext cx="300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MISAL DE MERINO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EB2C27-0243-F7E5-C8CD-B63DF46AD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9218" name="CuadroTexto 2">
            <a:extLst>
              <a:ext uri="{FF2B5EF4-FFF2-40B4-BE49-F238E27FC236}">
                <a16:creationId xmlns:a16="http://schemas.microsoft.com/office/drawing/2014/main" id="{BAD73F7D-3382-ECFB-763C-838EFA1D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D0E220-C34A-1079-675A-19233810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1" y="407988"/>
            <a:ext cx="50292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Estudiante en Italia,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desde muy joven entró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el servicio del cardenal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Ascanio María Sforza,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hermano de Ludovico el Moro,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señor de Milán.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Ordenado, entró en la curia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para ser escritor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 letras apostólicas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familiar del Papa Julio II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(1503-1513),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entrando en contacto con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grandes exponentes del renacimiento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cultural y político de la época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Leonardo da Vinci,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Bramante y Nicolás Maquiavelo</a:t>
            </a:r>
            <a:r>
              <a:rPr lang="es-ES" altLang="es-ES" sz="3200" dirty="0"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alt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Imagen 3">
            <a:extLst>
              <a:ext uri="{FF2B5EF4-FFF2-40B4-BE49-F238E27FC236}">
                <a16:creationId xmlns:a16="http://schemas.microsoft.com/office/drawing/2014/main" id="{A20E49DC-A6ED-FFE3-B2AA-BBFF54FF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37883"/>
          <a:stretch>
            <a:fillRect/>
          </a:stretch>
        </p:blipFill>
        <p:spPr bwMode="auto">
          <a:xfrm>
            <a:off x="8786813" y="857250"/>
            <a:ext cx="32099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uadroTexto 1">
            <a:extLst>
              <a:ext uri="{FF2B5EF4-FFF2-40B4-BE49-F238E27FC236}">
                <a16:creationId xmlns:a16="http://schemas.microsoft.com/office/drawing/2014/main" id="{BA382830-4CB3-EF1A-B5B6-E89B57AD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13" y="57673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PAPA JULIO II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BE4F64-38B5-C56C-7AFE-F162FA646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1266" name="CuadroTexto 2">
            <a:extLst>
              <a:ext uri="{FF2B5EF4-FFF2-40B4-BE49-F238E27FC236}">
                <a16:creationId xmlns:a16="http://schemas.microsoft.com/office/drawing/2014/main" id="{573D5B2F-8270-AB41-64E1-11AE1736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B43C4A-9D14-7849-7E72-47B8B9C1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57" y="457200"/>
            <a:ext cx="45066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Sus conocimientos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sus cualidades diplomáticas,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el rompecabezas italiano,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le valieron representar al Papa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Nuncio, en las negociaciones con los príncipes italianos,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con el rey de Francia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con el mismo Fernando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Católico.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recompensa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Papa le concedió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varios beneficios eclesiásticos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la provincia de Jaén, entre ellos Arcediano de la catedral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 Baeza,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sin necesidad de residencia.</a:t>
            </a:r>
          </a:p>
        </p:txBody>
      </p:sp>
      <p:pic>
        <p:nvPicPr>
          <p:cNvPr id="11268" name="Imagen 9">
            <a:extLst>
              <a:ext uri="{FF2B5EF4-FFF2-40B4-BE49-F238E27FC236}">
                <a16:creationId xmlns:a16="http://schemas.microsoft.com/office/drawing/2014/main" id="{85629B88-37B8-13E1-B5FA-AAB66D42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189038"/>
            <a:ext cx="310515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1">
            <a:extLst>
              <a:ext uri="{FF2B5EF4-FFF2-40B4-BE49-F238E27FC236}">
                <a16:creationId xmlns:a16="http://schemas.microsoft.com/office/drawing/2014/main" id="{EBCF2893-D5E8-D21E-7EE4-EA3789C5F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0" y="5838825"/>
            <a:ext cx="310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MAPA DE ITALIA  SIGLO XVI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5C7015-3882-5DC2-B58C-85F4F1039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3314" name="CuadroTexto 2">
            <a:extLst>
              <a:ext uri="{FF2B5EF4-FFF2-40B4-BE49-F238E27FC236}">
                <a16:creationId xmlns:a16="http://schemas.microsoft.com/office/drawing/2014/main" id="{49C889DF-4E23-22DC-54B9-87EF3C0D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CFCE10-A1DC-A298-FB8B-45C427E6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57" y="743922"/>
            <a:ext cx="465364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nuevo Papa León X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(1513-1517),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lo promovió el 9-V-1513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 la sede arzobispal de Bari,(Italia) siendo ordenado de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Presbítero y Obispo,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donde permanecería como titular </a:t>
            </a:r>
          </a:p>
          <a:p>
            <a:pPr algn="ctr" eaLnBrk="1" hangingPunct="1"/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hasta el 2-IX-1530.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tal intervino también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el V Concilio de Letrán. </a:t>
            </a:r>
          </a:p>
          <a:p>
            <a:pPr algn="ctr" eaLnBrk="1" hangingPunct="1"/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su diócesis italiana impulsó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la devoción a la santísima Virgen,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mediante el rezo de “la Sabatina”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de la Salve Regina.</a:t>
            </a:r>
          </a:p>
        </p:txBody>
      </p:sp>
      <p:pic>
        <p:nvPicPr>
          <p:cNvPr id="13316" name="Imagen 6">
            <a:extLst>
              <a:ext uri="{FF2B5EF4-FFF2-40B4-BE49-F238E27FC236}">
                <a16:creationId xmlns:a16="http://schemas.microsoft.com/office/drawing/2014/main" id="{DD92897E-2DE6-0338-6235-9613F5B8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150938"/>
            <a:ext cx="29146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uadroTexto 1">
            <a:extLst>
              <a:ext uri="{FF2B5EF4-FFF2-40B4-BE49-F238E27FC236}">
                <a16:creationId xmlns:a16="http://schemas.microsoft.com/office/drawing/2014/main" id="{DD86BE96-4C01-06DE-2CF3-33E774B6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5707063"/>
            <a:ext cx="291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PAPA LEÓN X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52D61A-D0FB-5C1A-3B4A-81453BA64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5362" name="CuadroTexto 2">
            <a:extLst>
              <a:ext uri="{FF2B5EF4-FFF2-40B4-BE49-F238E27FC236}">
                <a16:creationId xmlns:a16="http://schemas.microsoft.com/office/drawing/2014/main" id="{7A12548F-14BD-1C50-97FF-32213D5B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2591CF-6348-EB90-CC6B-27602D7D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029" y="653143"/>
            <a:ext cx="494755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 17 diciembre de 1516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fue nombrado Obispo de León,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tierra de su padre,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ostentando la representación diplomática, como Nuncio del Papa León X en España ante Carlos V,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que iniciaba sus primeros pasos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máximo poder en Europa.  </a:t>
            </a:r>
          </a:p>
          <a:p>
            <a:pPr algn="ctr" eaLnBrk="1" hangingPunct="1"/>
            <a:endParaRPr lang="es-ES" altLang="es-ES" sz="2400" dirty="0"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Esto le permitió intervenir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favor de Carlos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la Guerra de los Comuneros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(1520-21)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actuando como pacificador,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mostrando sus cualidades,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como político y diplomático.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496951EC-76F7-9651-4DA7-4E35C3BE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6" b="21053"/>
          <a:stretch>
            <a:fillRect/>
          </a:stretch>
        </p:blipFill>
        <p:spPr bwMode="auto">
          <a:xfrm>
            <a:off x="8851900" y="782638"/>
            <a:ext cx="32035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1">
            <a:extLst>
              <a:ext uri="{FF2B5EF4-FFF2-40B4-BE49-F238E27FC236}">
                <a16:creationId xmlns:a16="http://schemas.microsoft.com/office/drawing/2014/main" id="{E7308453-F3DA-5948-1DC5-23E5D684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00" y="56975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CATEDRAL DE LEÓN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C8430C-71B1-D77C-7B71-D1A0A454F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7410" name="CuadroTexto 2">
            <a:extLst>
              <a:ext uri="{FF2B5EF4-FFF2-40B4-BE49-F238E27FC236}">
                <a16:creationId xmlns:a16="http://schemas.microsoft.com/office/drawing/2014/main" id="{778DA367-06F3-E905-B58B-4B01766A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422F26-DBAF-B2F3-5478-71763209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4" y="685800"/>
            <a:ext cx="532311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Su intervención más decisiva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tuvo lugar en la ciudad de Toledo,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donde Merino, Arzobispo de Bari,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Obispo de León,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actuando como Justicia Mayor,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trató de reducir el enfrentamiento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con María Pacheco, viuda de Padilla,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alma de la defensa de Toledo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contra de las tropas imperiales.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Después de una pequeña batalla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las calles de la ciudad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y tras una complicada negociación,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tomó Merino la ciudad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mientras Doña María huía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vestida de aldeana a Portugal.</a:t>
            </a:r>
          </a:p>
        </p:txBody>
      </p:sp>
      <p:pic>
        <p:nvPicPr>
          <p:cNvPr id="17412" name="Imagen 3">
            <a:extLst>
              <a:ext uri="{FF2B5EF4-FFF2-40B4-BE49-F238E27FC236}">
                <a16:creationId xmlns:a16="http://schemas.microsoft.com/office/drawing/2014/main" id="{8CDE2AAD-8F4A-62E6-830A-FD01FA22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20197"/>
          <a:stretch>
            <a:fillRect/>
          </a:stretch>
        </p:blipFill>
        <p:spPr bwMode="auto">
          <a:xfrm flipH="1">
            <a:off x="8750300" y="857250"/>
            <a:ext cx="32670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adroTexto 1">
            <a:extLst>
              <a:ext uri="{FF2B5EF4-FFF2-40B4-BE49-F238E27FC236}">
                <a16:creationId xmlns:a16="http://schemas.microsoft.com/office/drawing/2014/main" id="{540213C7-9A6B-EA31-D77E-F6F80569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0" y="6000750"/>
            <a:ext cx="326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Dª MARÍA, VIUDA DE PADILLA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9E5892-98B1-31CA-C573-8EE2A34E3B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r="519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9458" name="CuadroTexto 2">
            <a:extLst>
              <a:ext uri="{FF2B5EF4-FFF2-40B4-BE49-F238E27FC236}">
                <a16:creationId xmlns:a16="http://schemas.microsoft.com/office/drawing/2014/main" id="{CDDE9270-06EC-3238-7DB8-E0E09258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-13128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A3B99B-4213-2ABE-FE0E-55600273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4543"/>
            <a:ext cx="47352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Este valioso servicio prestado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al Emperador,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así como la misión diplomática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que realizó ante Francisco I,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rey de Francia,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 nombre de Adriano de </a:t>
            </a:r>
            <a:r>
              <a:rPr lang="es-ES" altLang="es-ES" sz="2400" dirty="0">
                <a:solidFill>
                  <a:srgbClr val="000000"/>
                </a:solidFill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Utrecht, </a:t>
            </a:r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nombrado en aquellas fechas Papa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con el nombre de Adriano VI,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le valieron la amistad de Carlos V,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quien lo nombró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miembro de su Consejo,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presentándolo en 1523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para el Obispado de Jaén.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La seguridad define su personalidad: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s-ES" altLang="es-ES" sz="2400" i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es-ES" altLang="es-ES" sz="2400" i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ero </a:t>
            </a:r>
            <a:r>
              <a:rPr lang="es-ES" altLang="es-ES" sz="2400" i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semper</a:t>
            </a:r>
            <a:r>
              <a:rPr lang="es-ES" altLang="es-ES" sz="2400" i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qui fui et </a:t>
            </a:r>
            <a:r>
              <a:rPr lang="es-ES" altLang="es-ES" sz="2400" i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esse</a:t>
            </a:r>
            <a:r>
              <a:rPr lang="es-ES" altLang="es-ES" sz="2400" i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altLang="es-ES" sz="2400" i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debeo</a:t>
            </a:r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” . </a:t>
            </a:r>
          </a:p>
          <a:p>
            <a:pPr algn="ctr" eaLnBrk="1" hangingPunct="1"/>
            <a:r>
              <a:rPr lang="es-ES" altLang="es-ES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“seré el que fui y el que debo ser”.  </a:t>
            </a:r>
          </a:p>
        </p:txBody>
      </p:sp>
      <p:pic>
        <p:nvPicPr>
          <p:cNvPr id="19460" name="Imagen 3">
            <a:extLst>
              <a:ext uri="{FF2B5EF4-FFF2-40B4-BE49-F238E27FC236}">
                <a16:creationId xmlns:a16="http://schemas.microsoft.com/office/drawing/2014/main" id="{0A34B87A-CACE-6C1E-B112-1CBA0239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15964"/>
          <a:stretch>
            <a:fillRect/>
          </a:stretch>
        </p:blipFill>
        <p:spPr bwMode="auto">
          <a:xfrm>
            <a:off x="8404225" y="1643063"/>
            <a:ext cx="3638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uadroTexto 1">
            <a:extLst>
              <a:ext uri="{FF2B5EF4-FFF2-40B4-BE49-F238E27FC236}">
                <a16:creationId xmlns:a16="http://schemas.microsoft.com/office/drawing/2014/main" id="{5CAA854C-ACF3-4260-8525-9D3F3447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8" y="5654675"/>
            <a:ext cx="236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/>
              <a:t>CARLOS V</a:t>
            </a: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2202</Words>
  <Application>Microsoft Macintosh PowerPoint</Application>
  <PresentationFormat>Panorámica</PresentationFormat>
  <Paragraphs>413</Paragraphs>
  <Slides>28</Slides>
  <Notes>28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APPLE CHANCERY</vt:lpstr>
      <vt:lpstr>APPLE CHANCERY</vt:lpstr>
      <vt:lpstr>Arial</vt:lpstr>
      <vt:lpstr>Calibri</vt:lpstr>
      <vt:lpstr>Calibri Light</vt:lpstr>
      <vt:lpstr>Century Schoolbook</vt:lpstr>
      <vt:lpstr>Times New Roman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45</cp:revision>
  <dcterms:created xsi:type="dcterms:W3CDTF">2022-07-12T07:58:37Z</dcterms:created>
  <dcterms:modified xsi:type="dcterms:W3CDTF">2025-03-17T19:18:20Z</dcterms:modified>
</cp:coreProperties>
</file>