
<file path=[Content_Types].xml><?xml version="1.0" encoding="utf-8"?>
<Types xmlns="http://schemas.openxmlformats.org/package/2006/content-types">
  <Default Extension="bin" ContentType="audio/unknown"/>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compatMode="1" saveSubsetFonts="1" autoCompressPictures="0">
  <p:sldMasterIdLst>
    <p:sldMasterId id="2147483648" r:id="rId1"/>
  </p:sldMasterIdLst>
  <p:notesMasterIdLst>
    <p:notesMasterId r:id="rId30"/>
  </p:notesMasterIdLst>
  <p:sldIdLst>
    <p:sldId id="323" r:id="rId2"/>
    <p:sldId id="271" r:id="rId3"/>
    <p:sldId id="273" r:id="rId4"/>
    <p:sldId id="283" r:id="rId5"/>
    <p:sldId id="284" r:id="rId6"/>
    <p:sldId id="272" r:id="rId7"/>
    <p:sldId id="287" r:id="rId8"/>
    <p:sldId id="289" r:id="rId9"/>
    <p:sldId id="288" r:id="rId10"/>
    <p:sldId id="306" r:id="rId11"/>
    <p:sldId id="296" r:id="rId12"/>
    <p:sldId id="295" r:id="rId13"/>
    <p:sldId id="299" r:id="rId14"/>
    <p:sldId id="302" r:id="rId15"/>
    <p:sldId id="301" r:id="rId16"/>
    <p:sldId id="303" r:id="rId17"/>
    <p:sldId id="308" r:id="rId18"/>
    <p:sldId id="300" r:id="rId19"/>
    <p:sldId id="297" r:id="rId20"/>
    <p:sldId id="328" r:id="rId21"/>
    <p:sldId id="304" r:id="rId22"/>
    <p:sldId id="298" r:id="rId23"/>
    <p:sldId id="312" r:id="rId24"/>
    <p:sldId id="307" r:id="rId25"/>
    <p:sldId id="314" r:id="rId26"/>
    <p:sldId id="315" r:id="rId27"/>
    <p:sldId id="327" r:id="rId28"/>
    <p:sldId id="326" r:id="rId29"/>
  </p:sldIdLst>
  <p:sldSz cx="9144000" cy="6858000" type="screen4x3"/>
  <p:notesSz cx="6858000" cy="9144000"/>
  <p:defaultTextStyle>
    <a:defPPr>
      <a:defRPr lang="es-ES"/>
    </a:defPPr>
    <a:lvl1pPr algn="l" defTabSz="457200" rtl="0" fontAlgn="base">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1pPr>
    <a:lvl2pPr marL="457200" algn="l" defTabSz="457200" rtl="0" fontAlgn="base">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2pPr>
    <a:lvl3pPr marL="914400" algn="l" defTabSz="457200" rtl="0" fontAlgn="base">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3pPr>
    <a:lvl4pPr marL="1371600" algn="l" defTabSz="457200" rtl="0" fontAlgn="base">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4pPr>
    <a:lvl5pPr marL="1828800" algn="l" defTabSz="457200" rtl="0" fontAlgn="base">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Calibri" panose="020F050202020403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395"/>
    <p:restoredTop sz="94689"/>
  </p:normalViewPr>
  <p:slideViewPr>
    <p:cSldViewPr snapToGrid="0" snapToObjects="1">
      <p:cViewPr varScale="1">
        <p:scale>
          <a:sx n="67" d="100"/>
          <a:sy n="67" d="100"/>
        </p:scale>
        <p:origin x="176" y="1056"/>
      </p:cViewPr>
      <p:guideLst>
        <p:guide orient="horz" pos="2160"/>
        <p:guide pos="2880"/>
      </p:guideLst>
    </p:cSldViewPr>
  </p:slideViewPr>
  <p:notesTextViewPr>
    <p:cViewPr>
      <p:scale>
        <a:sx n="100" d="100"/>
        <a:sy n="100" d="100"/>
      </p:scale>
      <p:origin x="0" y="0"/>
    </p:cViewPr>
  </p:notesTextViewPr>
  <p:sorterViewPr>
    <p:cViewPr>
      <p:scale>
        <a:sx n="106" d="100"/>
        <a:sy n="106" d="100"/>
      </p:scale>
      <p:origin x="0" y="407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E7E4870E-84FD-AFF0-CA2A-0B9D7F936F00}"/>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Calibri" charset="0"/>
                <a:ea typeface="ＭＳ Ｐゴシック" charset="0"/>
                <a:cs typeface="ＭＳ Ｐゴシック" charset="0"/>
              </a:defRPr>
            </a:lvl1pPr>
          </a:lstStyle>
          <a:p>
            <a:pPr>
              <a:defRPr/>
            </a:pPr>
            <a:endParaRPr lang="es-ES"/>
          </a:p>
        </p:txBody>
      </p:sp>
      <p:sp>
        <p:nvSpPr>
          <p:cNvPr id="3" name="Marcador de fecha 2">
            <a:extLst>
              <a:ext uri="{FF2B5EF4-FFF2-40B4-BE49-F238E27FC236}">
                <a16:creationId xmlns:a16="http://schemas.microsoft.com/office/drawing/2014/main" id="{66CFBB15-9636-4B10-0ED2-732BA052893A}"/>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14A7C827-1D37-AB45-976E-1FF2D3FC1676}" type="datetimeFigureOut">
              <a:rPr lang="es-ES" altLang="es-ES"/>
              <a:pPr/>
              <a:t>10/3/25</a:t>
            </a:fld>
            <a:endParaRPr lang="es-ES" altLang="es-ES"/>
          </a:p>
        </p:txBody>
      </p:sp>
      <p:sp>
        <p:nvSpPr>
          <p:cNvPr id="4" name="Marcador de imagen de diapositiva 3">
            <a:extLst>
              <a:ext uri="{FF2B5EF4-FFF2-40B4-BE49-F238E27FC236}">
                <a16:creationId xmlns:a16="http://schemas.microsoft.com/office/drawing/2014/main" id="{4FD4842E-1DC1-1775-4AFC-F4055B384D8D}"/>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s-ES" noProof="0"/>
          </a:p>
        </p:txBody>
      </p:sp>
      <p:sp>
        <p:nvSpPr>
          <p:cNvPr id="5" name="Marcador de notas 4">
            <a:extLst>
              <a:ext uri="{FF2B5EF4-FFF2-40B4-BE49-F238E27FC236}">
                <a16:creationId xmlns:a16="http://schemas.microsoft.com/office/drawing/2014/main" id="{89917201-68E7-040A-50EF-1B9B8C74AF9A}"/>
              </a:ext>
            </a:extLst>
          </p:cNvPr>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bodyPr>
          <a:lstStyle/>
          <a:p>
            <a:pPr lvl="0"/>
            <a:r>
              <a:rPr lang="es-ES_tradnl" altLang="es-ES"/>
              <a:t>Haga clic para modificar el estilo de texto del patrón</a:t>
            </a:r>
          </a:p>
          <a:p>
            <a:pPr lvl="1"/>
            <a:r>
              <a:rPr lang="es-ES_tradnl" altLang="es-ES"/>
              <a:t>Segundo nivel</a:t>
            </a:r>
          </a:p>
          <a:p>
            <a:pPr lvl="2"/>
            <a:r>
              <a:rPr lang="es-ES_tradnl" altLang="es-ES"/>
              <a:t>Tercer nivel</a:t>
            </a:r>
          </a:p>
          <a:p>
            <a:pPr lvl="3"/>
            <a:r>
              <a:rPr lang="es-ES_tradnl" altLang="es-ES"/>
              <a:t>Cuarto nivel</a:t>
            </a:r>
          </a:p>
          <a:p>
            <a:pPr lvl="4"/>
            <a:r>
              <a:rPr lang="es-ES_tradnl" altLang="es-ES"/>
              <a:t>Quinto nivel</a:t>
            </a:r>
            <a:endParaRPr lang="es-ES" altLang="es-ES"/>
          </a:p>
        </p:txBody>
      </p:sp>
      <p:sp>
        <p:nvSpPr>
          <p:cNvPr id="6" name="Marcador de pie de página 5">
            <a:extLst>
              <a:ext uri="{FF2B5EF4-FFF2-40B4-BE49-F238E27FC236}">
                <a16:creationId xmlns:a16="http://schemas.microsoft.com/office/drawing/2014/main" id="{29EEA8FC-8570-BB4B-1E6F-76A4F0A4B04F}"/>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Calibri" charset="0"/>
                <a:ea typeface="ＭＳ Ｐゴシック" charset="0"/>
                <a:cs typeface="ＭＳ Ｐゴシック" charset="0"/>
              </a:defRPr>
            </a:lvl1pPr>
          </a:lstStyle>
          <a:p>
            <a:pPr>
              <a:defRPr/>
            </a:pPr>
            <a:endParaRPr lang="es-ES"/>
          </a:p>
        </p:txBody>
      </p:sp>
      <p:sp>
        <p:nvSpPr>
          <p:cNvPr id="7" name="Marcador de número de diapositiva 6">
            <a:extLst>
              <a:ext uri="{FF2B5EF4-FFF2-40B4-BE49-F238E27FC236}">
                <a16:creationId xmlns:a16="http://schemas.microsoft.com/office/drawing/2014/main" id="{6199A23F-C16B-6B47-1F88-874F490099BA}"/>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E2D4B4EF-956B-E740-ACAD-57AD054C2076}" type="slidenum">
              <a:rPr lang="es-ES" altLang="es-ES"/>
              <a:pPr/>
              <a:t>‹Nº›</a:t>
            </a:fld>
            <a:endParaRPr lang="es-ES" altLang="es-E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es-ES_tradnl"/>
              <a:t>Clic para editar título</a:t>
            </a:r>
            <a:endParaRPr lang="es-ES"/>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a:t>Haga clic para modificar el estilo de subtítulo del patrón</a:t>
            </a:r>
            <a:endParaRPr lang="es-ES"/>
          </a:p>
        </p:txBody>
      </p:sp>
      <p:sp>
        <p:nvSpPr>
          <p:cNvPr id="4" name="Marcador de fecha 3">
            <a:extLst>
              <a:ext uri="{FF2B5EF4-FFF2-40B4-BE49-F238E27FC236}">
                <a16:creationId xmlns:a16="http://schemas.microsoft.com/office/drawing/2014/main" id="{AFA8BE63-1DE4-6824-B60F-E84A0A9CC0C4}"/>
              </a:ext>
            </a:extLst>
          </p:cNvPr>
          <p:cNvSpPr>
            <a:spLocks noGrp="1"/>
          </p:cNvSpPr>
          <p:nvPr>
            <p:ph type="dt" sz="half" idx="10"/>
          </p:nvPr>
        </p:nvSpPr>
        <p:spPr/>
        <p:txBody>
          <a:bodyPr/>
          <a:lstStyle>
            <a:lvl1pPr>
              <a:defRPr/>
            </a:lvl1pPr>
          </a:lstStyle>
          <a:p>
            <a:fld id="{D3EFC48F-18DA-5348-A20B-EE3035438926}" type="datetimeFigureOut">
              <a:rPr lang="es-ES" altLang="es-ES"/>
              <a:pPr/>
              <a:t>10/3/25</a:t>
            </a:fld>
            <a:endParaRPr lang="es-ES" altLang="es-ES"/>
          </a:p>
        </p:txBody>
      </p:sp>
      <p:sp>
        <p:nvSpPr>
          <p:cNvPr id="5" name="Marcador de pie de página 4">
            <a:extLst>
              <a:ext uri="{FF2B5EF4-FFF2-40B4-BE49-F238E27FC236}">
                <a16:creationId xmlns:a16="http://schemas.microsoft.com/office/drawing/2014/main" id="{A7CF6F84-EB00-2749-164C-86FD1B4CE292}"/>
              </a:ext>
            </a:extLst>
          </p:cNvPr>
          <p:cNvSpPr>
            <a:spLocks noGrp="1"/>
          </p:cNvSpPr>
          <p:nvPr>
            <p:ph type="ftr" sz="quarter" idx="11"/>
          </p:nvPr>
        </p:nvSpPr>
        <p:spPr/>
        <p:txBody>
          <a:bodyPr/>
          <a:lstStyle>
            <a:lvl1pPr>
              <a:defRPr/>
            </a:lvl1pPr>
          </a:lstStyle>
          <a:p>
            <a:pPr>
              <a:defRPr/>
            </a:pPr>
            <a:endParaRPr lang="es-ES"/>
          </a:p>
        </p:txBody>
      </p:sp>
      <p:sp>
        <p:nvSpPr>
          <p:cNvPr id="6" name="Marcador de número de diapositiva 5">
            <a:extLst>
              <a:ext uri="{FF2B5EF4-FFF2-40B4-BE49-F238E27FC236}">
                <a16:creationId xmlns:a16="http://schemas.microsoft.com/office/drawing/2014/main" id="{866EF5D1-A550-9FED-DA06-7DD1B0F2A79A}"/>
              </a:ext>
            </a:extLst>
          </p:cNvPr>
          <p:cNvSpPr>
            <a:spLocks noGrp="1"/>
          </p:cNvSpPr>
          <p:nvPr>
            <p:ph type="sldNum" sz="quarter" idx="12"/>
          </p:nvPr>
        </p:nvSpPr>
        <p:spPr/>
        <p:txBody>
          <a:bodyPr/>
          <a:lstStyle>
            <a:lvl1pPr>
              <a:defRPr/>
            </a:lvl1pPr>
          </a:lstStyle>
          <a:p>
            <a:fld id="{5AFD7653-C3FC-1C46-B58F-33FC768D2D29}" type="slidenum">
              <a:rPr lang="es-ES" altLang="es-ES"/>
              <a:pPr/>
              <a:t>‹Nº›</a:t>
            </a:fld>
            <a:endParaRPr lang="es-ES" altLang="es-ES"/>
          </a:p>
        </p:txBody>
      </p:sp>
    </p:spTree>
    <p:extLst>
      <p:ext uri="{BB962C8B-B14F-4D97-AF65-F5344CB8AC3E}">
        <p14:creationId xmlns:p14="http://schemas.microsoft.com/office/powerpoint/2010/main" val="6692463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a:extLst>
              <a:ext uri="{FF2B5EF4-FFF2-40B4-BE49-F238E27FC236}">
                <a16:creationId xmlns:a16="http://schemas.microsoft.com/office/drawing/2014/main" id="{59E6D936-A1C9-5296-B3CC-7FF4532239D6}"/>
              </a:ext>
            </a:extLst>
          </p:cNvPr>
          <p:cNvSpPr>
            <a:spLocks noGrp="1"/>
          </p:cNvSpPr>
          <p:nvPr>
            <p:ph type="dt" sz="half" idx="10"/>
          </p:nvPr>
        </p:nvSpPr>
        <p:spPr/>
        <p:txBody>
          <a:bodyPr/>
          <a:lstStyle>
            <a:lvl1pPr>
              <a:defRPr/>
            </a:lvl1pPr>
          </a:lstStyle>
          <a:p>
            <a:fld id="{3A11408B-9503-5F4D-91BB-AC45C77F1BC1}" type="datetimeFigureOut">
              <a:rPr lang="es-ES" altLang="es-ES"/>
              <a:pPr/>
              <a:t>10/3/25</a:t>
            </a:fld>
            <a:endParaRPr lang="es-ES" altLang="es-ES"/>
          </a:p>
        </p:txBody>
      </p:sp>
      <p:sp>
        <p:nvSpPr>
          <p:cNvPr id="5" name="Marcador de pie de página 4">
            <a:extLst>
              <a:ext uri="{FF2B5EF4-FFF2-40B4-BE49-F238E27FC236}">
                <a16:creationId xmlns:a16="http://schemas.microsoft.com/office/drawing/2014/main" id="{FF20DD2A-9E83-7138-E843-AF40DD210312}"/>
              </a:ext>
            </a:extLst>
          </p:cNvPr>
          <p:cNvSpPr>
            <a:spLocks noGrp="1"/>
          </p:cNvSpPr>
          <p:nvPr>
            <p:ph type="ftr" sz="quarter" idx="11"/>
          </p:nvPr>
        </p:nvSpPr>
        <p:spPr/>
        <p:txBody>
          <a:bodyPr/>
          <a:lstStyle>
            <a:lvl1pPr>
              <a:defRPr/>
            </a:lvl1pPr>
          </a:lstStyle>
          <a:p>
            <a:pPr>
              <a:defRPr/>
            </a:pPr>
            <a:endParaRPr lang="es-ES"/>
          </a:p>
        </p:txBody>
      </p:sp>
      <p:sp>
        <p:nvSpPr>
          <p:cNvPr id="6" name="Marcador de número de diapositiva 5">
            <a:extLst>
              <a:ext uri="{FF2B5EF4-FFF2-40B4-BE49-F238E27FC236}">
                <a16:creationId xmlns:a16="http://schemas.microsoft.com/office/drawing/2014/main" id="{875A89DB-CF19-F1E6-16CE-3EB2FE049B67}"/>
              </a:ext>
            </a:extLst>
          </p:cNvPr>
          <p:cNvSpPr>
            <a:spLocks noGrp="1"/>
          </p:cNvSpPr>
          <p:nvPr>
            <p:ph type="sldNum" sz="quarter" idx="12"/>
          </p:nvPr>
        </p:nvSpPr>
        <p:spPr/>
        <p:txBody>
          <a:bodyPr/>
          <a:lstStyle>
            <a:lvl1pPr>
              <a:defRPr/>
            </a:lvl1pPr>
          </a:lstStyle>
          <a:p>
            <a:fld id="{B489D9B6-8141-A640-BC3E-F84B9DAB913D}" type="slidenum">
              <a:rPr lang="es-ES" altLang="es-ES"/>
              <a:pPr/>
              <a:t>‹Nº›</a:t>
            </a:fld>
            <a:endParaRPr lang="es-ES" altLang="es-ES"/>
          </a:p>
        </p:txBody>
      </p:sp>
    </p:spTree>
    <p:extLst>
      <p:ext uri="{BB962C8B-B14F-4D97-AF65-F5344CB8AC3E}">
        <p14:creationId xmlns:p14="http://schemas.microsoft.com/office/powerpoint/2010/main" val="8006930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es-ES_tradnl"/>
              <a:t>Clic para editar título</a:t>
            </a:r>
            <a:endParaRPr lang="es-ES"/>
          </a:p>
        </p:txBody>
      </p:sp>
      <p:sp>
        <p:nvSpPr>
          <p:cNvPr id="3" name="Marcador de texto vertical 2"/>
          <p:cNvSpPr>
            <a:spLocks noGrp="1"/>
          </p:cNvSpPr>
          <p:nvPr>
            <p:ph type="body" orient="vert" idx="1"/>
          </p:nvPr>
        </p:nvSpPr>
        <p:spPr>
          <a:xfrm>
            <a:off x="457200" y="274638"/>
            <a:ext cx="6019800" cy="5851525"/>
          </a:xfrm>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a:extLst>
              <a:ext uri="{FF2B5EF4-FFF2-40B4-BE49-F238E27FC236}">
                <a16:creationId xmlns:a16="http://schemas.microsoft.com/office/drawing/2014/main" id="{074BD95C-0E23-670E-DBC7-90E8605E42E1}"/>
              </a:ext>
            </a:extLst>
          </p:cNvPr>
          <p:cNvSpPr>
            <a:spLocks noGrp="1"/>
          </p:cNvSpPr>
          <p:nvPr>
            <p:ph type="dt" sz="half" idx="10"/>
          </p:nvPr>
        </p:nvSpPr>
        <p:spPr/>
        <p:txBody>
          <a:bodyPr/>
          <a:lstStyle>
            <a:lvl1pPr>
              <a:defRPr/>
            </a:lvl1pPr>
          </a:lstStyle>
          <a:p>
            <a:fld id="{05454C6A-F61E-F34F-9625-0B2BA73295C3}" type="datetimeFigureOut">
              <a:rPr lang="es-ES" altLang="es-ES"/>
              <a:pPr/>
              <a:t>10/3/25</a:t>
            </a:fld>
            <a:endParaRPr lang="es-ES" altLang="es-ES"/>
          </a:p>
        </p:txBody>
      </p:sp>
      <p:sp>
        <p:nvSpPr>
          <p:cNvPr id="5" name="Marcador de pie de página 4">
            <a:extLst>
              <a:ext uri="{FF2B5EF4-FFF2-40B4-BE49-F238E27FC236}">
                <a16:creationId xmlns:a16="http://schemas.microsoft.com/office/drawing/2014/main" id="{374F78EC-D12D-90E9-800F-B3B5B4EB0319}"/>
              </a:ext>
            </a:extLst>
          </p:cNvPr>
          <p:cNvSpPr>
            <a:spLocks noGrp="1"/>
          </p:cNvSpPr>
          <p:nvPr>
            <p:ph type="ftr" sz="quarter" idx="11"/>
          </p:nvPr>
        </p:nvSpPr>
        <p:spPr/>
        <p:txBody>
          <a:bodyPr/>
          <a:lstStyle>
            <a:lvl1pPr>
              <a:defRPr/>
            </a:lvl1pPr>
          </a:lstStyle>
          <a:p>
            <a:pPr>
              <a:defRPr/>
            </a:pPr>
            <a:endParaRPr lang="es-ES"/>
          </a:p>
        </p:txBody>
      </p:sp>
      <p:sp>
        <p:nvSpPr>
          <p:cNvPr id="6" name="Marcador de número de diapositiva 5">
            <a:extLst>
              <a:ext uri="{FF2B5EF4-FFF2-40B4-BE49-F238E27FC236}">
                <a16:creationId xmlns:a16="http://schemas.microsoft.com/office/drawing/2014/main" id="{B6487569-BC1F-00CA-EFBF-032F9B9A4FE0}"/>
              </a:ext>
            </a:extLst>
          </p:cNvPr>
          <p:cNvSpPr>
            <a:spLocks noGrp="1"/>
          </p:cNvSpPr>
          <p:nvPr>
            <p:ph type="sldNum" sz="quarter" idx="12"/>
          </p:nvPr>
        </p:nvSpPr>
        <p:spPr/>
        <p:txBody>
          <a:bodyPr/>
          <a:lstStyle>
            <a:lvl1pPr>
              <a:defRPr/>
            </a:lvl1pPr>
          </a:lstStyle>
          <a:p>
            <a:fld id="{59AFB54A-4DC9-B842-B762-0BD2DB2C8921}" type="slidenum">
              <a:rPr lang="es-ES" altLang="es-ES"/>
              <a:pPr/>
              <a:t>‹Nº›</a:t>
            </a:fld>
            <a:endParaRPr lang="es-ES" altLang="es-ES"/>
          </a:p>
        </p:txBody>
      </p:sp>
    </p:spTree>
    <p:extLst>
      <p:ext uri="{BB962C8B-B14F-4D97-AF65-F5344CB8AC3E}">
        <p14:creationId xmlns:p14="http://schemas.microsoft.com/office/powerpoint/2010/main" val="12253173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ido">
    <p:spTree>
      <p:nvGrpSpPr>
        <p:cNvPr id="1" name=""/>
        <p:cNvGrpSpPr/>
        <p:nvPr/>
      </p:nvGrpSpPr>
      <p:grpSpPr>
        <a:xfrm>
          <a:off x="0" y="0"/>
          <a:ext cx="0" cy="0"/>
          <a:chOff x="0" y="0"/>
          <a:chExt cx="0" cy="0"/>
        </a:xfrm>
      </p:grpSpPr>
      <p:sp>
        <p:nvSpPr>
          <p:cNvPr id="2" name="Marcador de contenido 1"/>
          <p:cNvSpPr>
            <a:spLocks noGrp="1"/>
          </p:cNvSpPr>
          <p:nvPr>
            <p:ph/>
          </p:nvPr>
        </p:nvSpPr>
        <p:spPr>
          <a:xfrm>
            <a:off x="457200" y="274638"/>
            <a:ext cx="8229600" cy="5851525"/>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3" name="Marcador de fecha 2">
            <a:extLst>
              <a:ext uri="{FF2B5EF4-FFF2-40B4-BE49-F238E27FC236}">
                <a16:creationId xmlns:a16="http://schemas.microsoft.com/office/drawing/2014/main" id="{5B4A83D8-820B-5791-F6C1-90A28663DC4A}"/>
              </a:ext>
            </a:extLst>
          </p:cNvPr>
          <p:cNvSpPr>
            <a:spLocks noGrp="1"/>
          </p:cNvSpPr>
          <p:nvPr>
            <p:ph type="dt" sz="half" idx="10"/>
          </p:nvPr>
        </p:nvSpPr>
        <p:spPr>
          <a:xfrm>
            <a:off x="457200" y="6245225"/>
            <a:ext cx="2133600" cy="476250"/>
          </a:xfrm>
        </p:spPr>
        <p:txBody>
          <a:bodyPr rtlCol="0"/>
          <a:lstStyle>
            <a:lvl1pPr fontAlgn="auto">
              <a:spcBef>
                <a:spcPts val="0"/>
              </a:spcBef>
              <a:spcAft>
                <a:spcPts val="0"/>
              </a:spcAft>
              <a:defRPr>
                <a:solidFill>
                  <a:schemeClr val="tx1">
                    <a:tint val="75000"/>
                  </a:schemeClr>
                </a:solidFill>
                <a:latin typeface="+mn-lt"/>
                <a:ea typeface="+mn-ea"/>
              </a:defRPr>
            </a:lvl1pPr>
          </a:lstStyle>
          <a:p>
            <a:pPr>
              <a:defRPr/>
            </a:pPr>
            <a:endParaRPr lang="es-MX"/>
          </a:p>
        </p:txBody>
      </p:sp>
      <p:sp>
        <p:nvSpPr>
          <p:cNvPr id="4" name="Marcador de pie de página 3">
            <a:extLst>
              <a:ext uri="{FF2B5EF4-FFF2-40B4-BE49-F238E27FC236}">
                <a16:creationId xmlns:a16="http://schemas.microsoft.com/office/drawing/2014/main" id="{2E357DBD-B35C-210A-44B4-9D49889F58E3}"/>
              </a:ext>
            </a:extLst>
          </p:cNvPr>
          <p:cNvSpPr>
            <a:spLocks noGrp="1"/>
          </p:cNvSpPr>
          <p:nvPr>
            <p:ph type="ftr" sz="quarter" idx="11"/>
          </p:nvPr>
        </p:nvSpPr>
        <p:spPr>
          <a:xfrm>
            <a:off x="3124200" y="6245225"/>
            <a:ext cx="2895600" cy="476250"/>
          </a:xfrm>
        </p:spPr>
        <p:txBody>
          <a:bodyPr/>
          <a:lstStyle>
            <a:lvl1pPr>
              <a:defRPr/>
            </a:lvl1pPr>
          </a:lstStyle>
          <a:p>
            <a:pPr>
              <a:defRPr/>
            </a:pPr>
            <a:endParaRPr lang="es-MX"/>
          </a:p>
        </p:txBody>
      </p:sp>
      <p:sp>
        <p:nvSpPr>
          <p:cNvPr id="5" name="Marcador de número de diapositiva 4">
            <a:extLst>
              <a:ext uri="{FF2B5EF4-FFF2-40B4-BE49-F238E27FC236}">
                <a16:creationId xmlns:a16="http://schemas.microsoft.com/office/drawing/2014/main" id="{363E3EF5-7F4F-D429-D265-7EA911DC9DD6}"/>
              </a:ext>
            </a:extLst>
          </p:cNvPr>
          <p:cNvSpPr>
            <a:spLocks noGrp="1"/>
          </p:cNvSpPr>
          <p:nvPr>
            <p:ph type="sldNum" sz="quarter" idx="12"/>
          </p:nvPr>
        </p:nvSpPr>
        <p:spPr>
          <a:xfrm>
            <a:off x="6553200" y="6245225"/>
            <a:ext cx="2133600" cy="476250"/>
          </a:xfrm>
        </p:spPr>
        <p:txBody>
          <a:bodyPr/>
          <a:lstStyle>
            <a:lvl1pPr>
              <a:defRPr/>
            </a:lvl1pPr>
          </a:lstStyle>
          <a:p>
            <a:fld id="{F02026F3-E153-9746-BC3C-63BD40125DC7}" type="slidenum">
              <a:rPr lang="es-MX" altLang="es-ES"/>
              <a:pPr/>
              <a:t>‹Nº›</a:t>
            </a:fld>
            <a:endParaRPr lang="es-MX" altLang="es-ES"/>
          </a:p>
        </p:txBody>
      </p:sp>
    </p:spTree>
    <p:extLst>
      <p:ext uri="{BB962C8B-B14F-4D97-AF65-F5344CB8AC3E}">
        <p14:creationId xmlns:p14="http://schemas.microsoft.com/office/powerpoint/2010/main" val="3373006669"/>
      </p:ext>
    </p:extLst>
  </p:cSld>
  <p:clrMapOvr>
    <a:masterClrMapping/>
  </p:clrMapOvr>
  <p:transition spd="slow" advClick="0" advTm="10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contenido 2"/>
          <p:cNvSpPr>
            <a:spLocks noGrp="1"/>
          </p:cNvSpPr>
          <p:nvPr>
            <p:ph idx="1"/>
          </p:nvPr>
        </p:nvSpPr>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a:extLst>
              <a:ext uri="{FF2B5EF4-FFF2-40B4-BE49-F238E27FC236}">
                <a16:creationId xmlns:a16="http://schemas.microsoft.com/office/drawing/2014/main" id="{A5467FE7-1895-EA4D-EDEA-C49A5458D6E7}"/>
              </a:ext>
            </a:extLst>
          </p:cNvPr>
          <p:cNvSpPr>
            <a:spLocks noGrp="1"/>
          </p:cNvSpPr>
          <p:nvPr>
            <p:ph type="dt" sz="half" idx="10"/>
          </p:nvPr>
        </p:nvSpPr>
        <p:spPr/>
        <p:txBody>
          <a:bodyPr/>
          <a:lstStyle>
            <a:lvl1pPr>
              <a:defRPr/>
            </a:lvl1pPr>
          </a:lstStyle>
          <a:p>
            <a:fld id="{04CC904C-2F81-6545-8A2F-BD817A51C39A}" type="datetimeFigureOut">
              <a:rPr lang="es-ES" altLang="es-ES"/>
              <a:pPr/>
              <a:t>10/3/25</a:t>
            </a:fld>
            <a:endParaRPr lang="es-ES" altLang="es-ES"/>
          </a:p>
        </p:txBody>
      </p:sp>
      <p:sp>
        <p:nvSpPr>
          <p:cNvPr id="5" name="Marcador de pie de página 4">
            <a:extLst>
              <a:ext uri="{FF2B5EF4-FFF2-40B4-BE49-F238E27FC236}">
                <a16:creationId xmlns:a16="http://schemas.microsoft.com/office/drawing/2014/main" id="{028BF5E2-4432-A61F-82E0-989CCC141280}"/>
              </a:ext>
            </a:extLst>
          </p:cNvPr>
          <p:cNvSpPr>
            <a:spLocks noGrp="1"/>
          </p:cNvSpPr>
          <p:nvPr>
            <p:ph type="ftr" sz="quarter" idx="11"/>
          </p:nvPr>
        </p:nvSpPr>
        <p:spPr/>
        <p:txBody>
          <a:bodyPr/>
          <a:lstStyle>
            <a:lvl1pPr>
              <a:defRPr/>
            </a:lvl1pPr>
          </a:lstStyle>
          <a:p>
            <a:pPr>
              <a:defRPr/>
            </a:pPr>
            <a:endParaRPr lang="es-ES"/>
          </a:p>
        </p:txBody>
      </p:sp>
      <p:sp>
        <p:nvSpPr>
          <p:cNvPr id="6" name="Marcador de número de diapositiva 5">
            <a:extLst>
              <a:ext uri="{FF2B5EF4-FFF2-40B4-BE49-F238E27FC236}">
                <a16:creationId xmlns:a16="http://schemas.microsoft.com/office/drawing/2014/main" id="{147803BC-9190-F91B-A83C-63931904CD18}"/>
              </a:ext>
            </a:extLst>
          </p:cNvPr>
          <p:cNvSpPr>
            <a:spLocks noGrp="1"/>
          </p:cNvSpPr>
          <p:nvPr>
            <p:ph type="sldNum" sz="quarter" idx="12"/>
          </p:nvPr>
        </p:nvSpPr>
        <p:spPr/>
        <p:txBody>
          <a:bodyPr/>
          <a:lstStyle>
            <a:lvl1pPr>
              <a:defRPr/>
            </a:lvl1pPr>
          </a:lstStyle>
          <a:p>
            <a:fld id="{832F48CE-6D82-054C-AB58-1802173D7BEA}" type="slidenum">
              <a:rPr lang="es-ES" altLang="es-ES"/>
              <a:pPr/>
              <a:t>‹Nº›</a:t>
            </a:fld>
            <a:endParaRPr lang="es-ES" altLang="es-ES"/>
          </a:p>
        </p:txBody>
      </p:sp>
    </p:spTree>
    <p:extLst>
      <p:ext uri="{BB962C8B-B14F-4D97-AF65-F5344CB8AC3E}">
        <p14:creationId xmlns:p14="http://schemas.microsoft.com/office/powerpoint/2010/main" val="31376516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s-ES_tradnl"/>
              <a:t>Clic para editar título</a:t>
            </a:r>
            <a:endParaRPr lang="es-ES"/>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a:t>Haga clic para modificar el estilo de texto del patrón</a:t>
            </a:r>
          </a:p>
        </p:txBody>
      </p:sp>
      <p:sp>
        <p:nvSpPr>
          <p:cNvPr id="4" name="Marcador de fecha 3">
            <a:extLst>
              <a:ext uri="{FF2B5EF4-FFF2-40B4-BE49-F238E27FC236}">
                <a16:creationId xmlns:a16="http://schemas.microsoft.com/office/drawing/2014/main" id="{BE23C542-4BC0-FE78-56DD-E50D98EB93A6}"/>
              </a:ext>
            </a:extLst>
          </p:cNvPr>
          <p:cNvSpPr>
            <a:spLocks noGrp="1"/>
          </p:cNvSpPr>
          <p:nvPr>
            <p:ph type="dt" sz="half" idx="10"/>
          </p:nvPr>
        </p:nvSpPr>
        <p:spPr/>
        <p:txBody>
          <a:bodyPr/>
          <a:lstStyle>
            <a:lvl1pPr>
              <a:defRPr/>
            </a:lvl1pPr>
          </a:lstStyle>
          <a:p>
            <a:fld id="{CEA9140B-F233-8D48-8377-EEA7BAEBA773}" type="datetimeFigureOut">
              <a:rPr lang="es-ES" altLang="es-ES"/>
              <a:pPr/>
              <a:t>10/3/25</a:t>
            </a:fld>
            <a:endParaRPr lang="es-ES" altLang="es-ES"/>
          </a:p>
        </p:txBody>
      </p:sp>
      <p:sp>
        <p:nvSpPr>
          <p:cNvPr id="5" name="Marcador de pie de página 4">
            <a:extLst>
              <a:ext uri="{FF2B5EF4-FFF2-40B4-BE49-F238E27FC236}">
                <a16:creationId xmlns:a16="http://schemas.microsoft.com/office/drawing/2014/main" id="{8D15517E-2531-581C-0013-2C5CF30B56A3}"/>
              </a:ext>
            </a:extLst>
          </p:cNvPr>
          <p:cNvSpPr>
            <a:spLocks noGrp="1"/>
          </p:cNvSpPr>
          <p:nvPr>
            <p:ph type="ftr" sz="quarter" idx="11"/>
          </p:nvPr>
        </p:nvSpPr>
        <p:spPr/>
        <p:txBody>
          <a:bodyPr/>
          <a:lstStyle>
            <a:lvl1pPr>
              <a:defRPr/>
            </a:lvl1pPr>
          </a:lstStyle>
          <a:p>
            <a:pPr>
              <a:defRPr/>
            </a:pPr>
            <a:endParaRPr lang="es-ES"/>
          </a:p>
        </p:txBody>
      </p:sp>
      <p:sp>
        <p:nvSpPr>
          <p:cNvPr id="6" name="Marcador de número de diapositiva 5">
            <a:extLst>
              <a:ext uri="{FF2B5EF4-FFF2-40B4-BE49-F238E27FC236}">
                <a16:creationId xmlns:a16="http://schemas.microsoft.com/office/drawing/2014/main" id="{07076DAC-6512-2E81-E493-79AD11A4834D}"/>
              </a:ext>
            </a:extLst>
          </p:cNvPr>
          <p:cNvSpPr>
            <a:spLocks noGrp="1"/>
          </p:cNvSpPr>
          <p:nvPr>
            <p:ph type="sldNum" sz="quarter" idx="12"/>
          </p:nvPr>
        </p:nvSpPr>
        <p:spPr/>
        <p:txBody>
          <a:bodyPr/>
          <a:lstStyle>
            <a:lvl1pPr>
              <a:defRPr/>
            </a:lvl1pPr>
          </a:lstStyle>
          <a:p>
            <a:fld id="{E6A48845-75CB-F440-8612-4F7ABC4A5507}" type="slidenum">
              <a:rPr lang="es-ES" altLang="es-ES"/>
              <a:pPr/>
              <a:t>‹Nº›</a:t>
            </a:fld>
            <a:endParaRPr lang="es-ES" altLang="es-ES"/>
          </a:p>
        </p:txBody>
      </p:sp>
    </p:spTree>
    <p:extLst>
      <p:ext uri="{BB962C8B-B14F-4D97-AF65-F5344CB8AC3E}">
        <p14:creationId xmlns:p14="http://schemas.microsoft.com/office/powerpoint/2010/main" val="19517495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conteni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conteni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fecha 3">
            <a:extLst>
              <a:ext uri="{FF2B5EF4-FFF2-40B4-BE49-F238E27FC236}">
                <a16:creationId xmlns:a16="http://schemas.microsoft.com/office/drawing/2014/main" id="{A657EC88-68A3-39E9-216B-61892E1AD7C4}"/>
              </a:ext>
            </a:extLst>
          </p:cNvPr>
          <p:cNvSpPr>
            <a:spLocks noGrp="1"/>
          </p:cNvSpPr>
          <p:nvPr>
            <p:ph type="dt" sz="half" idx="10"/>
          </p:nvPr>
        </p:nvSpPr>
        <p:spPr/>
        <p:txBody>
          <a:bodyPr/>
          <a:lstStyle>
            <a:lvl1pPr>
              <a:defRPr/>
            </a:lvl1pPr>
          </a:lstStyle>
          <a:p>
            <a:fld id="{D45BE74D-5CFD-8C42-9386-A64CCC14D35C}" type="datetimeFigureOut">
              <a:rPr lang="es-ES" altLang="es-ES"/>
              <a:pPr/>
              <a:t>10/3/25</a:t>
            </a:fld>
            <a:endParaRPr lang="es-ES" altLang="es-ES"/>
          </a:p>
        </p:txBody>
      </p:sp>
      <p:sp>
        <p:nvSpPr>
          <p:cNvPr id="6" name="Marcador de pie de página 4">
            <a:extLst>
              <a:ext uri="{FF2B5EF4-FFF2-40B4-BE49-F238E27FC236}">
                <a16:creationId xmlns:a16="http://schemas.microsoft.com/office/drawing/2014/main" id="{A494F71E-3ADB-F53F-4C72-83D3CB2DA1A5}"/>
              </a:ext>
            </a:extLst>
          </p:cNvPr>
          <p:cNvSpPr>
            <a:spLocks noGrp="1"/>
          </p:cNvSpPr>
          <p:nvPr>
            <p:ph type="ftr" sz="quarter" idx="11"/>
          </p:nvPr>
        </p:nvSpPr>
        <p:spPr/>
        <p:txBody>
          <a:bodyPr/>
          <a:lstStyle>
            <a:lvl1pPr>
              <a:defRPr/>
            </a:lvl1pPr>
          </a:lstStyle>
          <a:p>
            <a:pPr>
              <a:defRPr/>
            </a:pPr>
            <a:endParaRPr lang="es-ES"/>
          </a:p>
        </p:txBody>
      </p:sp>
      <p:sp>
        <p:nvSpPr>
          <p:cNvPr id="7" name="Marcador de número de diapositiva 5">
            <a:extLst>
              <a:ext uri="{FF2B5EF4-FFF2-40B4-BE49-F238E27FC236}">
                <a16:creationId xmlns:a16="http://schemas.microsoft.com/office/drawing/2014/main" id="{9505456D-8C36-942C-E5E9-79BE49188489}"/>
              </a:ext>
            </a:extLst>
          </p:cNvPr>
          <p:cNvSpPr>
            <a:spLocks noGrp="1"/>
          </p:cNvSpPr>
          <p:nvPr>
            <p:ph type="sldNum" sz="quarter" idx="12"/>
          </p:nvPr>
        </p:nvSpPr>
        <p:spPr/>
        <p:txBody>
          <a:bodyPr/>
          <a:lstStyle>
            <a:lvl1pPr>
              <a:defRPr/>
            </a:lvl1pPr>
          </a:lstStyle>
          <a:p>
            <a:fld id="{851F196D-AC19-784E-A9B9-4EA330A8999C}" type="slidenum">
              <a:rPr lang="es-ES" altLang="es-ES"/>
              <a:pPr/>
              <a:t>‹Nº›</a:t>
            </a:fld>
            <a:endParaRPr lang="es-ES" altLang="es-ES"/>
          </a:p>
        </p:txBody>
      </p:sp>
    </p:spTree>
    <p:extLst>
      <p:ext uri="{BB962C8B-B14F-4D97-AF65-F5344CB8AC3E}">
        <p14:creationId xmlns:p14="http://schemas.microsoft.com/office/powerpoint/2010/main" val="14743363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a:t>Clic para editar título</a:t>
            </a:r>
            <a:endParaRPr lang="es-ES"/>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7" name="Marcador de fecha 3">
            <a:extLst>
              <a:ext uri="{FF2B5EF4-FFF2-40B4-BE49-F238E27FC236}">
                <a16:creationId xmlns:a16="http://schemas.microsoft.com/office/drawing/2014/main" id="{F93BA017-B603-2311-7607-0FB6D41C6B9D}"/>
              </a:ext>
            </a:extLst>
          </p:cNvPr>
          <p:cNvSpPr>
            <a:spLocks noGrp="1"/>
          </p:cNvSpPr>
          <p:nvPr>
            <p:ph type="dt" sz="half" idx="10"/>
          </p:nvPr>
        </p:nvSpPr>
        <p:spPr/>
        <p:txBody>
          <a:bodyPr/>
          <a:lstStyle>
            <a:lvl1pPr>
              <a:defRPr/>
            </a:lvl1pPr>
          </a:lstStyle>
          <a:p>
            <a:fld id="{5EDE87F8-7974-4B44-AF31-C0D566C7B1A6}" type="datetimeFigureOut">
              <a:rPr lang="es-ES" altLang="es-ES"/>
              <a:pPr/>
              <a:t>10/3/25</a:t>
            </a:fld>
            <a:endParaRPr lang="es-ES" altLang="es-ES"/>
          </a:p>
        </p:txBody>
      </p:sp>
      <p:sp>
        <p:nvSpPr>
          <p:cNvPr id="8" name="Marcador de pie de página 4">
            <a:extLst>
              <a:ext uri="{FF2B5EF4-FFF2-40B4-BE49-F238E27FC236}">
                <a16:creationId xmlns:a16="http://schemas.microsoft.com/office/drawing/2014/main" id="{90C76184-2A27-AE84-1358-BD82E43E0EAA}"/>
              </a:ext>
            </a:extLst>
          </p:cNvPr>
          <p:cNvSpPr>
            <a:spLocks noGrp="1"/>
          </p:cNvSpPr>
          <p:nvPr>
            <p:ph type="ftr" sz="quarter" idx="11"/>
          </p:nvPr>
        </p:nvSpPr>
        <p:spPr/>
        <p:txBody>
          <a:bodyPr/>
          <a:lstStyle>
            <a:lvl1pPr>
              <a:defRPr/>
            </a:lvl1pPr>
          </a:lstStyle>
          <a:p>
            <a:pPr>
              <a:defRPr/>
            </a:pPr>
            <a:endParaRPr lang="es-ES"/>
          </a:p>
        </p:txBody>
      </p:sp>
      <p:sp>
        <p:nvSpPr>
          <p:cNvPr id="9" name="Marcador de número de diapositiva 5">
            <a:extLst>
              <a:ext uri="{FF2B5EF4-FFF2-40B4-BE49-F238E27FC236}">
                <a16:creationId xmlns:a16="http://schemas.microsoft.com/office/drawing/2014/main" id="{4DF18B85-6A20-69E5-26BB-74357F14D7DA}"/>
              </a:ext>
            </a:extLst>
          </p:cNvPr>
          <p:cNvSpPr>
            <a:spLocks noGrp="1"/>
          </p:cNvSpPr>
          <p:nvPr>
            <p:ph type="sldNum" sz="quarter" idx="12"/>
          </p:nvPr>
        </p:nvSpPr>
        <p:spPr/>
        <p:txBody>
          <a:bodyPr/>
          <a:lstStyle>
            <a:lvl1pPr>
              <a:defRPr/>
            </a:lvl1pPr>
          </a:lstStyle>
          <a:p>
            <a:fld id="{B7EF4FD3-08D2-F142-9F9C-C2D177B719DE}" type="slidenum">
              <a:rPr lang="es-ES" altLang="es-ES"/>
              <a:pPr/>
              <a:t>‹Nº›</a:t>
            </a:fld>
            <a:endParaRPr lang="es-ES" altLang="es-ES"/>
          </a:p>
        </p:txBody>
      </p:sp>
    </p:spTree>
    <p:extLst>
      <p:ext uri="{BB962C8B-B14F-4D97-AF65-F5344CB8AC3E}">
        <p14:creationId xmlns:p14="http://schemas.microsoft.com/office/powerpoint/2010/main" val="14265588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fecha 3">
            <a:extLst>
              <a:ext uri="{FF2B5EF4-FFF2-40B4-BE49-F238E27FC236}">
                <a16:creationId xmlns:a16="http://schemas.microsoft.com/office/drawing/2014/main" id="{F4506F10-24D0-1583-2AC3-19EE09093E55}"/>
              </a:ext>
            </a:extLst>
          </p:cNvPr>
          <p:cNvSpPr>
            <a:spLocks noGrp="1"/>
          </p:cNvSpPr>
          <p:nvPr>
            <p:ph type="dt" sz="half" idx="10"/>
          </p:nvPr>
        </p:nvSpPr>
        <p:spPr/>
        <p:txBody>
          <a:bodyPr/>
          <a:lstStyle>
            <a:lvl1pPr>
              <a:defRPr/>
            </a:lvl1pPr>
          </a:lstStyle>
          <a:p>
            <a:fld id="{8AD0383E-EBD9-9F43-B90F-5D519EE8E7C7}" type="datetimeFigureOut">
              <a:rPr lang="es-ES" altLang="es-ES"/>
              <a:pPr/>
              <a:t>10/3/25</a:t>
            </a:fld>
            <a:endParaRPr lang="es-ES" altLang="es-ES"/>
          </a:p>
        </p:txBody>
      </p:sp>
      <p:sp>
        <p:nvSpPr>
          <p:cNvPr id="4" name="Marcador de pie de página 4">
            <a:extLst>
              <a:ext uri="{FF2B5EF4-FFF2-40B4-BE49-F238E27FC236}">
                <a16:creationId xmlns:a16="http://schemas.microsoft.com/office/drawing/2014/main" id="{6F882BB1-EC62-CEC3-9BED-57A4D0D0E3FA}"/>
              </a:ext>
            </a:extLst>
          </p:cNvPr>
          <p:cNvSpPr>
            <a:spLocks noGrp="1"/>
          </p:cNvSpPr>
          <p:nvPr>
            <p:ph type="ftr" sz="quarter" idx="11"/>
          </p:nvPr>
        </p:nvSpPr>
        <p:spPr/>
        <p:txBody>
          <a:bodyPr/>
          <a:lstStyle>
            <a:lvl1pPr>
              <a:defRPr/>
            </a:lvl1pPr>
          </a:lstStyle>
          <a:p>
            <a:pPr>
              <a:defRPr/>
            </a:pPr>
            <a:endParaRPr lang="es-ES"/>
          </a:p>
        </p:txBody>
      </p:sp>
      <p:sp>
        <p:nvSpPr>
          <p:cNvPr id="5" name="Marcador de número de diapositiva 5">
            <a:extLst>
              <a:ext uri="{FF2B5EF4-FFF2-40B4-BE49-F238E27FC236}">
                <a16:creationId xmlns:a16="http://schemas.microsoft.com/office/drawing/2014/main" id="{195E3EDB-D191-B1CF-D3C3-656B89BA0D32}"/>
              </a:ext>
            </a:extLst>
          </p:cNvPr>
          <p:cNvSpPr>
            <a:spLocks noGrp="1"/>
          </p:cNvSpPr>
          <p:nvPr>
            <p:ph type="sldNum" sz="quarter" idx="12"/>
          </p:nvPr>
        </p:nvSpPr>
        <p:spPr/>
        <p:txBody>
          <a:bodyPr/>
          <a:lstStyle>
            <a:lvl1pPr>
              <a:defRPr/>
            </a:lvl1pPr>
          </a:lstStyle>
          <a:p>
            <a:fld id="{FE996B64-8E25-9F46-990D-89B3CBF195A2}" type="slidenum">
              <a:rPr lang="es-ES" altLang="es-ES"/>
              <a:pPr/>
              <a:t>‹Nº›</a:t>
            </a:fld>
            <a:endParaRPr lang="es-ES" altLang="es-ES"/>
          </a:p>
        </p:txBody>
      </p:sp>
    </p:spTree>
    <p:extLst>
      <p:ext uri="{BB962C8B-B14F-4D97-AF65-F5344CB8AC3E}">
        <p14:creationId xmlns:p14="http://schemas.microsoft.com/office/powerpoint/2010/main" val="2414246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3">
            <a:extLst>
              <a:ext uri="{FF2B5EF4-FFF2-40B4-BE49-F238E27FC236}">
                <a16:creationId xmlns:a16="http://schemas.microsoft.com/office/drawing/2014/main" id="{85FA257B-D473-9FD9-D810-6CC40755EA90}"/>
              </a:ext>
            </a:extLst>
          </p:cNvPr>
          <p:cNvSpPr>
            <a:spLocks noGrp="1"/>
          </p:cNvSpPr>
          <p:nvPr>
            <p:ph type="dt" sz="half" idx="10"/>
          </p:nvPr>
        </p:nvSpPr>
        <p:spPr/>
        <p:txBody>
          <a:bodyPr/>
          <a:lstStyle>
            <a:lvl1pPr>
              <a:defRPr/>
            </a:lvl1pPr>
          </a:lstStyle>
          <a:p>
            <a:fld id="{D7CF3DB1-4A64-CF47-9F8B-E85E7EA7B6CB}" type="datetimeFigureOut">
              <a:rPr lang="es-ES" altLang="es-ES"/>
              <a:pPr/>
              <a:t>10/3/25</a:t>
            </a:fld>
            <a:endParaRPr lang="es-ES" altLang="es-ES"/>
          </a:p>
        </p:txBody>
      </p:sp>
      <p:sp>
        <p:nvSpPr>
          <p:cNvPr id="3" name="Marcador de pie de página 4">
            <a:extLst>
              <a:ext uri="{FF2B5EF4-FFF2-40B4-BE49-F238E27FC236}">
                <a16:creationId xmlns:a16="http://schemas.microsoft.com/office/drawing/2014/main" id="{851836AB-53B0-B2F5-2553-25BB70D2A74F}"/>
              </a:ext>
            </a:extLst>
          </p:cNvPr>
          <p:cNvSpPr>
            <a:spLocks noGrp="1"/>
          </p:cNvSpPr>
          <p:nvPr>
            <p:ph type="ftr" sz="quarter" idx="11"/>
          </p:nvPr>
        </p:nvSpPr>
        <p:spPr/>
        <p:txBody>
          <a:bodyPr/>
          <a:lstStyle>
            <a:lvl1pPr>
              <a:defRPr/>
            </a:lvl1pPr>
          </a:lstStyle>
          <a:p>
            <a:pPr>
              <a:defRPr/>
            </a:pPr>
            <a:endParaRPr lang="es-ES"/>
          </a:p>
        </p:txBody>
      </p:sp>
      <p:sp>
        <p:nvSpPr>
          <p:cNvPr id="4" name="Marcador de número de diapositiva 5">
            <a:extLst>
              <a:ext uri="{FF2B5EF4-FFF2-40B4-BE49-F238E27FC236}">
                <a16:creationId xmlns:a16="http://schemas.microsoft.com/office/drawing/2014/main" id="{50E9B387-3D26-2AEA-B1C8-34BEE2B76EC0}"/>
              </a:ext>
            </a:extLst>
          </p:cNvPr>
          <p:cNvSpPr>
            <a:spLocks noGrp="1"/>
          </p:cNvSpPr>
          <p:nvPr>
            <p:ph type="sldNum" sz="quarter" idx="12"/>
          </p:nvPr>
        </p:nvSpPr>
        <p:spPr/>
        <p:txBody>
          <a:bodyPr/>
          <a:lstStyle>
            <a:lvl1pPr>
              <a:defRPr/>
            </a:lvl1pPr>
          </a:lstStyle>
          <a:p>
            <a:fld id="{EF27DE07-543C-7543-9468-DC4ABE1B835E}" type="slidenum">
              <a:rPr lang="es-ES" altLang="es-ES"/>
              <a:pPr/>
              <a:t>‹Nº›</a:t>
            </a:fld>
            <a:endParaRPr lang="es-ES" altLang="es-ES"/>
          </a:p>
        </p:txBody>
      </p:sp>
    </p:spTree>
    <p:extLst>
      <p:ext uri="{BB962C8B-B14F-4D97-AF65-F5344CB8AC3E}">
        <p14:creationId xmlns:p14="http://schemas.microsoft.com/office/powerpoint/2010/main" val="1480987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es-ES_tradnl"/>
              <a:t>Clic para editar título</a:t>
            </a:r>
            <a:endParaRPr lang="es-ES"/>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Marcador de fecha 3">
            <a:extLst>
              <a:ext uri="{FF2B5EF4-FFF2-40B4-BE49-F238E27FC236}">
                <a16:creationId xmlns:a16="http://schemas.microsoft.com/office/drawing/2014/main" id="{EA5668B1-793B-909B-73F8-D4289CCA8C56}"/>
              </a:ext>
            </a:extLst>
          </p:cNvPr>
          <p:cNvSpPr>
            <a:spLocks noGrp="1"/>
          </p:cNvSpPr>
          <p:nvPr>
            <p:ph type="dt" sz="half" idx="10"/>
          </p:nvPr>
        </p:nvSpPr>
        <p:spPr/>
        <p:txBody>
          <a:bodyPr/>
          <a:lstStyle>
            <a:lvl1pPr>
              <a:defRPr/>
            </a:lvl1pPr>
          </a:lstStyle>
          <a:p>
            <a:fld id="{E3895D14-C1A1-2E48-879B-30FC97BF79B5}" type="datetimeFigureOut">
              <a:rPr lang="es-ES" altLang="es-ES"/>
              <a:pPr/>
              <a:t>10/3/25</a:t>
            </a:fld>
            <a:endParaRPr lang="es-ES" altLang="es-ES"/>
          </a:p>
        </p:txBody>
      </p:sp>
      <p:sp>
        <p:nvSpPr>
          <p:cNvPr id="6" name="Marcador de pie de página 4">
            <a:extLst>
              <a:ext uri="{FF2B5EF4-FFF2-40B4-BE49-F238E27FC236}">
                <a16:creationId xmlns:a16="http://schemas.microsoft.com/office/drawing/2014/main" id="{7ECA4200-9E2D-31A3-7CA9-CC4802CA6B56}"/>
              </a:ext>
            </a:extLst>
          </p:cNvPr>
          <p:cNvSpPr>
            <a:spLocks noGrp="1"/>
          </p:cNvSpPr>
          <p:nvPr>
            <p:ph type="ftr" sz="quarter" idx="11"/>
          </p:nvPr>
        </p:nvSpPr>
        <p:spPr/>
        <p:txBody>
          <a:bodyPr/>
          <a:lstStyle>
            <a:lvl1pPr>
              <a:defRPr/>
            </a:lvl1pPr>
          </a:lstStyle>
          <a:p>
            <a:pPr>
              <a:defRPr/>
            </a:pPr>
            <a:endParaRPr lang="es-ES"/>
          </a:p>
        </p:txBody>
      </p:sp>
      <p:sp>
        <p:nvSpPr>
          <p:cNvPr id="7" name="Marcador de número de diapositiva 5">
            <a:extLst>
              <a:ext uri="{FF2B5EF4-FFF2-40B4-BE49-F238E27FC236}">
                <a16:creationId xmlns:a16="http://schemas.microsoft.com/office/drawing/2014/main" id="{CABC5AD5-3292-4CA7-EFE6-CED442F52BF5}"/>
              </a:ext>
            </a:extLst>
          </p:cNvPr>
          <p:cNvSpPr>
            <a:spLocks noGrp="1"/>
          </p:cNvSpPr>
          <p:nvPr>
            <p:ph type="sldNum" sz="quarter" idx="12"/>
          </p:nvPr>
        </p:nvSpPr>
        <p:spPr/>
        <p:txBody>
          <a:bodyPr/>
          <a:lstStyle>
            <a:lvl1pPr>
              <a:defRPr/>
            </a:lvl1pPr>
          </a:lstStyle>
          <a:p>
            <a:fld id="{AF9F1047-FF9E-114D-BE83-6EF009D9DFC6}" type="slidenum">
              <a:rPr lang="es-ES" altLang="es-ES"/>
              <a:pPr/>
              <a:t>‹Nº›</a:t>
            </a:fld>
            <a:endParaRPr lang="es-ES" altLang="es-ES"/>
          </a:p>
        </p:txBody>
      </p:sp>
    </p:spTree>
    <p:extLst>
      <p:ext uri="{BB962C8B-B14F-4D97-AF65-F5344CB8AC3E}">
        <p14:creationId xmlns:p14="http://schemas.microsoft.com/office/powerpoint/2010/main" val="11784198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es-ES_tradnl"/>
              <a:t>Clic para editar título</a:t>
            </a:r>
            <a:endParaRPr lang="es-ES"/>
          </a:p>
        </p:txBody>
      </p:sp>
      <p:sp>
        <p:nvSpPr>
          <p:cNvPr id="3" name="Marcador de posición de imagen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s-ES_tradnl" noProof="0"/>
              <a:t>Arrastre la imagen al marcador de posición o haga clic en el icono para agregar</a:t>
            </a:r>
            <a:endParaRPr lang="es-ES" noProof="0"/>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Marcador de fecha 3">
            <a:extLst>
              <a:ext uri="{FF2B5EF4-FFF2-40B4-BE49-F238E27FC236}">
                <a16:creationId xmlns:a16="http://schemas.microsoft.com/office/drawing/2014/main" id="{E0A67A04-AF24-9129-D854-9B33F1EF7D02}"/>
              </a:ext>
            </a:extLst>
          </p:cNvPr>
          <p:cNvSpPr>
            <a:spLocks noGrp="1"/>
          </p:cNvSpPr>
          <p:nvPr>
            <p:ph type="dt" sz="half" idx="10"/>
          </p:nvPr>
        </p:nvSpPr>
        <p:spPr/>
        <p:txBody>
          <a:bodyPr/>
          <a:lstStyle>
            <a:lvl1pPr>
              <a:defRPr/>
            </a:lvl1pPr>
          </a:lstStyle>
          <a:p>
            <a:fld id="{3BFD5E15-5278-2543-A1BB-B5844DCCD5C2}" type="datetimeFigureOut">
              <a:rPr lang="es-ES" altLang="es-ES"/>
              <a:pPr/>
              <a:t>10/3/25</a:t>
            </a:fld>
            <a:endParaRPr lang="es-ES" altLang="es-ES"/>
          </a:p>
        </p:txBody>
      </p:sp>
      <p:sp>
        <p:nvSpPr>
          <p:cNvPr id="6" name="Marcador de pie de página 4">
            <a:extLst>
              <a:ext uri="{FF2B5EF4-FFF2-40B4-BE49-F238E27FC236}">
                <a16:creationId xmlns:a16="http://schemas.microsoft.com/office/drawing/2014/main" id="{D3B19C4F-A874-5A1A-2395-1F9E26A2F987}"/>
              </a:ext>
            </a:extLst>
          </p:cNvPr>
          <p:cNvSpPr>
            <a:spLocks noGrp="1"/>
          </p:cNvSpPr>
          <p:nvPr>
            <p:ph type="ftr" sz="quarter" idx="11"/>
          </p:nvPr>
        </p:nvSpPr>
        <p:spPr/>
        <p:txBody>
          <a:bodyPr/>
          <a:lstStyle>
            <a:lvl1pPr>
              <a:defRPr/>
            </a:lvl1pPr>
          </a:lstStyle>
          <a:p>
            <a:pPr>
              <a:defRPr/>
            </a:pPr>
            <a:endParaRPr lang="es-ES"/>
          </a:p>
        </p:txBody>
      </p:sp>
      <p:sp>
        <p:nvSpPr>
          <p:cNvPr id="7" name="Marcador de número de diapositiva 5">
            <a:extLst>
              <a:ext uri="{FF2B5EF4-FFF2-40B4-BE49-F238E27FC236}">
                <a16:creationId xmlns:a16="http://schemas.microsoft.com/office/drawing/2014/main" id="{55AF85ED-5D98-96C2-7547-CC862CFB12A4}"/>
              </a:ext>
            </a:extLst>
          </p:cNvPr>
          <p:cNvSpPr>
            <a:spLocks noGrp="1"/>
          </p:cNvSpPr>
          <p:nvPr>
            <p:ph type="sldNum" sz="quarter" idx="12"/>
          </p:nvPr>
        </p:nvSpPr>
        <p:spPr/>
        <p:txBody>
          <a:bodyPr/>
          <a:lstStyle>
            <a:lvl1pPr>
              <a:defRPr/>
            </a:lvl1pPr>
          </a:lstStyle>
          <a:p>
            <a:fld id="{A8EB4611-A396-4D4E-8FE8-1018FB801BCC}" type="slidenum">
              <a:rPr lang="es-ES" altLang="es-ES"/>
              <a:pPr/>
              <a:t>‹Nº›</a:t>
            </a:fld>
            <a:endParaRPr lang="es-ES" altLang="es-ES"/>
          </a:p>
        </p:txBody>
      </p:sp>
    </p:spTree>
    <p:extLst>
      <p:ext uri="{BB962C8B-B14F-4D97-AF65-F5344CB8AC3E}">
        <p14:creationId xmlns:p14="http://schemas.microsoft.com/office/powerpoint/2010/main" val="40591360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Marcador de título 1">
            <a:extLst>
              <a:ext uri="{FF2B5EF4-FFF2-40B4-BE49-F238E27FC236}">
                <a16:creationId xmlns:a16="http://schemas.microsoft.com/office/drawing/2014/main" id="{4F171E52-B6FD-BA0B-3E97-C0C212679C00}"/>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_tradnl" altLang="es-ES"/>
              <a:t>Clic para editar título</a:t>
            </a:r>
            <a:endParaRPr lang="es-ES" altLang="es-ES"/>
          </a:p>
        </p:txBody>
      </p:sp>
      <p:sp>
        <p:nvSpPr>
          <p:cNvPr id="1027" name="Marcador de texto 2">
            <a:extLst>
              <a:ext uri="{FF2B5EF4-FFF2-40B4-BE49-F238E27FC236}">
                <a16:creationId xmlns:a16="http://schemas.microsoft.com/office/drawing/2014/main" id="{9F76C9AE-8456-7E12-3182-38428F7D94B4}"/>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_tradnl" altLang="es-ES"/>
              <a:t>Haga clic para modificar el estilo de texto del patrón</a:t>
            </a:r>
          </a:p>
          <a:p>
            <a:pPr lvl="1"/>
            <a:r>
              <a:rPr lang="es-ES_tradnl" altLang="es-ES"/>
              <a:t>Segundo nivel</a:t>
            </a:r>
          </a:p>
          <a:p>
            <a:pPr lvl="2"/>
            <a:r>
              <a:rPr lang="es-ES_tradnl" altLang="es-ES"/>
              <a:t>Tercer nivel</a:t>
            </a:r>
          </a:p>
          <a:p>
            <a:pPr lvl="3"/>
            <a:r>
              <a:rPr lang="es-ES_tradnl" altLang="es-ES"/>
              <a:t>Cuarto nivel</a:t>
            </a:r>
          </a:p>
          <a:p>
            <a:pPr lvl="4"/>
            <a:r>
              <a:rPr lang="es-ES_tradnl" altLang="es-ES"/>
              <a:t>Quinto nivel</a:t>
            </a:r>
            <a:endParaRPr lang="es-ES" altLang="es-ES"/>
          </a:p>
        </p:txBody>
      </p:sp>
      <p:sp>
        <p:nvSpPr>
          <p:cNvPr id="4" name="Marcador de fecha 3">
            <a:extLst>
              <a:ext uri="{FF2B5EF4-FFF2-40B4-BE49-F238E27FC236}">
                <a16:creationId xmlns:a16="http://schemas.microsoft.com/office/drawing/2014/main" id="{74FDB133-0255-7F56-3906-119949010117}"/>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D19179F9-BC32-D348-A3A8-129771D0C6C4}" type="datetimeFigureOut">
              <a:rPr lang="es-ES" altLang="es-ES"/>
              <a:pPr/>
              <a:t>10/3/25</a:t>
            </a:fld>
            <a:endParaRPr lang="es-ES" altLang="es-ES"/>
          </a:p>
        </p:txBody>
      </p:sp>
      <p:sp>
        <p:nvSpPr>
          <p:cNvPr id="5" name="Marcador de pie de página 4">
            <a:extLst>
              <a:ext uri="{FF2B5EF4-FFF2-40B4-BE49-F238E27FC236}">
                <a16:creationId xmlns:a16="http://schemas.microsoft.com/office/drawing/2014/main" id="{4EB37E28-120F-1E95-7E7B-181A5D1FE98C}"/>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s-ES"/>
          </a:p>
        </p:txBody>
      </p:sp>
      <p:sp>
        <p:nvSpPr>
          <p:cNvPr id="6" name="Marcador de número de diapositiva 5">
            <a:extLst>
              <a:ext uri="{FF2B5EF4-FFF2-40B4-BE49-F238E27FC236}">
                <a16:creationId xmlns:a16="http://schemas.microsoft.com/office/drawing/2014/main" id="{241E5E48-AAD8-483E-9988-9D4EE3F4B70D}"/>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2F53C3E6-841A-2048-AB34-66651B203287}" type="slidenum">
              <a:rPr lang="es-ES" altLang="es-ES"/>
              <a:pPr/>
              <a:t>‹Nº›</a:t>
            </a:fld>
            <a:endParaRPr lang="es-ES" altLang="es-ES"/>
          </a:p>
        </p:txBody>
      </p:sp>
    </p:spTree>
  </p:cSld>
  <p:clrMap bg1="lt1" tx1="dk1" bg2="lt2" tx2="dk2" accent1="accent1" accent2="accent2" accent3="accent3" accent4="accent4" accent5="accent5" accent6="accent6" hlink="hlink" folHlink="folHlink"/>
  <p:sldLayoutIdLst>
    <p:sldLayoutId id="2147485040" r:id="rId1"/>
    <p:sldLayoutId id="2147485041" r:id="rId2"/>
    <p:sldLayoutId id="2147485042" r:id="rId3"/>
    <p:sldLayoutId id="2147485043" r:id="rId4"/>
    <p:sldLayoutId id="2147485044" r:id="rId5"/>
    <p:sldLayoutId id="2147485045" r:id="rId6"/>
    <p:sldLayoutId id="2147485046" r:id="rId7"/>
    <p:sldLayoutId id="2147485047" r:id="rId8"/>
    <p:sldLayoutId id="2147485048" r:id="rId9"/>
    <p:sldLayoutId id="2147485049" r:id="rId10"/>
    <p:sldLayoutId id="2147485050" r:id="rId11"/>
    <p:sldLayoutId id="2147485051" r:id="rId12"/>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audio" Target="../media/audio1.bin"/><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audio" Target="../media/audio3.bin"/><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audio" Target="../media/audio4.bin"/><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audio" Target="../media/audio2.bin"/><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0">
            <a:extLst>
              <a:ext uri="{FF2B5EF4-FFF2-40B4-BE49-F238E27FC236}">
                <a16:creationId xmlns:a16="http://schemas.microsoft.com/office/drawing/2014/main" id="{AAFF1C4B-535E-52FF-C01C-FD51E8427EDF}"/>
              </a:ext>
            </a:extLst>
          </p:cNvPr>
          <p:cNvSpPr>
            <a:spLocks noChangeArrowheads="1"/>
          </p:cNvSpPr>
          <p:nvPr/>
        </p:nvSpPr>
        <p:spPr bwMode="auto">
          <a:xfrm>
            <a:off x="0" y="0"/>
            <a:ext cx="9144000" cy="6858000"/>
          </a:xfrm>
          <a:prstGeom prst="rect">
            <a:avLst/>
          </a:prstGeom>
          <a:gradFill rotWithShape="1">
            <a:gsLst>
              <a:gs pos="0">
                <a:srgbClr val="CC0000">
                  <a:gamma/>
                  <a:tint val="0"/>
                  <a:invGamma/>
                </a:srgbClr>
              </a:gs>
              <a:gs pos="100000">
                <a:srgbClr val="CC0000"/>
              </a:gs>
            </a:gsLst>
            <a:lin ang="0" scaled="1"/>
          </a:gra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s-ES" altLang="es-ES" sz="3200">
                <a:latin typeface="Apple Chancery" panose="03020702040506060504" pitchFamily="66" charset="-79"/>
              </a:rPr>
              <a:t>.Úbeda</a:t>
            </a:r>
          </a:p>
        </p:txBody>
      </p:sp>
      <p:sp>
        <p:nvSpPr>
          <p:cNvPr id="4" name="Rectangle 12">
            <a:extLst>
              <a:ext uri="{FF2B5EF4-FFF2-40B4-BE49-F238E27FC236}">
                <a16:creationId xmlns:a16="http://schemas.microsoft.com/office/drawing/2014/main" id="{B7C83DA4-10F3-57ED-8C3B-3741F9DDC8F2}"/>
              </a:ext>
            </a:extLst>
          </p:cNvPr>
          <p:cNvSpPr>
            <a:spLocks noChangeArrowheads="1"/>
          </p:cNvSpPr>
          <p:nvPr/>
        </p:nvSpPr>
        <p:spPr bwMode="auto">
          <a:xfrm>
            <a:off x="153988" y="217488"/>
            <a:ext cx="8801100" cy="6503987"/>
          </a:xfrm>
          <a:prstGeom prst="rect">
            <a:avLst/>
          </a:prstGeom>
          <a:noFill/>
          <a:ln w="9525">
            <a:solidFill>
              <a:srgbClr val="0000FF"/>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sz="1800">
              <a:latin typeface="Calibri" charset="0"/>
              <a:ea typeface="ＭＳ Ｐゴシック" charset="0"/>
            </a:endParaRPr>
          </a:p>
        </p:txBody>
      </p:sp>
      <p:sp>
        <p:nvSpPr>
          <p:cNvPr id="15363" name="CuadroTexto 4">
            <a:extLst>
              <a:ext uri="{FF2B5EF4-FFF2-40B4-BE49-F238E27FC236}">
                <a16:creationId xmlns:a16="http://schemas.microsoft.com/office/drawing/2014/main" id="{56C8DB81-731E-B532-A2E3-4A0516DA3924}"/>
              </a:ext>
            </a:extLst>
          </p:cNvPr>
          <p:cNvSpPr txBox="1">
            <a:spLocks noChangeArrowheads="1"/>
          </p:cNvSpPr>
          <p:nvPr/>
        </p:nvSpPr>
        <p:spPr bwMode="auto">
          <a:xfrm>
            <a:off x="1895475" y="5994400"/>
            <a:ext cx="51403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s-ES" altLang="es-ES" sz="2800"/>
              <a:t>  </a:t>
            </a:r>
            <a:r>
              <a:rPr lang="es-ES" altLang="es-ES" sz="2800">
                <a:latin typeface="Apple Chancery" panose="03020702040506060504" pitchFamily="66" charset="-79"/>
              </a:rPr>
              <a:t>18 julio 1936</a:t>
            </a:r>
          </a:p>
        </p:txBody>
      </p:sp>
      <p:pic>
        <p:nvPicPr>
          <p:cNvPr id="9" name="Imagen 8" descr="Diapositiva2.jpg">
            <a:extLst>
              <a:ext uri="{FF2B5EF4-FFF2-40B4-BE49-F238E27FC236}">
                <a16:creationId xmlns:a16="http://schemas.microsoft.com/office/drawing/2014/main" id="{64603E97-91C5-FE0D-FC86-65AE68C4A80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n 9" descr="Diapositiva3.jpg">
            <a:extLst>
              <a:ext uri="{FF2B5EF4-FFF2-40B4-BE49-F238E27FC236}">
                <a16:creationId xmlns:a16="http://schemas.microsoft.com/office/drawing/2014/main" id="{31C56F73-411E-9D73-3DEA-E133C99EB16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n 11" descr="Diapositiva4.jpg">
            <a:extLst>
              <a:ext uri="{FF2B5EF4-FFF2-40B4-BE49-F238E27FC236}">
                <a16:creationId xmlns:a16="http://schemas.microsoft.com/office/drawing/2014/main" id="{4C16FCC6-35B2-6D86-AC49-DB696DD5CF5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n 4" descr="Diapositiva5.jpg">
            <a:extLst>
              <a:ext uri="{FF2B5EF4-FFF2-40B4-BE49-F238E27FC236}">
                <a16:creationId xmlns:a16="http://schemas.microsoft.com/office/drawing/2014/main" id="{053E6963-4AC8-5335-8644-05D1AEF2210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magen 13" descr="Diapositiva6.jpg">
            <a:extLst>
              <a:ext uri="{FF2B5EF4-FFF2-40B4-BE49-F238E27FC236}">
                <a16:creationId xmlns:a16="http://schemas.microsoft.com/office/drawing/2014/main" id="{3A2AD6BE-D7E3-7CD9-80B8-DB40A6359AD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8575"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Imagen 1" descr="plaza vieja?.jpg">
            <a:extLst>
              <a:ext uri="{FF2B5EF4-FFF2-40B4-BE49-F238E27FC236}">
                <a16:creationId xmlns:a16="http://schemas.microsoft.com/office/drawing/2014/main" id="{89BA3146-E78E-7B42-321D-D4ECC8D34FD9}"/>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9144000" cy="599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0" name="CuadroTexto 1">
            <a:extLst>
              <a:ext uri="{FF2B5EF4-FFF2-40B4-BE49-F238E27FC236}">
                <a16:creationId xmlns:a16="http://schemas.microsoft.com/office/drawing/2014/main" id="{80F8B9C0-B975-3A3F-C7E4-91C3F71D33C4}"/>
              </a:ext>
            </a:extLst>
          </p:cNvPr>
          <p:cNvSpPr txBox="1">
            <a:spLocks noChangeArrowheads="1"/>
          </p:cNvSpPr>
          <p:nvPr/>
        </p:nvSpPr>
        <p:spPr bwMode="auto">
          <a:xfrm>
            <a:off x="7035800" y="6407150"/>
            <a:ext cx="16843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s-ES" altLang="es-ES" sz="1600">
                <a:solidFill>
                  <a:srgbClr val="FFFF00"/>
                </a:solidFill>
              </a:rPr>
              <a:t>No hacer clic</a:t>
            </a:r>
          </a:p>
        </p:txBody>
      </p:sp>
    </p:spTree>
  </p:cSld>
  <p:clrMapOvr>
    <a:masterClrMapping/>
  </p:clrMapOvr>
  <p:transition spd="slow" advTm="40000">
    <p:sndAc>
      <p:stSnd>
        <p:snd r:embed="rId2" name="Requiem for soloists, chorus, and orchestra, K. 626- Dies irae.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3000" fill="hold"/>
                                        <p:tgtEl>
                                          <p:spTgt spid="3"/>
                                        </p:tgtEl>
                                        <p:attrNameLst>
                                          <p:attrName>ppt_x</p:attrName>
                                        </p:attrNameLst>
                                      </p:cBhvr>
                                      <p:tavLst>
                                        <p:tav tm="0">
                                          <p:val>
                                            <p:strVal val="1+#ppt_w/2"/>
                                          </p:val>
                                        </p:tav>
                                        <p:tav tm="100000">
                                          <p:val>
                                            <p:strVal val="#ppt_x"/>
                                          </p:val>
                                        </p:tav>
                                      </p:tavLst>
                                    </p:anim>
                                    <p:anim calcmode="lin" valueType="num">
                                      <p:cBhvr additive="base">
                                        <p:cTn id="8" dur="3000" fill="hold"/>
                                        <p:tgtEl>
                                          <p:spTgt spid="3"/>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3000"/>
                            </p:stCondLst>
                            <p:childTnLst>
                              <p:par>
                                <p:cTn id="10" presetID="6" presetClass="entr" presetSubtype="16" fill="hold" nodeType="afterEffect">
                                  <p:stCondLst>
                                    <p:cond delay="200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3000"/>
                                        <p:tgtEl>
                                          <p:spTgt spid="9"/>
                                        </p:tgtEl>
                                      </p:cBhvr>
                                    </p:animEffect>
                                  </p:childTnLst>
                                </p:cTn>
                              </p:par>
                            </p:childTnLst>
                          </p:cTn>
                        </p:par>
                        <p:par>
                          <p:cTn id="13" fill="hold" nodeType="afterGroup">
                            <p:stCondLst>
                              <p:cond delay="8000"/>
                            </p:stCondLst>
                            <p:childTnLst>
                              <p:par>
                                <p:cTn id="14" presetID="10" presetClass="entr" presetSubtype="0" fill="hold" nodeType="afterEffect">
                                  <p:stCondLst>
                                    <p:cond delay="200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3000"/>
                                        <p:tgtEl>
                                          <p:spTgt spid="10"/>
                                        </p:tgtEl>
                                      </p:cBhvr>
                                    </p:animEffect>
                                  </p:childTnLst>
                                </p:cTn>
                              </p:par>
                            </p:childTnLst>
                          </p:cTn>
                        </p:par>
                        <p:par>
                          <p:cTn id="17" fill="hold" nodeType="afterGroup">
                            <p:stCondLst>
                              <p:cond delay="13000"/>
                            </p:stCondLst>
                            <p:childTnLst>
                              <p:par>
                                <p:cTn id="18" presetID="10" presetClass="entr" presetSubtype="0" fill="hold" nodeType="afterEffect">
                                  <p:stCondLst>
                                    <p:cond delay="200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3000"/>
                                        <p:tgtEl>
                                          <p:spTgt spid="12"/>
                                        </p:tgtEl>
                                      </p:cBhvr>
                                    </p:animEffect>
                                  </p:childTnLst>
                                </p:cTn>
                              </p:par>
                            </p:childTnLst>
                          </p:cTn>
                        </p:par>
                        <p:par>
                          <p:cTn id="21" fill="hold" nodeType="afterGroup">
                            <p:stCondLst>
                              <p:cond delay="18000"/>
                            </p:stCondLst>
                            <p:childTnLst>
                              <p:par>
                                <p:cTn id="22" presetID="10" presetClass="entr" presetSubtype="0" fill="hold" nodeType="afterEffect">
                                  <p:stCondLst>
                                    <p:cond delay="200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3000"/>
                                        <p:tgtEl>
                                          <p:spTgt spid="5"/>
                                        </p:tgtEl>
                                      </p:cBhvr>
                                    </p:animEffect>
                                  </p:childTnLst>
                                </p:cTn>
                              </p:par>
                            </p:childTnLst>
                          </p:cTn>
                        </p:par>
                        <p:par>
                          <p:cTn id="25" fill="hold" nodeType="afterGroup">
                            <p:stCondLst>
                              <p:cond delay="23000"/>
                            </p:stCondLst>
                            <p:childTnLst>
                              <p:par>
                                <p:cTn id="26" presetID="10" presetClass="entr" presetSubtype="0" fill="hold" nodeType="afterEffect">
                                  <p:stCondLst>
                                    <p:cond delay="400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3000"/>
                                        <p:tgtEl>
                                          <p:spTgt spid="14"/>
                                        </p:tgtEl>
                                      </p:cBhvr>
                                    </p:animEffect>
                                  </p:childTnLst>
                                </p:cTn>
                              </p:par>
                            </p:childTnLst>
                          </p:cTn>
                        </p:par>
                        <p:par>
                          <p:cTn id="29" fill="hold" nodeType="afterGroup">
                            <p:stCondLst>
                              <p:cond delay="30000"/>
                            </p:stCondLst>
                            <p:childTnLst>
                              <p:par>
                                <p:cTn id="30" presetID="10" presetClass="entr" presetSubtype="0" fill="hold"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3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0">
            <a:extLst>
              <a:ext uri="{FF2B5EF4-FFF2-40B4-BE49-F238E27FC236}">
                <a16:creationId xmlns:a16="http://schemas.microsoft.com/office/drawing/2014/main" id="{34C93267-4AB2-E97B-79C3-3D68CA011277}"/>
              </a:ext>
            </a:extLst>
          </p:cNvPr>
          <p:cNvSpPr>
            <a:spLocks noChangeArrowheads="1"/>
          </p:cNvSpPr>
          <p:nvPr/>
        </p:nvSpPr>
        <p:spPr bwMode="auto">
          <a:xfrm flipH="1">
            <a:off x="0" y="0"/>
            <a:ext cx="9144000" cy="6858000"/>
          </a:xfrm>
          <a:prstGeom prst="rect">
            <a:avLst/>
          </a:prstGeom>
          <a:gradFill rotWithShape="1">
            <a:gsLst>
              <a:gs pos="0">
                <a:srgbClr val="CC0000">
                  <a:gamma/>
                  <a:tint val="0"/>
                  <a:invGamma/>
                </a:srgbClr>
              </a:gs>
              <a:gs pos="100000">
                <a:srgbClr val="CC0000"/>
              </a:gs>
            </a:gsLst>
            <a:lin ang="0" scaled="1"/>
          </a:gra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sz="1800">
              <a:latin typeface="Calibri" charset="0"/>
              <a:ea typeface="ＭＳ Ｐゴシック" charset="0"/>
              <a:cs typeface="ＭＳ Ｐゴシック" charset="0"/>
            </a:endParaRPr>
          </a:p>
        </p:txBody>
      </p:sp>
      <p:sp>
        <p:nvSpPr>
          <p:cNvPr id="4" name="Rectangle 12">
            <a:extLst>
              <a:ext uri="{FF2B5EF4-FFF2-40B4-BE49-F238E27FC236}">
                <a16:creationId xmlns:a16="http://schemas.microsoft.com/office/drawing/2014/main" id="{BA8B8FDF-06BC-B579-7364-DA34DE20E3DD}"/>
              </a:ext>
            </a:extLst>
          </p:cNvPr>
          <p:cNvSpPr>
            <a:spLocks noChangeArrowheads="1"/>
          </p:cNvSpPr>
          <p:nvPr/>
        </p:nvSpPr>
        <p:spPr bwMode="auto">
          <a:xfrm>
            <a:off x="153988" y="217488"/>
            <a:ext cx="8801100" cy="6503987"/>
          </a:xfrm>
          <a:prstGeom prst="rect">
            <a:avLst/>
          </a:prstGeom>
          <a:noFill/>
          <a:ln w="9525">
            <a:solidFill>
              <a:srgbClr val="0000FF"/>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sz="1800">
              <a:latin typeface="Calibri" charset="0"/>
              <a:ea typeface="ＭＳ Ｐゴシック" charset="0"/>
            </a:endParaRPr>
          </a:p>
        </p:txBody>
      </p:sp>
      <p:sp>
        <p:nvSpPr>
          <p:cNvPr id="27651" name="Rectángulo 1">
            <a:extLst>
              <a:ext uri="{FF2B5EF4-FFF2-40B4-BE49-F238E27FC236}">
                <a16:creationId xmlns:a16="http://schemas.microsoft.com/office/drawing/2014/main" id="{FABF429A-5F84-7E4A-3E72-AC3C768DD7D5}"/>
              </a:ext>
            </a:extLst>
          </p:cNvPr>
          <p:cNvSpPr>
            <a:spLocks noChangeArrowheads="1"/>
          </p:cNvSpPr>
          <p:nvPr/>
        </p:nvSpPr>
        <p:spPr bwMode="auto">
          <a:xfrm>
            <a:off x="153988" y="217488"/>
            <a:ext cx="5291137" cy="6309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s-ES_tradnl" altLang="es-ES" b="1" dirty="0">
                <a:solidFill>
                  <a:srgbClr val="FFFF00"/>
                </a:solidFill>
              </a:rPr>
              <a:t>HELIODORO HERNÁEC SENAC</a:t>
            </a:r>
          </a:p>
          <a:p>
            <a:pPr algn="ctr" eaLnBrk="1" hangingPunct="1"/>
            <a:r>
              <a:rPr lang="es-ES_tradnl" altLang="es-ES" sz="2000" b="1" dirty="0">
                <a:solidFill>
                  <a:srgbClr val="FFFF00"/>
                </a:solidFill>
              </a:rPr>
              <a:t>Mártir  </a:t>
            </a:r>
            <a:r>
              <a:rPr lang="es-ES_tradnl" altLang="es-ES" sz="2000" b="1" u="sng" dirty="0">
                <a:solidFill>
                  <a:srgbClr val="FFFF00"/>
                </a:solidFill>
              </a:rPr>
              <a:t>12-08-36</a:t>
            </a:r>
            <a:r>
              <a:rPr lang="es-ES_tradnl" altLang="es-ES" sz="2000" b="1" dirty="0">
                <a:solidFill>
                  <a:srgbClr val="FFFF00"/>
                </a:solidFill>
              </a:rPr>
              <a:t>. Tenía 41 años.</a:t>
            </a:r>
            <a:endParaRPr lang="es-ES_tradnl" altLang="es-ES" sz="2000" b="1" dirty="0"/>
          </a:p>
          <a:p>
            <a:pPr algn="ctr" eaLnBrk="1" hangingPunct="1"/>
            <a:r>
              <a:rPr lang="es-ES_tradnl" altLang="es-ES" sz="2000" dirty="0"/>
              <a:t>Natural de Haro (Logroño).- Nació 6-5-1894</a:t>
            </a:r>
          </a:p>
          <a:p>
            <a:pPr algn="ctr" eaLnBrk="1" hangingPunct="1"/>
            <a:r>
              <a:rPr lang="es-ES_tradnl" altLang="es-ES" sz="2000" dirty="0"/>
              <a:t>Profesión solemne como Claretiano 1910.</a:t>
            </a:r>
          </a:p>
          <a:p>
            <a:pPr algn="ctr" eaLnBrk="1" hangingPunct="1"/>
            <a:r>
              <a:rPr lang="es-ES_tradnl" altLang="es-ES" sz="2000" dirty="0"/>
              <a:t>Sacerdote 21 -12-1918.</a:t>
            </a:r>
          </a:p>
          <a:p>
            <a:pPr algn="ctr" eaLnBrk="1" hangingPunct="1"/>
            <a:endParaRPr lang="es-ES_tradnl" altLang="es-ES" sz="2000" dirty="0"/>
          </a:p>
          <a:p>
            <a:pPr algn="ctr" eaLnBrk="1" hangingPunct="1"/>
            <a:r>
              <a:rPr lang="es-ES_tradnl" altLang="es-ES" sz="2000" dirty="0"/>
              <a:t>Expulsado de la residencia  que tenían en la Trinidad los Padres Claretianos, del Corazón de María, en la noche del </a:t>
            </a:r>
            <a:r>
              <a:rPr lang="es-ES_tradnl" altLang="es-ES" sz="2000" u="sng" dirty="0"/>
              <a:t>26 de julio. </a:t>
            </a:r>
            <a:endParaRPr lang="es-ES_tradnl" altLang="es-ES" sz="2000" dirty="0"/>
          </a:p>
          <a:p>
            <a:pPr algn="ctr" eaLnBrk="1" hangingPunct="1"/>
            <a:r>
              <a:rPr lang="es-ES_tradnl" altLang="es-ES" sz="2000" dirty="0"/>
              <a:t>Una persona lo denunció, y los milicianos lo condujeron a la inspección de Policía, </a:t>
            </a:r>
          </a:p>
          <a:p>
            <a:pPr algn="ctr" eaLnBrk="1" hangingPunct="1"/>
            <a:r>
              <a:rPr lang="es-ES_tradnl" altLang="es-ES" sz="2000" dirty="0"/>
              <a:t>quedando libre después del interrogatorio. </a:t>
            </a:r>
          </a:p>
          <a:p>
            <a:pPr algn="ctr" eaLnBrk="1" hangingPunct="1"/>
            <a:r>
              <a:rPr lang="es-ES_tradnl" altLang="es-ES" sz="2000" dirty="0"/>
              <a:t>Al poco, los mismos milicianos lo volvieron a detener y con gran alboroto una turba </a:t>
            </a:r>
          </a:p>
          <a:p>
            <a:pPr algn="ctr" eaLnBrk="1" hangingPunct="1"/>
            <a:r>
              <a:rPr lang="es-ES_tradnl" altLang="es-ES" sz="2000" dirty="0"/>
              <a:t>lo arrastró entre groserías y malos tratos, </a:t>
            </a:r>
          </a:p>
          <a:p>
            <a:pPr algn="ctr" eaLnBrk="1" hangingPunct="1"/>
            <a:r>
              <a:rPr lang="es-ES_tradnl" altLang="es-ES" sz="2000" dirty="0"/>
              <a:t>le hicieron caminar por la Torrenueva</a:t>
            </a:r>
          </a:p>
          <a:p>
            <a:pPr algn="ctr" eaLnBrk="1" hangingPunct="1"/>
            <a:r>
              <a:rPr lang="es-ES_tradnl" altLang="es-ES" sz="2000" dirty="0"/>
              <a:t>hasta llegar cerca del campo de futbol “Iberia”. Cuando apenas había avanzado unos pasos, </a:t>
            </a:r>
          </a:p>
          <a:p>
            <a:pPr algn="ctr" eaLnBrk="1" hangingPunct="1"/>
            <a:r>
              <a:rPr lang="es-ES_tradnl" altLang="es-ES" sz="2000" dirty="0"/>
              <a:t>los disparos de una miliciana le abatieron. </a:t>
            </a:r>
          </a:p>
          <a:p>
            <a:pPr algn="ctr" eaLnBrk="1" hangingPunct="1"/>
            <a:r>
              <a:rPr lang="es-ES_tradnl" altLang="es-ES" sz="2000" dirty="0">
                <a:solidFill>
                  <a:srgbClr val="FFFF00"/>
                </a:solidFill>
              </a:rPr>
              <a:t>Era el final de la mañana</a:t>
            </a:r>
            <a:r>
              <a:rPr lang="es-ES_tradnl" altLang="es-ES" sz="2000" dirty="0"/>
              <a:t>. </a:t>
            </a:r>
          </a:p>
        </p:txBody>
      </p:sp>
      <p:pic>
        <p:nvPicPr>
          <p:cNvPr id="24580" name="Imagen 7" descr="Escanear.jpeg">
            <a:extLst>
              <a:ext uri="{FF2B5EF4-FFF2-40B4-BE49-F238E27FC236}">
                <a16:creationId xmlns:a16="http://schemas.microsoft.com/office/drawing/2014/main" id="{4EDDEBB9-2CE5-61A4-8BE0-DF1133467D2F}"/>
              </a:ext>
            </a:extLst>
          </p:cNvPr>
          <p:cNvPicPr>
            <a:picLocks noChangeAspect="1"/>
          </p:cNvPicPr>
          <p:nvPr/>
        </p:nvPicPr>
        <p:blipFill>
          <a:blip r:embed="rId3">
            <a:extLst>
              <a:ext uri="{28A0092B-C50C-407E-A947-70E740481C1C}">
                <a14:useLocalDpi xmlns:a14="http://schemas.microsoft.com/office/drawing/2010/main" val="0"/>
              </a:ext>
            </a:extLst>
          </a:blip>
          <a:srcRect l="12981" t="8627" r="13902" b="18896"/>
          <a:stretch>
            <a:fillRect/>
          </a:stretch>
        </p:blipFill>
        <p:spPr bwMode="auto">
          <a:xfrm>
            <a:off x="6813550" y="217488"/>
            <a:ext cx="1068388"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Imagen 1" descr="corredera 21.jpg">
            <a:extLst>
              <a:ext uri="{FF2B5EF4-FFF2-40B4-BE49-F238E27FC236}">
                <a16:creationId xmlns:a16="http://schemas.microsoft.com/office/drawing/2014/main" id="{DF6A38A4-B73D-AB41-A04F-ED17B7604D9E}"/>
              </a:ext>
            </a:extLst>
          </p:cNvPr>
          <p:cNvPicPr>
            <a:picLocks noChangeAspect="1"/>
          </p:cNvPicPr>
          <p:nvPr/>
        </p:nvPicPr>
        <p:blipFill>
          <a:blip r:embed="rId4">
            <a:extLst>
              <a:ext uri="{28A0092B-C50C-407E-A947-70E740481C1C}">
                <a14:useLocalDpi xmlns:a14="http://schemas.microsoft.com/office/drawing/2010/main" val="0"/>
              </a:ext>
            </a:extLst>
          </a:blip>
          <a:srcRect l="30298" r="25687"/>
          <a:stretch>
            <a:fillRect/>
          </a:stretch>
        </p:blipFill>
        <p:spPr bwMode="auto">
          <a:xfrm>
            <a:off x="6107113" y="1962150"/>
            <a:ext cx="2847975" cy="475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40000">
    <p:sndAc>
      <p:stSnd loop="1">
        <p:snd r:embed="rId2" name="Mozart - Lacrimosa.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3000" fill="hold"/>
                                        <p:tgtEl>
                                          <p:spTgt spid="3"/>
                                        </p:tgtEl>
                                        <p:attrNameLst>
                                          <p:attrName>ppt_x</p:attrName>
                                        </p:attrNameLst>
                                      </p:cBhvr>
                                      <p:tavLst>
                                        <p:tav tm="0">
                                          <p:val>
                                            <p:strVal val="1+#ppt_w/2"/>
                                          </p:val>
                                        </p:tav>
                                        <p:tav tm="100000">
                                          <p:val>
                                            <p:strVal val="#ppt_x"/>
                                          </p:val>
                                        </p:tav>
                                      </p:tavLst>
                                    </p:anim>
                                    <p:anim calcmode="lin" valueType="num">
                                      <p:cBhvr additive="base">
                                        <p:cTn id="8" dur="3000" fill="hold"/>
                                        <p:tgtEl>
                                          <p:spTgt spid="3"/>
                                        </p:tgtEl>
                                        <p:attrNameLst>
                                          <p:attrName>ppt_y</p:attrName>
                                        </p:attrNameLst>
                                      </p:cBhvr>
                                      <p:tavLst>
                                        <p:tav tm="0">
                                          <p:val>
                                            <p:strVal val="#ppt_y"/>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7651"/>
                                        </p:tgtEl>
                                        <p:attrNameLst>
                                          <p:attrName>style.visibility</p:attrName>
                                        </p:attrNameLst>
                                      </p:cBhvr>
                                      <p:to>
                                        <p:strVal val="visible"/>
                                      </p:to>
                                    </p:set>
                                    <p:animEffect transition="in" filter="fade">
                                      <p:cBhvr>
                                        <p:cTn id="11" dur="3000"/>
                                        <p:tgtEl>
                                          <p:spTgt spid="27651"/>
                                        </p:tgtEl>
                                      </p:cBhvr>
                                    </p:animEffect>
                                    <p:anim calcmode="lin" valueType="num">
                                      <p:cBhvr>
                                        <p:cTn id="12" dur="3000" fill="hold"/>
                                        <p:tgtEl>
                                          <p:spTgt spid="27651"/>
                                        </p:tgtEl>
                                        <p:attrNameLst>
                                          <p:attrName>ppt_x</p:attrName>
                                        </p:attrNameLst>
                                      </p:cBhvr>
                                      <p:tavLst>
                                        <p:tav tm="0">
                                          <p:val>
                                            <p:strVal val="#ppt_x"/>
                                          </p:val>
                                        </p:tav>
                                        <p:tav tm="100000">
                                          <p:val>
                                            <p:strVal val="#ppt_x"/>
                                          </p:val>
                                        </p:tav>
                                      </p:tavLst>
                                    </p:anim>
                                    <p:anim calcmode="lin" valueType="num">
                                      <p:cBhvr>
                                        <p:cTn id="13" dur="3000" fill="hold"/>
                                        <p:tgtEl>
                                          <p:spTgt spid="276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765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0">
            <a:extLst>
              <a:ext uri="{FF2B5EF4-FFF2-40B4-BE49-F238E27FC236}">
                <a16:creationId xmlns:a16="http://schemas.microsoft.com/office/drawing/2014/main" id="{C4B5F20A-700C-A965-5540-D76B953E2BF6}"/>
              </a:ext>
            </a:extLst>
          </p:cNvPr>
          <p:cNvSpPr>
            <a:spLocks noChangeArrowheads="1"/>
          </p:cNvSpPr>
          <p:nvPr/>
        </p:nvSpPr>
        <p:spPr bwMode="auto">
          <a:xfrm flipH="1">
            <a:off x="0" y="0"/>
            <a:ext cx="9144000" cy="6858000"/>
          </a:xfrm>
          <a:prstGeom prst="rect">
            <a:avLst/>
          </a:prstGeom>
          <a:gradFill rotWithShape="1">
            <a:gsLst>
              <a:gs pos="0">
                <a:srgbClr val="CC0000">
                  <a:gamma/>
                  <a:tint val="0"/>
                  <a:invGamma/>
                </a:srgbClr>
              </a:gs>
              <a:gs pos="100000">
                <a:srgbClr val="CC0000"/>
              </a:gs>
            </a:gsLst>
            <a:lin ang="0" scaled="1"/>
          </a:gra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sz="1800">
              <a:latin typeface="Calibri" charset="0"/>
              <a:ea typeface="ＭＳ Ｐゴシック" charset="0"/>
              <a:cs typeface="ＭＳ Ｐゴシック" charset="0"/>
            </a:endParaRPr>
          </a:p>
        </p:txBody>
      </p:sp>
      <p:sp>
        <p:nvSpPr>
          <p:cNvPr id="4" name="Rectangle 12">
            <a:extLst>
              <a:ext uri="{FF2B5EF4-FFF2-40B4-BE49-F238E27FC236}">
                <a16:creationId xmlns:a16="http://schemas.microsoft.com/office/drawing/2014/main" id="{8EEF5B51-9801-6029-E018-0675D632BB7A}"/>
              </a:ext>
            </a:extLst>
          </p:cNvPr>
          <p:cNvSpPr>
            <a:spLocks noChangeArrowheads="1"/>
          </p:cNvSpPr>
          <p:nvPr/>
        </p:nvSpPr>
        <p:spPr bwMode="auto">
          <a:xfrm>
            <a:off x="153988" y="217488"/>
            <a:ext cx="8801100" cy="6503987"/>
          </a:xfrm>
          <a:prstGeom prst="rect">
            <a:avLst/>
          </a:prstGeom>
          <a:noFill/>
          <a:ln w="9525">
            <a:solidFill>
              <a:srgbClr val="0000FF"/>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sz="1800">
              <a:latin typeface="Calibri" charset="0"/>
              <a:ea typeface="ＭＳ Ｐゴシック" charset="0"/>
            </a:endParaRPr>
          </a:p>
        </p:txBody>
      </p:sp>
      <p:sp>
        <p:nvSpPr>
          <p:cNvPr id="25603" name="Rectángulo 1">
            <a:extLst>
              <a:ext uri="{FF2B5EF4-FFF2-40B4-BE49-F238E27FC236}">
                <a16:creationId xmlns:a16="http://schemas.microsoft.com/office/drawing/2014/main" id="{EFF45DD0-08D6-068A-3B42-6E0B13F9D976}"/>
              </a:ext>
            </a:extLst>
          </p:cNvPr>
          <p:cNvSpPr>
            <a:spLocks noChangeArrowheads="1"/>
          </p:cNvSpPr>
          <p:nvPr/>
        </p:nvSpPr>
        <p:spPr bwMode="auto">
          <a:xfrm>
            <a:off x="153988" y="217488"/>
            <a:ext cx="5184775" cy="6494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s-ES_tradnl" altLang="es-ES" sz="1800" b="1" dirty="0">
                <a:solidFill>
                  <a:srgbClr val="FFFF00"/>
                </a:solidFill>
              </a:rPr>
              <a:t>PROPUESTO PARA BEATIFICACIÓN</a:t>
            </a:r>
            <a:endParaRPr lang="es-ES_tradnl" altLang="es-ES" sz="1800" dirty="0">
              <a:solidFill>
                <a:srgbClr val="FFFF00"/>
              </a:solidFill>
            </a:endParaRPr>
          </a:p>
          <a:p>
            <a:pPr algn="ctr" eaLnBrk="1" hangingPunct="1"/>
            <a:r>
              <a:rPr lang="es-ES_tradnl" altLang="es-ES" b="1" dirty="0">
                <a:solidFill>
                  <a:srgbClr val="FFFF00"/>
                </a:solidFill>
              </a:rPr>
              <a:t>JUAN RUBIO SÁNCHEZ.</a:t>
            </a:r>
            <a:r>
              <a:rPr lang="es-ES_tradnl" altLang="es-ES" dirty="0">
                <a:solidFill>
                  <a:srgbClr val="FFFF00"/>
                </a:solidFill>
              </a:rPr>
              <a:t> </a:t>
            </a:r>
          </a:p>
          <a:p>
            <a:pPr algn="ctr" eaLnBrk="1" hangingPunct="1"/>
            <a:r>
              <a:rPr lang="es-ES_tradnl" altLang="es-ES" sz="1800" dirty="0">
                <a:solidFill>
                  <a:srgbClr val="FFFF00"/>
                </a:solidFill>
              </a:rPr>
              <a:t>Coadjutor de Santa María</a:t>
            </a:r>
          </a:p>
          <a:p>
            <a:pPr algn="ctr" eaLnBrk="1" hangingPunct="1"/>
            <a:r>
              <a:rPr lang="es-ES_tradnl" altLang="es-ES" sz="1800" dirty="0">
                <a:solidFill>
                  <a:srgbClr val="FFFF00"/>
                </a:solidFill>
              </a:rPr>
              <a:t>Mártir el </a:t>
            </a:r>
            <a:r>
              <a:rPr lang="es-ES_tradnl" altLang="es-ES" sz="1800" u="sng" dirty="0">
                <a:solidFill>
                  <a:srgbClr val="FFFF00"/>
                </a:solidFill>
              </a:rPr>
              <a:t>20-agosto 1936</a:t>
            </a:r>
            <a:r>
              <a:rPr lang="es-ES_tradnl" altLang="es-ES" sz="1800" dirty="0">
                <a:solidFill>
                  <a:srgbClr val="FFFF00"/>
                </a:solidFill>
              </a:rPr>
              <a:t>. Tenía 33 años</a:t>
            </a:r>
          </a:p>
          <a:p>
            <a:pPr eaLnBrk="1" hangingPunct="1"/>
            <a:endParaRPr lang="es-ES_tradnl" altLang="es-ES" sz="1800" dirty="0"/>
          </a:p>
          <a:p>
            <a:pPr algn="ctr" eaLnBrk="1" hangingPunct="1"/>
            <a:r>
              <a:rPr lang="es-ES_tradnl" altLang="es-ES" sz="1600" dirty="0"/>
              <a:t>Nace en Frailes el 8 noviembre 1904, Bautizado por su tío Juan José Sánchez Medina el 13-XI- 04.</a:t>
            </a:r>
          </a:p>
          <a:p>
            <a:pPr algn="ctr" eaLnBrk="1" hangingPunct="1"/>
            <a:r>
              <a:rPr lang="es-ES_tradnl" altLang="es-ES" sz="1600" dirty="0"/>
              <a:t>Confirmado en el Seminario de Baeza en el curso 1917-18. </a:t>
            </a:r>
          </a:p>
          <a:p>
            <a:pPr algn="ctr" eaLnBrk="1" hangingPunct="1"/>
            <a:r>
              <a:rPr lang="es-ES_tradnl" altLang="es-ES" sz="1600" dirty="0"/>
              <a:t>Sobresaliendo por sus buenas notas.</a:t>
            </a:r>
          </a:p>
          <a:p>
            <a:pPr algn="ctr" eaLnBrk="1" hangingPunct="1"/>
            <a:r>
              <a:rPr lang="es-ES_tradnl" altLang="es-ES" sz="1600" dirty="0"/>
              <a:t>Recibe la Tonsura estando en el Seminario de Jaén:  1923.</a:t>
            </a:r>
          </a:p>
          <a:p>
            <a:pPr algn="ctr" eaLnBrk="1" hangingPunct="1"/>
            <a:r>
              <a:rPr lang="es-ES_tradnl" altLang="es-ES" sz="1600" dirty="0"/>
              <a:t>Ordenado Sacerdote en el Seminario el 24- IX- 1927.</a:t>
            </a:r>
          </a:p>
          <a:p>
            <a:pPr algn="ctr" eaLnBrk="1" hangingPunct="1"/>
            <a:r>
              <a:rPr lang="es-ES_tradnl" altLang="es-ES" sz="1600" dirty="0"/>
              <a:t>Nombrado coadjutor de Santa María de Úbeda en 1930.</a:t>
            </a:r>
          </a:p>
          <a:p>
            <a:pPr algn="ctr" eaLnBrk="1" hangingPunct="1"/>
            <a:r>
              <a:rPr lang="es-ES_tradnl" altLang="es-ES" sz="1600" dirty="0"/>
              <a:t>El 14 mayo de 1932 juró Bandera en la Adoración Nocturna, </a:t>
            </a:r>
          </a:p>
          <a:p>
            <a:pPr algn="ctr" eaLnBrk="1" hangingPunct="1"/>
            <a:r>
              <a:rPr lang="es-ES_tradnl" altLang="es-ES" sz="1600" dirty="0"/>
              <a:t>Director espiritual del turno 2º Virgen de Guadalupe.</a:t>
            </a:r>
          </a:p>
          <a:p>
            <a:pPr algn="ctr" eaLnBrk="1" hangingPunct="1"/>
            <a:r>
              <a:rPr lang="es-ES_tradnl" altLang="es-ES" sz="1600" dirty="0"/>
              <a:t>Apresado  junto a su hermano Vicente.</a:t>
            </a:r>
          </a:p>
          <a:p>
            <a:pPr algn="ctr" eaLnBrk="1" hangingPunct="1"/>
            <a:r>
              <a:rPr lang="es-ES_tradnl" altLang="es-ES" sz="1600" dirty="0"/>
              <a:t> Sacados  de la casa donde vivían con </a:t>
            </a:r>
            <a:r>
              <a:rPr lang="es-ES_tradnl" altLang="es-ES" sz="1600"/>
              <a:t>su tío </a:t>
            </a:r>
            <a:r>
              <a:rPr lang="es-ES_tradnl" altLang="es-ES" sz="1600" dirty="0"/>
              <a:t>Juan José</a:t>
            </a:r>
          </a:p>
          <a:p>
            <a:pPr algn="ctr" eaLnBrk="1" hangingPunct="1"/>
            <a:r>
              <a:rPr lang="es-ES_tradnl" altLang="es-ES" sz="1600" dirty="0"/>
              <a:t>Párroco de Santa María (C/ Narváez),</a:t>
            </a:r>
          </a:p>
          <a:p>
            <a:pPr algn="ctr" eaLnBrk="1" hangingPunct="1"/>
            <a:r>
              <a:rPr lang="es-ES_tradnl" altLang="es-ES" sz="1600" dirty="0"/>
              <a:t>a pesar de los gritos y súplicas de su madre, fueron</a:t>
            </a:r>
          </a:p>
          <a:p>
            <a:pPr algn="ctr" eaLnBrk="1" hangingPunct="1"/>
            <a:r>
              <a:rPr lang="es-ES_tradnl" altLang="es-ES" sz="1600" dirty="0"/>
              <a:t> llevados en un camión al cementerio de Úbeda</a:t>
            </a:r>
          </a:p>
          <a:p>
            <a:pPr algn="ctr" eaLnBrk="1" hangingPunct="1"/>
            <a:r>
              <a:rPr lang="es-ES_tradnl" altLang="es-ES" sz="1600" dirty="0"/>
              <a:t>fusilándolos ante la Cruz de la entrada.</a:t>
            </a:r>
          </a:p>
          <a:p>
            <a:pPr algn="ctr" eaLnBrk="1" hangingPunct="1"/>
            <a:r>
              <a:rPr lang="es-ES_tradnl" altLang="es-ES" sz="1600" dirty="0"/>
              <a:t>Por los mismos asesinos se sabe </a:t>
            </a:r>
          </a:p>
          <a:p>
            <a:pPr algn="ctr" eaLnBrk="1" hangingPunct="1"/>
            <a:r>
              <a:rPr lang="es-ES_tradnl" altLang="es-ES" sz="1600" dirty="0"/>
              <a:t>que durante el trayecto </a:t>
            </a:r>
          </a:p>
          <a:p>
            <a:pPr algn="ctr" eaLnBrk="1" hangingPunct="1"/>
            <a:r>
              <a:rPr lang="es-ES_tradnl" altLang="es-ES" sz="1600" dirty="0"/>
              <a:t>se confesaron mutuamente. </a:t>
            </a:r>
          </a:p>
          <a:p>
            <a:pPr algn="ctr" eaLnBrk="1" hangingPunct="1"/>
            <a:r>
              <a:rPr lang="es-ES_tradnl" altLang="es-ES" sz="1600" dirty="0"/>
              <a:t>Según  los forenses  D. Ramón Martos y  D. Pascual Iniesta: Muerte por “disparos de armas de fuego”</a:t>
            </a:r>
            <a:r>
              <a:rPr lang="es-ES_tradnl" altLang="ja-JP" sz="1600" dirty="0"/>
              <a:t>.</a:t>
            </a:r>
            <a:endParaRPr lang="es-ES_tradnl" altLang="es-ES" sz="1600" dirty="0"/>
          </a:p>
        </p:txBody>
      </p:sp>
      <p:pic>
        <p:nvPicPr>
          <p:cNvPr id="25604" name="Imagen 1" descr="11.jpg">
            <a:extLst>
              <a:ext uri="{FF2B5EF4-FFF2-40B4-BE49-F238E27FC236}">
                <a16:creationId xmlns:a16="http://schemas.microsoft.com/office/drawing/2014/main" id="{FB3A1B82-79D2-25D6-FF91-216AFB81361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13388" y="206375"/>
            <a:ext cx="3441700" cy="651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40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3000" fill="hold"/>
                                        <p:tgtEl>
                                          <p:spTgt spid="3"/>
                                        </p:tgtEl>
                                        <p:attrNameLst>
                                          <p:attrName>ppt_x</p:attrName>
                                        </p:attrNameLst>
                                      </p:cBhvr>
                                      <p:tavLst>
                                        <p:tav tm="0">
                                          <p:val>
                                            <p:strVal val="1+#ppt_w/2"/>
                                          </p:val>
                                        </p:tav>
                                        <p:tav tm="100000">
                                          <p:val>
                                            <p:strVal val="#ppt_x"/>
                                          </p:val>
                                        </p:tav>
                                      </p:tavLst>
                                    </p:anim>
                                    <p:anim calcmode="lin" valueType="num">
                                      <p:cBhvr additive="base">
                                        <p:cTn id="8" dur="3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0">
            <a:extLst>
              <a:ext uri="{FF2B5EF4-FFF2-40B4-BE49-F238E27FC236}">
                <a16:creationId xmlns:a16="http://schemas.microsoft.com/office/drawing/2014/main" id="{63C88C20-F116-CF64-9316-09E5BB4742D5}"/>
              </a:ext>
            </a:extLst>
          </p:cNvPr>
          <p:cNvSpPr>
            <a:spLocks noChangeArrowheads="1"/>
          </p:cNvSpPr>
          <p:nvPr/>
        </p:nvSpPr>
        <p:spPr bwMode="auto">
          <a:xfrm flipH="1">
            <a:off x="-69850" y="0"/>
            <a:ext cx="9213850" cy="6865938"/>
          </a:xfrm>
          <a:prstGeom prst="rect">
            <a:avLst/>
          </a:prstGeom>
          <a:gradFill rotWithShape="1">
            <a:gsLst>
              <a:gs pos="0">
                <a:srgbClr val="CC0000">
                  <a:gamma/>
                  <a:tint val="0"/>
                  <a:invGamma/>
                </a:srgbClr>
              </a:gs>
              <a:gs pos="100000">
                <a:srgbClr val="CC0000"/>
              </a:gs>
            </a:gsLst>
            <a:lin ang="0" scaled="1"/>
          </a:gra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sz="1800">
              <a:latin typeface="Calibri" charset="0"/>
              <a:ea typeface="ＭＳ Ｐゴシック" charset="0"/>
              <a:cs typeface="ＭＳ Ｐゴシック" charset="0"/>
            </a:endParaRPr>
          </a:p>
        </p:txBody>
      </p:sp>
      <p:sp>
        <p:nvSpPr>
          <p:cNvPr id="4" name="Rectangle 12">
            <a:extLst>
              <a:ext uri="{FF2B5EF4-FFF2-40B4-BE49-F238E27FC236}">
                <a16:creationId xmlns:a16="http://schemas.microsoft.com/office/drawing/2014/main" id="{0664E4F6-F8FB-83E1-9767-D195CC129023}"/>
              </a:ext>
            </a:extLst>
          </p:cNvPr>
          <p:cNvSpPr>
            <a:spLocks noChangeArrowheads="1"/>
          </p:cNvSpPr>
          <p:nvPr/>
        </p:nvSpPr>
        <p:spPr bwMode="auto">
          <a:xfrm>
            <a:off x="153988" y="217488"/>
            <a:ext cx="8801100" cy="6503987"/>
          </a:xfrm>
          <a:prstGeom prst="rect">
            <a:avLst/>
          </a:prstGeom>
          <a:noFill/>
          <a:ln w="9525">
            <a:solidFill>
              <a:srgbClr val="0000FF"/>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sz="1800">
              <a:latin typeface="Calibri" charset="0"/>
              <a:ea typeface="ＭＳ Ｐゴシック" charset="0"/>
            </a:endParaRPr>
          </a:p>
        </p:txBody>
      </p:sp>
      <p:sp>
        <p:nvSpPr>
          <p:cNvPr id="26627" name="Rectángulo 1">
            <a:extLst>
              <a:ext uri="{FF2B5EF4-FFF2-40B4-BE49-F238E27FC236}">
                <a16:creationId xmlns:a16="http://schemas.microsoft.com/office/drawing/2014/main" id="{7258C08F-8678-9E8C-45E9-A13CB8888197}"/>
              </a:ext>
            </a:extLst>
          </p:cNvPr>
          <p:cNvSpPr>
            <a:spLocks noChangeArrowheads="1"/>
          </p:cNvSpPr>
          <p:nvPr/>
        </p:nvSpPr>
        <p:spPr bwMode="auto">
          <a:xfrm>
            <a:off x="153988" y="217488"/>
            <a:ext cx="5254625" cy="6586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s-ES_tradnl" altLang="es-ES" sz="1800" b="1" dirty="0">
                <a:solidFill>
                  <a:srgbClr val="FFFF00"/>
                </a:solidFill>
              </a:rPr>
              <a:t>PROPUESTO PARA BEATIFICACIÓN</a:t>
            </a:r>
            <a:endParaRPr lang="es-ES_tradnl" altLang="es-ES" sz="1800" b="1" u="sng" dirty="0">
              <a:solidFill>
                <a:srgbClr val="FFFF00"/>
              </a:solidFill>
            </a:endParaRPr>
          </a:p>
          <a:p>
            <a:pPr algn="ctr" eaLnBrk="1" hangingPunct="1"/>
            <a:r>
              <a:rPr lang="es-ES_tradnl" altLang="es-ES" b="1" dirty="0">
                <a:solidFill>
                  <a:srgbClr val="FFFF00"/>
                </a:solidFill>
              </a:rPr>
              <a:t>VICENTE RUBIO SÁNCHEZ</a:t>
            </a:r>
            <a:endParaRPr lang="es-ES_tradnl" altLang="es-ES" dirty="0">
              <a:solidFill>
                <a:srgbClr val="FFFF00"/>
              </a:solidFill>
            </a:endParaRPr>
          </a:p>
          <a:p>
            <a:pPr algn="ctr" eaLnBrk="1" hangingPunct="1"/>
            <a:r>
              <a:rPr lang="es-ES_tradnl" altLang="es-ES" sz="2000" b="1" dirty="0">
                <a:solidFill>
                  <a:srgbClr val="FFFF00"/>
                </a:solidFill>
              </a:rPr>
              <a:t>Párroco de la Pedriza</a:t>
            </a:r>
            <a:endParaRPr lang="es-ES_tradnl" altLang="es-ES" sz="2000" dirty="0">
              <a:solidFill>
                <a:srgbClr val="FFFF00"/>
              </a:solidFill>
            </a:endParaRPr>
          </a:p>
          <a:p>
            <a:pPr algn="ctr" eaLnBrk="1" hangingPunct="1"/>
            <a:r>
              <a:rPr lang="es-ES_tradnl" altLang="es-ES" sz="2000" dirty="0">
                <a:solidFill>
                  <a:srgbClr val="FFFF00"/>
                </a:solidFill>
              </a:rPr>
              <a:t>Muere mártir el 20-agosto 1936. Tenía 35 años</a:t>
            </a:r>
            <a:endParaRPr lang="es-ES_tradnl" altLang="es-ES" sz="2000" dirty="0"/>
          </a:p>
          <a:p>
            <a:pPr algn="ctr" eaLnBrk="1" hangingPunct="1"/>
            <a:endParaRPr lang="es-ES_tradnl" altLang="es-ES" sz="2000" dirty="0"/>
          </a:p>
          <a:p>
            <a:pPr algn="ctr" eaLnBrk="1" hangingPunct="1"/>
            <a:r>
              <a:rPr lang="es-ES_tradnl" altLang="es-ES" sz="2000" dirty="0"/>
              <a:t>Nace en Frailes y bautizado el día, 10-XI- 1902,</a:t>
            </a:r>
          </a:p>
          <a:p>
            <a:pPr algn="ctr" eaLnBrk="1" hangingPunct="1"/>
            <a:r>
              <a:rPr lang="es-ES_tradnl" altLang="es-ES" sz="2000" dirty="0"/>
              <a:t>por su tío, Juan José Sánchez Medina.,</a:t>
            </a:r>
          </a:p>
          <a:p>
            <a:pPr algn="ctr" eaLnBrk="1" hangingPunct="1"/>
            <a:r>
              <a:rPr lang="es-ES_tradnl" altLang="es-ES" sz="2000" dirty="0"/>
              <a:t>Confirmado en el seminario de Baeza  9-3- 1918, Hace Teología en </a:t>
            </a:r>
            <a:r>
              <a:rPr lang="es-ES_tradnl" altLang="es-ES" sz="2000" dirty="0" err="1"/>
              <a:t>Jaén.Tonsura</a:t>
            </a:r>
            <a:r>
              <a:rPr lang="es-ES_tradnl" altLang="es-ES" sz="2000" dirty="0"/>
              <a:t> 17- XII-1921. </a:t>
            </a:r>
          </a:p>
          <a:p>
            <a:pPr algn="ctr" eaLnBrk="1" hangingPunct="1"/>
            <a:r>
              <a:rPr lang="es-ES_tradnl" altLang="es-ES" sz="2000" dirty="0"/>
              <a:t>Ordenado Sacerdote  1925 en el Seminario.</a:t>
            </a:r>
          </a:p>
          <a:p>
            <a:pPr algn="ctr" eaLnBrk="1" hangingPunct="1"/>
            <a:r>
              <a:rPr lang="es-ES_tradnl" altLang="es-ES" sz="2000" dirty="0"/>
              <a:t>Nombrado en abril 1926, Párroco de la Pedriza </a:t>
            </a:r>
          </a:p>
          <a:p>
            <a:pPr algn="ctr" eaLnBrk="1" hangingPunct="1"/>
            <a:r>
              <a:rPr lang="es-ES_tradnl" altLang="es-ES" sz="2000" dirty="0"/>
              <a:t>y como tal ejercía en 1936.</a:t>
            </a:r>
          </a:p>
          <a:p>
            <a:pPr algn="ctr" eaLnBrk="1" hangingPunct="1"/>
            <a:r>
              <a:rPr lang="es-ES_tradnl" altLang="es-ES" sz="2000" dirty="0"/>
              <a:t>Quizá por vacaciones, en los primeros días </a:t>
            </a:r>
          </a:p>
          <a:p>
            <a:pPr algn="ctr" eaLnBrk="1" hangingPunct="1"/>
            <a:r>
              <a:rPr lang="es-ES_tradnl" altLang="es-ES" sz="2000" dirty="0"/>
              <a:t>de la guerra había venido a Úbeda, para estar con su su madre, su tío y su hermano.</a:t>
            </a:r>
          </a:p>
          <a:p>
            <a:pPr algn="ctr" eaLnBrk="1" hangingPunct="1"/>
            <a:r>
              <a:rPr lang="es-ES_tradnl" altLang="es-ES" sz="2000" dirty="0"/>
              <a:t>Esta es la razón por la que muere en Úbeda. </a:t>
            </a:r>
          </a:p>
          <a:p>
            <a:pPr algn="ctr" eaLnBrk="1" hangingPunct="1"/>
            <a:r>
              <a:rPr lang="es-ES_tradnl" altLang="es-ES" sz="2000" dirty="0"/>
              <a:t>Arrancados del hogar a pesar de los gritos de la madre, fueron fusilados ante la Cruz.</a:t>
            </a:r>
          </a:p>
          <a:p>
            <a:pPr algn="ctr" eaLnBrk="1" hangingPunct="1"/>
            <a:r>
              <a:rPr lang="es-ES_tradnl" altLang="es-ES" sz="2000" dirty="0"/>
              <a:t>Según certifican  en la autopsia los forenses  </a:t>
            </a:r>
          </a:p>
          <a:p>
            <a:pPr algn="ctr" eaLnBrk="1" hangingPunct="1"/>
            <a:r>
              <a:rPr lang="es-ES_tradnl" altLang="es-ES" sz="2000" dirty="0"/>
              <a:t>D. Ramón Martos López y  D. Pascual Iniesta: Muerte por “disparos de armas de fuego”.</a:t>
            </a:r>
          </a:p>
        </p:txBody>
      </p:sp>
      <p:pic>
        <p:nvPicPr>
          <p:cNvPr id="26628" name="Imagen 1" descr="ASanta_Maria_002.jpg">
            <a:extLst>
              <a:ext uri="{FF2B5EF4-FFF2-40B4-BE49-F238E27FC236}">
                <a16:creationId xmlns:a16="http://schemas.microsoft.com/office/drawing/2014/main" id="{846EC892-B2CF-F0E0-BD0F-87DF9A67F18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38775" y="336550"/>
            <a:ext cx="3516313" cy="638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40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3000" fill="hold"/>
                                        <p:tgtEl>
                                          <p:spTgt spid="3"/>
                                        </p:tgtEl>
                                        <p:attrNameLst>
                                          <p:attrName>ppt_x</p:attrName>
                                        </p:attrNameLst>
                                      </p:cBhvr>
                                      <p:tavLst>
                                        <p:tav tm="0">
                                          <p:val>
                                            <p:strVal val="1+#ppt_w/2"/>
                                          </p:val>
                                        </p:tav>
                                        <p:tav tm="100000">
                                          <p:val>
                                            <p:strVal val="#ppt_x"/>
                                          </p:val>
                                        </p:tav>
                                      </p:tavLst>
                                    </p:anim>
                                    <p:anim calcmode="lin" valueType="num">
                                      <p:cBhvr additive="base">
                                        <p:cTn id="8" dur="3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0">
            <a:extLst>
              <a:ext uri="{FF2B5EF4-FFF2-40B4-BE49-F238E27FC236}">
                <a16:creationId xmlns:a16="http://schemas.microsoft.com/office/drawing/2014/main" id="{563F7AE4-FC8E-F8C0-E895-10AD394CA681}"/>
              </a:ext>
            </a:extLst>
          </p:cNvPr>
          <p:cNvSpPr>
            <a:spLocks noChangeArrowheads="1"/>
          </p:cNvSpPr>
          <p:nvPr/>
        </p:nvSpPr>
        <p:spPr bwMode="auto">
          <a:xfrm flipH="1">
            <a:off x="0" y="0"/>
            <a:ext cx="9144000" cy="6858000"/>
          </a:xfrm>
          <a:prstGeom prst="rect">
            <a:avLst/>
          </a:prstGeom>
          <a:gradFill rotWithShape="1">
            <a:gsLst>
              <a:gs pos="0">
                <a:srgbClr val="CC0000">
                  <a:gamma/>
                  <a:tint val="0"/>
                  <a:invGamma/>
                </a:srgbClr>
              </a:gs>
              <a:gs pos="100000">
                <a:srgbClr val="CC0000"/>
              </a:gs>
            </a:gsLst>
            <a:lin ang="0" scaled="1"/>
          </a:gra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sz="1800">
              <a:latin typeface="Calibri" charset="0"/>
              <a:ea typeface="ＭＳ Ｐゴシック" charset="0"/>
              <a:cs typeface="ＭＳ Ｐゴシック" charset="0"/>
            </a:endParaRPr>
          </a:p>
        </p:txBody>
      </p:sp>
      <p:sp>
        <p:nvSpPr>
          <p:cNvPr id="4" name="Rectangle 12">
            <a:extLst>
              <a:ext uri="{FF2B5EF4-FFF2-40B4-BE49-F238E27FC236}">
                <a16:creationId xmlns:a16="http://schemas.microsoft.com/office/drawing/2014/main" id="{74AE1970-D7F3-D392-F84D-538A5843633E}"/>
              </a:ext>
            </a:extLst>
          </p:cNvPr>
          <p:cNvSpPr>
            <a:spLocks noChangeArrowheads="1"/>
          </p:cNvSpPr>
          <p:nvPr/>
        </p:nvSpPr>
        <p:spPr bwMode="auto">
          <a:xfrm>
            <a:off x="153988" y="217488"/>
            <a:ext cx="8801100" cy="6503987"/>
          </a:xfrm>
          <a:prstGeom prst="rect">
            <a:avLst/>
          </a:prstGeom>
          <a:noFill/>
          <a:ln w="9525">
            <a:solidFill>
              <a:srgbClr val="0000FF"/>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sz="1800">
              <a:latin typeface="Calibri" charset="0"/>
              <a:ea typeface="ＭＳ Ｐゴシック" charset="0"/>
            </a:endParaRPr>
          </a:p>
        </p:txBody>
      </p:sp>
      <p:sp>
        <p:nvSpPr>
          <p:cNvPr id="27651" name="Rectángulo 1">
            <a:extLst>
              <a:ext uri="{FF2B5EF4-FFF2-40B4-BE49-F238E27FC236}">
                <a16:creationId xmlns:a16="http://schemas.microsoft.com/office/drawing/2014/main" id="{56BEE8BE-0882-05D9-4893-642A77ADBBB0}"/>
              </a:ext>
            </a:extLst>
          </p:cNvPr>
          <p:cNvSpPr>
            <a:spLocks noChangeArrowheads="1"/>
          </p:cNvSpPr>
          <p:nvPr/>
        </p:nvSpPr>
        <p:spPr bwMode="auto">
          <a:xfrm>
            <a:off x="153988" y="217488"/>
            <a:ext cx="5243512" cy="661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s-ES_tradnl" altLang="es-ES" sz="2000" b="1" dirty="0">
                <a:solidFill>
                  <a:srgbClr val="FFFF00"/>
                </a:solidFill>
              </a:rPr>
              <a:t>PROPUESTO PARA BEATIFICACIÓN</a:t>
            </a:r>
          </a:p>
          <a:p>
            <a:pPr algn="ctr" eaLnBrk="1" hangingPunct="1"/>
            <a:r>
              <a:rPr lang="es-ES_tradnl" altLang="es-ES" b="1" dirty="0">
                <a:solidFill>
                  <a:srgbClr val="FFFF00"/>
                </a:solidFill>
              </a:rPr>
              <a:t>CAYETANO FERNÁNDEZ HURTADO </a:t>
            </a:r>
            <a:endParaRPr lang="es-ES_tradnl" altLang="es-ES" dirty="0">
              <a:solidFill>
                <a:srgbClr val="FFFF00"/>
              </a:solidFill>
            </a:endParaRPr>
          </a:p>
          <a:p>
            <a:pPr algn="ctr" eaLnBrk="1" hangingPunct="1"/>
            <a:r>
              <a:rPr lang="es-ES_tradnl" altLang="es-ES" sz="2000" dirty="0">
                <a:solidFill>
                  <a:srgbClr val="FFFF00"/>
                </a:solidFill>
              </a:rPr>
              <a:t>Coadjutor de Santa María.- </a:t>
            </a:r>
          </a:p>
          <a:p>
            <a:pPr algn="ctr" eaLnBrk="1" hangingPunct="1"/>
            <a:r>
              <a:rPr lang="es-ES_tradnl" altLang="es-ES" sz="2000" dirty="0">
                <a:solidFill>
                  <a:srgbClr val="FFFF00"/>
                </a:solidFill>
              </a:rPr>
              <a:t>Mártir el 25-8-1936. Tenía 63 años.</a:t>
            </a:r>
          </a:p>
          <a:p>
            <a:pPr algn="ctr" eaLnBrk="1" hangingPunct="1"/>
            <a:r>
              <a:rPr lang="es-ES_tradnl" altLang="es-ES" sz="2000" dirty="0"/>
              <a:t>Nace en </a:t>
            </a:r>
            <a:r>
              <a:rPr lang="es-ES_tradnl" altLang="es-ES" sz="2000" dirty="0" err="1"/>
              <a:t>Ibros</a:t>
            </a:r>
            <a:r>
              <a:rPr lang="es-ES_tradnl" altLang="es-ES" sz="2000" dirty="0"/>
              <a:t> el 6 de noviembre 1873. </a:t>
            </a:r>
          </a:p>
          <a:p>
            <a:pPr algn="ctr" eaLnBrk="1" hangingPunct="1"/>
            <a:r>
              <a:rPr lang="es-ES_tradnl" altLang="es-ES" sz="2000" dirty="0"/>
              <a:t>Hijo de Diego y Luisa, Bautizado el mismo día.</a:t>
            </a:r>
          </a:p>
          <a:p>
            <a:pPr algn="ctr" eaLnBrk="1" hangingPunct="1"/>
            <a:r>
              <a:rPr lang="es-ES_tradnl" altLang="es-ES" sz="2000" dirty="0"/>
              <a:t>Tonsura,  menores  y subdiácono 1899.- </a:t>
            </a:r>
          </a:p>
          <a:p>
            <a:pPr algn="ctr" eaLnBrk="1" hangingPunct="1"/>
            <a:r>
              <a:rPr lang="es-ES_tradnl" altLang="es-ES" sz="2000" dirty="0"/>
              <a:t>Diácono 31 marzo 1900.  Sacerdote 23-3- 1901, </a:t>
            </a:r>
          </a:p>
          <a:p>
            <a:pPr algn="ctr" eaLnBrk="1" hangingPunct="1"/>
            <a:endParaRPr lang="es-ES_tradnl" altLang="es-ES" sz="2000" dirty="0"/>
          </a:p>
          <a:p>
            <a:pPr algn="ctr" eaLnBrk="1" hangingPunct="1"/>
            <a:r>
              <a:rPr lang="es-ES_tradnl" altLang="es-ES" sz="2000" dirty="0"/>
              <a:t>Nombrado Coadjutor de </a:t>
            </a:r>
            <a:r>
              <a:rPr lang="es-ES_tradnl" altLang="es-ES" sz="2000" dirty="0" err="1"/>
              <a:t>Sabiote</a:t>
            </a:r>
            <a:r>
              <a:rPr lang="es-ES_tradnl" altLang="es-ES" sz="2000" dirty="0"/>
              <a:t> 1905.</a:t>
            </a:r>
          </a:p>
          <a:p>
            <a:pPr algn="ctr" eaLnBrk="1" hangingPunct="1"/>
            <a:r>
              <a:rPr lang="es-ES_tradnl" altLang="es-ES" sz="2000" dirty="0"/>
              <a:t>Coadjutor de Santa María de Úbeda el 1918, </a:t>
            </a:r>
          </a:p>
          <a:p>
            <a:pPr algn="ctr" eaLnBrk="1" hangingPunct="1"/>
            <a:r>
              <a:rPr lang="es-ES_tradnl" altLang="es-ES" sz="2000" dirty="0"/>
              <a:t>y Capellán de la familia Rivas-Savater. </a:t>
            </a:r>
          </a:p>
          <a:p>
            <a:pPr algn="ctr" eaLnBrk="1" hangingPunct="1"/>
            <a:r>
              <a:rPr lang="es-ES_tradnl" altLang="es-ES" sz="2000" dirty="0"/>
              <a:t>Vivía en Roque Rojas 2 (Sinagoga del Agua)</a:t>
            </a:r>
          </a:p>
          <a:p>
            <a:pPr algn="ctr" eaLnBrk="1" hangingPunct="1"/>
            <a:r>
              <a:rPr lang="es-ES_tradnl" altLang="es-ES" sz="2000" dirty="0"/>
              <a:t>Detenido, y maltratado por la calle Real, “camino de la muerte” y sin juicio ni encarcelamiento, el mismo día, muere martirizado en el “</a:t>
            </a:r>
            <a:r>
              <a:rPr lang="es-ES_tradnl" altLang="ja-JP" sz="2000" dirty="0" err="1"/>
              <a:t>Encinarejo</a:t>
            </a:r>
            <a:r>
              <a:rPr lang="es-ES_tradnl" altLang="es-ES" sz="2000" dirty="0"/>
              <a:t>”</a:t>
            </a:r>
            <a:r>
              <a:rPr lang="es-ES_tradnl" altLang="ja-JP" sz="2000" dirty="0"/>
              <a:t> </a:t>
            </a:r>
            <a:r>
              <a:rPr lang="es-ES_tradnl" altLang="es-ES" sz="2000" dirty="0"/>
              <a:t>“</a:t>
            </a:r>
            <a:r>
              <a:rPr lang="es-ES_tradnl" altLang="ja-JP" sz="2000" dirty="0"/>
              <a:t>olivar del Valle</a:t>
            </a:r>
            <a:r>
              <a:rPr lang="es-ES_tradnl" altLang="es-ES" sz="2000" dirty="0"/>
              <a:t>”</a:t>
            </a:r>
            <a:r>
              <a:rPr lang="es-ES_tradnl" altLang="ja-JP" sz="2000" dirty="0"/>
              <a:t>, paraje conocido como </a:t>
            </a:r>
          </a:p>
          <a:p>
            <a:pPr algn="ctr" eaLnBrk="1" hangingPunct="1"/>
            <a:r>
              <a:rPr lang="es-ES_tradnl" altLang="ja-JP" sz="2000" dirty="0"/>
              <a:t>Revuelta del Camarero, camino de Baeza,   víctima de dos disparos, </a:t>
            </a:r>
          </a:p>
          <a:p>
            <a:pPr algn="ctr" eaLnBrk="1" hangingPunct="1"/>
            <a:r>
              <a:rPr lang="es-ES_tradnl" altLang="ja-JP" sz="2000" dirty="0"/>
              <a:t>según la autopsia, hemorragia cerebral </a:t>
            </a:r>
          </a:p>
          <a:p>
            <a:pPr algn="ctr" eaLnBrk="1" hangingPunct="1"/>
            <a:r>
              <a:rPr lang="es-ES_tradnl" altLang="es-ES" sz="2000" dirty="0"/>
              <a:t>“</a:t>
            </a:r>
            <a:r>
              <a:rPr lang="es-ES_tradnl" altLang="ja-JP" sz="2000" dirty="0"/>
              <a:t>por disparos de arma de fuego</a:t>
            </a:r>
            <a:r>
              <a:rPr lang="es-ES_tradnl" altLang="es-ES" sz="2000" dirty="0"/>
              <a:t>”</a:t>
            </a:r>
            <a:r>
              <a:rPr lang="es-ES_tradnl" altLang="ja-JP" sz="2000" dirty="0"/>
              <a:t>. </a:t>
            </a:r>
            <a:endParaRPr lang="es-ES_tradnl" altLang="es-ES" sz="2000" dirty="0"/>
          </a:p>
        </p:txBody>
      </p:sp>
      <p:pic>
        <p:nvPicPr>
          <p:cNvPr id="27652" name="Imagen 1" descr="Diapositiva1.jpg">
            <a:extLst>
              <a:ext uri="{FF2B5EF4-FFF2-40B4-BE49-F238E27FC236}">
                <a16:creationId xmlns:a16="http://schemas.microsoft.com/office/drawing/2014/main" id="{E25D4EFD-A56D-914C-B766-4D4F4A6EBE7A}"/>
              </a:ext>
            </a:extLst>
          </p:cNvPr>
          <p:cNvPicPr>
            <a:picLocks noChangeAspect="1"/>
          </p:cNvPicPr>
          <p:nvPr/>
        </p:nvPicPr>
        <p:blipFill>
          <a:blip r:embed="rId2">
            <a:extLst>
              <a:ext uri="{28A0092B-C50C-407E-A947-70E740481C1C}">
                <a14:useLocalDpi xmlns:a14="http://schemas.microsoft.com/office/drawing/2010/main" val="0"/>
              </a:ext>
            </a:extLst>
          </a:blip>
          <a:srcRect l="35272" r="27032"/>
          <a:stretch>
            <a:fillRect/>
          </a:stretch>
        </p:blipFill>
        <p:spPr bwMode="auto">
          <a:xfrm>
            <a:off x="5543550" y="217488"/>
            <a:ext cx="3411538" cy="645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40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3000" fill="hold"/>
                                        <p:tgtEl>
                                          <p:spTgt spid="3"/>
                                        </p:tgtEl>
                                        <p:attrNameLst>
                                          <p:attrName>ppt_x</p:attrName>
                                        </p:attrNameLst>
                                      </p:cBhvr>
                                      <p:tavLst>
                                        <p:tav tm="0">
                                          <p:val>
                                            <p:strVal val="1+#ppt_w/2"/>
                                          </p:val>
                                        </p:tav>
                                        <p:tav tm="100000">
                                          <p:val>
                                            <p:strVal val="#ppt_x"/>
                                          </p:val>
                                        </p:tav>
                                      </p:tavLst>
                                    </p:anim>
                                    <p:anim calcmode="lin" valueType="num">
                                      <p:cBhvr additive="base">
                                        <p:cTn id="8" dur="3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0">
            <a:extLst>
              <a:ext uri="{FF2B5EF4-FFF2-40B4-BE49-F238E27FC236}">
                <a16:creationId xmlns:a16="http://schemas.microsoft.com/office/drawing/2014/main" id="{1DED6F86-1DEF-7075-0C13-057AB3E514F4}"/>
              </a:ext>
            </a:extLst>
          </p:cNvPr>
          <p:cNvSpPr>
            <a:spLocks noChangeArrowheads="1"/>
          </p:cNvSpPr>
          <p:nvPr/>
        </p:nvSpPr>
        <p:spPr bwMode="auto">
          <a:xfrm flipH="1">
            <a:off x="0" y="0"/>
            <a:ext cx="9144000" cy="6858000"/>
          </a:xfrm>
          <a:prstGeom prst="rect">
            <a:avLst/>
          </a:prstGeom>
          <a:gradFill rotWithShape="1">
            <a:gsLst>
              <a:gs pos="0">
                <a:srgbClr val="CC0000">
                  <a:gamma/>
                  <a:tint val="0"/>
                  <a:invGamma/>
                </a:srgbClr>
              </a:gs>
              <a:gs pos="100000">
                <a:srgbClr val="CC0000"/>
              </a:gs>
            </a:gsLst>
            <a:lin ang="0" scaled="1"/>
          </a:gra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sz="1800">
              <a:latin typeface="Calibri" charset="0"/>
              <a:ea typeface="ＭＳ Ｐゴシック" charset="0"/>
              <a:cs typeface="ＭＳ Ｐゴシック" charset="0"/>
            </a:endParaRPr>
          </a:p>
        </p:txBody>
      </p:sp>
      <p:sp>
        <p:nvSpPr>
          <p:cNvPr id="4" name="Rectangle 12">
            <a:extLst>
              <a:ext uri="{FF2B5EF4-FFF2-40B4-BE49-F238E27FC236}">
                <a16:creationId xmlns:a16="http://schemas.microsoft.com/office/drawing/2014/main" id="{32ABF416-3122-1D85-68C5-799B3E8A6572}"/>
              </a:ext>
            </a:extLst>
          </p:cNvPr>
          <p:cNvSpPr>
            <a:spLocks noChangeArrowheads="1"/>
          </p:cNvSpPr>
          <p:nvPr/>
        </p:nvSpPr>
        <p:spPr bwMode="auto">
          <a:xfrm>
            <a:off x="153988" y="217488"/>
            <a:ext cx="8801100" cy="6503987"/>
          </a:xfrm>
          <a:prstGeom prst="rect">
            <a:avLst/>
          </a:prstGeom>
          <a:noFill/>
          <a:ln w="9525">
            <a:solidFill>
              <a:srgbClr val="0000FF"/>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sz="1800">
              <a:latin typeface="Calibri" charset="0"/>
              <a:ea typeface="ＭＳ Ｐゴシック" charset="0"/>
            </a:endParaRPr>
          </a:p>
        </p:txBody>
      </p:sp>
      <p:sp>
        <p:nvSpPr>
          <p:cNvPr id="28675" name="Rectángulo 1">
            <a:extLst>
              <a:ext uri="{FF2B5EF4-FFF2-40B4-BE49-F238E27FC236}">
                <a16:creationId xmlns:a16="http://schemas.microsoft.com/office/drawing/2014/main" id="{CA44AD17-53D0-7CB9-964D-32D75233B742}"/>
              </a:ext>
            </a:extLst>
          </p:cNvPr>
          <p:cNvSpPr>
            <a:spLocks noChangeArrowheads="1"/>
          </p:cNvSpPr>
          <p:nvPr/>
        </p:nvSpPr>
        <p:spPr bwMode="auto">
          <a:xfrm>
            <a:off x="153988" y="217488"/>
            <a:ext cx="6078537" cy="658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s-ES_tradnl" altLang="es-ES" sz="1800" b="1">
                <a:solidFill>
                  <a:srgbClr val="FFFF00"/>
                </a:solidFill>
              </a:rPr>
              <a:t>PROPUESTO PARA BEATIFICACIÓN</a:t>
            </a:r>
            <a:endParaRPr lang="es-ES_tradnl" altLang="es-ES" sz="1800">
              <a:solidFill>
                <a:srgbClr val="FFFF00"/>
              </a:solidFill>
            </a:endParaRPr>
          </a:p>
          <a:p>
            <a:pPr algn="ctr" eaLnBrk="1" hangingPunct="1"/>
            <a:r>
              <a:rPr lang="es-ES_tradnl" altLang="es-ES" b="1">
                <a:solidFill>
                  <a:srgbClr val="FFFF00"/>
                </a:solidFill>
              </a:rPr>
              <a:t>JUAN VILLAR DE DIOS</a:t>
            </a:r>
            <a:r>
              <a:rPr lang="es-ES_tradnl" altLang="es-ES">
                <a:solidFill>
                  <a:srgbClr val="FFFF00"/>
                </a:solidFill>
              </a:rPr>
              <a:t> </a:t>
            </a:r>
          </a:p>
          <a:p>
            <a:pPr algn="ctr" eaLnBrk="1" hangingPunct="1"/>
            <a:r>
              <a:rPr lang="es-ES_tradnl" altLang="es-ES" sz="2000">
                <a:solidFill>
                  <a:srgbClr val="FFFF00"/>
                </a:solidFill>
              </a:rPr>
              <a:t>Capellán de Santa Clara.</a:t>
            </a:r>
          </a:p>
          <a:p>
            <a:pPr algn="ctr" eaLnBrk="1" hangingPunct="1"/>
            <a:r>
              <a:rPr lang="es-ES_tradnl" altLang="es-ES" sz="2000">
                <a:solidFill>
                  <a:srgbClr val="FFFF00"/>
                </a:solidFill>
              </a:rPr>
              <a:t>Martir el 7-9-1936. Tenia 56 años</a:t>
            </a:r>
          </a:p>
          <a:p>
            <a:pPr algn="ctr" eaLnBrk="1" hangingPunct="1"/>
            <a:endParaRPr lang="es-ES_tradnl" altLang="es-ES" sz="2000"/>
          </a:p>
          <a:p>
            <a:pPr algn="ctr" eaLnBrk="1" hangingPunct="1"/>
            <a:r>
              <a:rPr lang="es-ES_tradnl" altLang="es-ES" sz="2000"/>
              <a:t>Nació 9 octubre 1880, en la Plaza Sta Clara de Úbeda. </a:t>
            </a:r>
          </a:p>
          <a:p>
            <a:pPr algn="ctr" eaLnBrk="1" hangingPunct="1"/>
            <a:r>
              <a:rPr lang="es-ES_tradnl" altLang="es-ES" sz="2000"/>
              <a:t>Bautizado en Santa María el 13 de octubre 1880.</a:t>
            </a:r>
          </a:p>
          <a:p>
            <a:pPr algn="ctr" eaLnBrk="1" hangingPunct="1"/>
            <a:r>
              <a:rPr lang="es-ES_tradnl" altLang="es-ES" sz="2000"/>
              <a:t>Confirmado en S. Pablo el 20 noviembre 1891.</a:t>
            </a:r>
          </a:p>
          <a:p>
            <a:pPr algn="ctr" eaLnBrk="1" hangingPunct="1"/>
            <a:r>
              <a:rPr lang="es-ES_tradnl" altLang="es-ES" sz="2000"/>
              <a:t>Estudió dos años en el Instituto de Baeza.</a:t>
            </a:r>
          </a:p>
          <a:p>
            <a:pPr algn="ctr" eaLnBrk="1" hangingPunct="1"/>
            <a:r>
              <a:rPr lang="es-ES_tradnl" altLang="es-ES" sz="2000"/>
              <a:t>Del 1895 al 98, estuvo en el Seminario de Barcelona.</a:t>
            </a:r>
          </a:p>
          <a:p>
            <a:pPr algn="ctr" eaLnBrk="1" hangingPunct="1"/>
            <a:r>
              <a:rPr lang="es-ES_tradnl" altLang="es-ES" sz="2000"/>
              <a:t>De 1900 al 1903 hizo el servicio militar en Segovia,</a:t>
            </a:r>
          </a:p>
          <a:p>
            <a:pPr algn="ctr" eaLnBrk="1" hangingPunct="1"/>
            <a:r>
              <a:rPr lang="es-ES" altLang="es-ES" sz="2000"/>
              <a:t>c</a:t>
            </a:r>
            <a:r>
              <a:rPr lang="es-ES_tradnl" altLang="es-ES" sz="2000"/>
              <a:t>ompaginando la mili con los estudios eclesiásticos.</a:t>
            </a:r>
          </a:p>
          <a:p>
            <a:pPr algn="ctr" eaLnBrk="1" hangingPunct="1"/>
            <a:r>
              <a:rPr lang="es-ES_tradnl" altLang="es-ES" sz="2000"/>
              <a:t>Consagrado Sacerdote en 1904. </a:t>
            </a:r>
          </a:p>
          <a:p>
            <a:pPr algn="ctr" eaLnBrk="1" hangingPunct="1"/>
            <a:endParaRPr lang="es-ES_tradnl" altLang="es-ES" sz="2000"/>
          </a:p>
          <a:p>
            <a:pPr algn="ctr" eaLnBrk="1" hangingPunct="1"/>
            <a:r>
              <a:rPr lang="es-ES_tradnl" altLang="es-ES" sz="2000"/>
              <a:t>Coadjutor de S. Nicolás y Capellán del Asilo año 1905.</a:t>
            </a:r>
          </a:p>
          <a:p>
            <a:pPr algn="ctr" eaLnBrk="1" hangingPunct="1"/>
            <a:r>
              <a:rPr lang="es-ES_tradnl" altLang="es-ES" sz="2000"/>
              <a:t>Profesor Colegio Jesús Nazareno de 1ª y 2ª Enseñanza.</a:t>
            </a:r>
          </a:p>
          <a:p>
            <a:pPr algn="ctr" eaLnBrk="1" hangingPunct="1"/>
            <a:r>
              <a:rPr lang="es-ES_tradnl" altLang="es-ES" sz="2000"/>
              <a:t>Nombrado Capellán de las Clarisas en 1930.</a:t>
            </a:r>
          </a:p>
          <a:p>
            <a:pPr algn="ctr" eaLnBrk="1" hangingPunct="1"/>
            <a:r>
              <a:rPr lang="es-ES_tradnl" altLang="es-ES" sz="2000"/>
              <a:t>El 26 julio, abandona juntamente con las religiosas el convento y se oculta en su casa. Fue detenido y encarcelado sufriendo muchas vejaciones.</a:t>
            </a:r>
          </a:p>
          <a:p>
            <a:pPr algn="ctr" eaLnBrk="1" hangingPunct="1"/>
            <a:r>
              <a:rPr lang="es-ES_tradnl" altLang="es-ES" sz="2000"/>
              <a:t>Mártir en el lugar del Clavijo (camino de Baeza). </a:t>
            </a:r>
          </a:p>
        </p:txBody>
      </p:sp>
      <p:pic>
        <p:nvPicPr>
          <p:cNvPr id="28676" name="Imagen 1" descr="D. Juan Villar de Dios.JPG">
            <a:extLst>
              <a:ext uri="{FF2B5EF4-FFF2-40B4-BE49-F238E27FC236}">
                <a16:creationId xmlns:a16="http://schemas.microsoft.com/office/drawing/2014/main" id="{28481887-C2AB-59BD-866D-595F3543F788}"/>
              </a:ext>
            </a:extLst>
          </p:cNvPr>
          <p:cNvPicPr>
            <a:picLocks noChangeAspect="1"/>
          </p:cNvPicPr>
          <p:nvPr/>
        </p:nvPicPr>
        <p:blipFill>
          <a:blip r:embed="rId2">
            <a:extLst>
              <a:ext uri="{28A0092B-C50C-407E-A947-70E740481C1C}">
                <a14:useLocalDpi xmlns:a14="http://schemas.microsoft.com/office/drawing/2010/main" val="0"/>
              </a:ext>
            </a:extLst>
          </a:blip>
          <a:srcRect t="5226" r="8121" b="10815"/>
          <a:stretch>
            <a:fillRect/>
          </a:stretch>
        </p:blipFill>
        <p:spPr bwMode="auto">
          <a:xfrm>
            <a:off x="6634163" y="217488"/>
            <a:ext cx="2320925" cy="328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5" descr="Cruz de Villar de Dios.jpg">
            <a:extLst>
              <a:ext uri="{FF2B5EF4-FFF2-40B4-BE49-F238E27FC236}">
                <a16:creationId xmlns:a16="http://schemas.microsoft.com/office/drawing/2014/main" id="{6C565C1A-CC62-AB1C-512C-31615F5FBA29}"/>
              </a:ext>
            </a:extLst>
          </p:cNvPr>
          <p:cNvPicPr>
            <a:picLocks noChangeAspect="1"/>
          </p:cNvPicPr>
          <p:nvPr/>
        </p:nvPicPr>
        <p:blipFill>
          <a:blip r:embed="rId3">
            <a:extLst>
              <a:ext uri="{28A0092B-C50C-407E-A947-70E740481C1C}">
                <a14:useLocalDpi xmlns:a14="http://schemas.microsoft.com/office/drawing/2010/main" val="0"/>
              </a:ext>
            </a:extLst>
          </a:blip>
          <a:srcRect l="2902" r="40306" b="3580"/>
          <a:stretch>
            <a:fillRect/>
          </a:stretch>
        </p:blipFill>
        <p:spPr bwMode="auto">
          <a:xfrm>
            <a:off x="6634163" y="3810000"/>
            <a:ext cx="2320925" cy="291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40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3000" fill="hold"/>
                                        <p:tgtEl>
                                          <p:spTgt spid="3"/>
                                        </p:tgtEl>
                                        <p:attrNameLst>
                                          <p:attrName>ppt_x</p:attrName>
                                        </p:attrNameLst>
                                      </p:cBhvr>
                                      <p:tavLst>
                                        <p:tav tm="0">
                                          <p:val>
                                            <p:strVal val="1+#ppt_w/2"/>
                                          </p:val>
                                        </p:tav>
                                        <p:tav tm="100000">
                                          <p:val>
                                            <p:strVal val="#ppt_x"/>
                                          </p:val>
                                        </p:tav>
                                      </p:tavLst>
                                    </p:anim>
                                    <p:anim calcmode="lin" valueType="num">
                                      <p:cBhvr additive="base">
                                        <p:cTn id="8" dur="3000" fill="hold"/>
                                        <p:tgtEl>
                                          <p:spTgt spid="3"/>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3000"/>
                            </p:stCondLst>
                            <p:childTnLst>
                              <p:par>
                                <p:cTn id="10" presetID="42"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3000"/>
                                        <p:tgtEl>
                                          <p:spTgt spid="6"/>
                                        </p:tgtEl>
                                      </p:cBhvr>
                                    </p:animEffect>
                                    <p:anim calcmode="lin" valueType="num">
                                      <p:cBhvr>
                                        <p:cTn id="13" dur="3000" fill="hold"/>
                                        <p:tgtEl>
                                          <p:spTgt spid="6"/>
                                        </p:tgtEl>
                                        <p:attrNameLst>
                                          <p:attrName>ppt_x</p:attrName>
                                        </p:attrNameLst>
                                      </p:cBhvr>
                                      <p:tavLst>
                                        <p:tav tm="0">
                                          <p:val>
                                            <p:strVal val="#ppt_x"/>
                                          </p:val>
                                        </p:tav>
                                        <p:tav tm="100000">
                                          <p:val>
                                            <p:strVal val="#ppt_x"/>
                                          </p:val>
                                        </p:tav>
                                      </p:tavLst>
                                    </p:anim>
                                    <p:anim calcmode="lin" valueType="num">
                                      <p:cBhvr>
                                        <p:cTn id="14" dur="3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0">
            <a:extLst>
              <a:ext uri="{FF2B5EF4-FFF2-40B4-BE49-F238E27FC236}">
                <a16:creationId xmlns:a16="http://schemas.microsoft.com/office/drawing/2014/main" id="{084926E4-3C23-BBAE-0E6A-526498B4117B}"/>
              </a:ext>
            </a:extLst>
          </p:cNvPr>
          <p:cNvSpPr>
            <a:spLocks noChangeArrowheads="1"/>
          </p:cNvSpPr>
          <p:nvPr/>
        </p:nvSpPr>
        <p:spPr bwMode="auto">
          <a:xfrm flipH="1">
            <a:off x="0" y="0"/>
            <a:ext cx="9144000" cy="6858000"/>
          </a:xfrm>
          <a:prstGeom prst="rect">
            <a:avLst/>
          </a:prstGeom>
          <a:gradFill rotWithShape="1">
            <a:gsLst>
              <a:gs pos="0">
                <a:srgbClr val="CC0000">
                  <a:gamma/>
                  <a:tint val="0"/>
                  <a:invGamma/>
                </a:srgbClr>
              </a:gs>
              <a:gs pos="100000">
                <a:srgbClr val="CC0000"/>
              </a:gs>
            </a:gsLst>
            <a:lin ang="0" scaled="1"/>
          </a:gra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sz="1800">
              <a:latin typeface="Calibri" charset="0"/>
              <a:ea typeface="ＭＳ Ｐゴシック" charset="0"/>
              <a:cs typeface="ＭＳ Ｐゴシック" charset="0"/>
            </a:endParaRPr>
          </a:p>
        </p:txBody>
      </p:sp>
      <p:sp>
        <p:nvSpPr>
          <p:cNvPr id="4" name="Rectangle 12">
            <a:extLst>
              <a:ext uri="{FF2B5EF4-FFF2-40B4-BE49-F238E27FC236}">
                <a16:creationId xmlns:a16="http://schemas.microsoft.com/office/drawing/2014/main" id="{76C7763B-3644-C9BA-33AF-B57B3B0C9309}"/>
              </a:ext>
            </a:extLst>
          </p:cNvPr>
          <p:cNvSpPr>
            <a:spLocks noChangeArrowheads="1"/>
          </p:cNvSpPr>
          <p:nvPr/>
        </p:nvSpPr>
        <p:spPr bwMode="auto">
          <a:xfrm>
            <a:off x="153988" y="217488"/>
            <a:ext cx="8801100" cy="6503987"/>
          </a:xfrm>
          <a:prstGeom prst="rect">
            <a:avLst/>
          </a:prstGeom>
          <a:noFill/>
          <a:ln w="9525">
            <a:solidFill>
              <a:srgbClr val="0000FF"/>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sz="1800">
              <a:latin typeface="Calibri" charset="0"/>
              <a:ea typeface="ＭＳ Ｐゴシック" charset="0"/>
            </a:endParaRPr>
          </a:p>
        </p:txBody>
      </p:sp>
      <p:sp>
        <p:nvSpPr>
          <p:cNvPr id="29699" name="Rectángulo 1">
            <a:extLst>
              <a:ext uri="{FF2B5EF4-FFF2-40B4-BE49-F238E27FC236}">
                <a16:creationId xmlns:a16="http://schemas.microsoft.com/office/drawing/2014/main" id="{0BED380A-C93E-F201-1102-427E5FDE5FBF}"/>
              </a:ext>
            </a:extLst>
          </p:cNvPr>
          <p:cNvSpPr>
            <a:spLocks noChangeArrowheads="1"/>
          </p:cNvSpPr>
          <p:nvPr/>
        </p:nvSpPr>
        <p:spPr bwMode="auto">
          <a:xfrm>
            <a:off x="153988" y="217488"/>
            <a:ext cx="5654675" cy="661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s-ES_tradnl" altLang="es-ES" b="1">
                <a:solidFill>
                  <a:srgbClr val="FFFF00"/>
                </a:solidFill>
              </a:rPr>
              <a:t>JUAN PLÁCIDO ROJAS GALLEGO</a:t>
            </a:r>
            <a:endParaRPr lang="es-ES_tradnl" altLang="es-ES">
              <a:solidFill>
                <a:srgbClr val="FFFF00"/>
              </a:solidFill>
            </a:endParaRPr>
          </a:p>
          <a:p>
            <a:pPr algn="ctr" eaLnBrk="1" hangingPunct="1"/>
            <a:r>
              <a:rPr lang="es-ES_tradnl" altLang="es-ES" sz="2000">
                <a:solidFill>
                  <a:srgbClr val="FFFF00"/>
                </a:solidFill>
              </a:rPr>
              <a:t>Párroco de S. Nicolás,</a:t>
            </a:r>
          </a:p>
          <a:p>
            <a:pPr algn="ctr" eaLnBrk="1" hangingPunct="1"/>
            <a:r>
              <a:rPr lang="es-ES_tradnl" altLang="es-ES" sz="2000">
                <a:solidFill>
                  <a:srgbClr val="FFFF00"/>
                </a:solidFill>
              </a:rPr>
              <a:t>Murió mártir el 8-9- 1936.Tenía 48 años</a:t>
            </a:r>
            <a:endParaRPr lang="es-ES_tradnl" altLang="es-ES" sz="2000"/>
          </a:p>
          <a:p>
            <a:pPr algn="ctr" eaLnBrk="1" hangingPunct="1"/>
            <a:r>
              <a:rPr lang="es-ES_tradnl" altLang="es-ES" sz="2000"/>
              <a:t>Nació en Iznatoraf el 14-agosto 1983</a:t>
            </a:r>
          </a:p>
          <a:p>
            <a:pPr algn="ctr" eaLnBrk="1" hangingPunct="1"/>
            <a:r>
              <a:rPr lang="es-ES_tradnl" altLang="es-ES" sz="2000"/>
              <a:t>Tonsura el 3 abril 1908; Diácono 17-XII- 1910.</a:t>
            </a:r>
          </a:p>
          <a:p>
            <a:pPr algn="ctr" eaLnBrk="1" hangingPunct="1"/>
            <a:r>
              <a:rPr lang="es-ES_tradnl" altLang="es-ES" sz="2000"/>
              <a:t>Consagrado sacerdote 1911.</a:t>
            </a:r>
          </a:p>
          <a:p>
            <a:pPr algn="ctr" eaLnBrk="1" hangingPunct="1"/>
            <a:endParaRPr lang="es-ES_tradnl" altLang="es-ES" sz="2000"/>
          </a:p>
          <a:p>
            <a:pPr algn="ctr" eaLnBrk="1" hangingPunct="1"/>
            <a:r>
              <a:rPr lang="es-ES" altLang="es-ES" sz="2000"/>
              <a:t>V</a:t>
            </a:r>
            <a:r>
              <a:rPr lang="es-ES_tradnl" altLang="es-ES" sz="2000"/>
              <a:t>irtuoso y muy querido por su bondad y cortesía.</a:t>
            </a:r>
          </a:p>
          <a:p>
            <a:pPr algn="ctr" eaLnBrk="1" hangingPunct="1"/>
            <a:r>
              <a:rPr lang="es-ES_tradnl" altLang="es-ES" sz="2000"/>
              <a:t>Según testigos, era alto, recio, simpático, </a:t>
            </a:r>
          </a:p>
          <a:p>
            <a:pPr algn="ctr" eaLnBrk="1" hangingPunct="1"/>
            <a:r>
              <a:rPr lang="es-ES_tradnl" altLang="es-ES" sz="2000"/>
              <a:t>y de buen aspecto, vivía  en la casa Parroquial.</a:t>
            </a:r>
          </a:p>
          <a:p>
            <a:pPr algn="ctr" eaLnBrk="1" hangingPunct="1"/>
            <a:r>
              <a:rPr lang="es-ES_tradnl" altLang="es-ES" sz="2000"/>
              <a:t>Según testigos, lo sacaron de su casa, salió con sotana, y quitándole la teja, con ella le golpearon en la cabeza, le arrancaron el rosario que llevaba en la mano y lo rompieron,(un familiar recogió varias cuentas..), comenzaron a maltratarlo </a:t>
            </a:r>
          </a:p>
          <a:p>
            <a:pPr algn="ctr" eaLnBrk="1" hangingPunct="1"/>
            <a:r>
              <a:rPr lang="es-ES_tradnl" altLang="es-ES" sz="2000"/>
              <a:t>y se lo llevaron golpeándolo por la Corredera.</a:t>
            </a:r>
          </a:p>
          <a:p>
            <a:pPr algn="ctr" eaLnBrk="1" hangingPunct="1"/>
            <a:r>
              <a:rPr lang="es-ES_tradnl" altLang="es-ES" sz="2000"/>
              <a:t>Según comentarios le pegaron una paliza y lo mataron a tiros en la Torrenueva, camino del cementerio. Según la autopsia  realizada por </a:t>
            </a:r>
          </a:p>
          <a:p>
            <a:pPr algn="ctr" eaLnBrk="1" hangingPunct="1"/>
            <a:r>
              <a:rPr lang="es-ES_tradnl" altLang="es-ES" sz="2000"/>
              <a:t>D. Francisco Olmo y D. Manuel Martínez Arsenal, “muerte ocasionada por disparos de arma de fuego”.</a:t>
            </a:r>
          </a:p>
        </p:txBody>
      </p:sp>
      <p:pic>
        <p:nvPicPr>
          <p:cNvPr id="29700" name="Imagen 1" descr="S. Nicolas.jpg">
            <a:extLst>
              <a:ext uri="{FF2B5EF4-FFF2-40B4-BE49-F238E27FC236}">
                <a16:creationId xmlns:a16="http://schemas.microsoft.com/office/drawing/2014/main" id="{DA77F2A6-3CBD-E4AC-6447-9C55BF792F24}"/>
              </a:ext>
            </a:extLst>
          </p:cNvPr>
          <p:cNvPicPr>
            <a:picLocks noChangeAspect="1"/>
          </p:cNvPicPr>
          <p:nvPr/>
        </p:nvPicPr>
        <p:blipFill>
          <a:blip r:embed="rId2">
            <a:extLst>
              <a:ext uri="{28A0092B-C50C-407E-A947-70E740481C1C}">
                <a14:useLocalDpi xmlns:a14="http://schemas.microsoft.com/office/drawing/2010/main" val="0"/>
              </a:ext>
            </a:extLst>
          </a:blip>
          <a:srcRect l="31651" t="6860" r="25085" b="8704"/>
          <a:stretch>
            <a:fillRect/>
          </a:stretch>
        </p:blipFill>
        <p:spPr bwMode="auto">
          <a:xfrm>
            <a:off x="5932488" y="1069975"/>
            <a:ext cx="3022600" cy="506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40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3000" fill="hold"/>
                                        <p:tgtEl>
                                          <p:spTgt spid="3"/>
                                        </p:tgtEl>
                                        <p:attrNameLst>
                                          <p:attrName>ppt_x</p:attrName>
                                        </p:attrNameLst>
                                      </p:cBhvr>
                                      <p:tavLst>
                                        <p:tav tm="0">
                                          <p:val>
                                            <p:strVal val="1+#ppt_w/2"/>
                                          </p:val>
                                        </p:tav>
                                        <p:tav tm="100000">
                                          <p:val>
                                            <p:strVal val="#ppt_x"/>
                                          </p:val>
                                        </p:tav>
                                      </p:tavLst>
                                    </p:anim>
                                    <p:anim calcmode="lin" valueType="num">
                                      <p:cBhvr additive="base">
                                        <p:cTn id="8" dur="3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0">
            <a:extLst>
              <a:ext uri="{FF2B5EF4-FFF2-40B4-BE49-F238E27FC236}">
                <a16:creationId xmlns:a16="http://schemas.microsoft.com/office/drawing/2014/main" id="{AB7B02EE-766D-A182-2949-69113F576A27}"/>
              </a:ext>
            </a:extLst>
          </p:cNvPr>
          <p:cNvSpPr>
            <a:spLocks noChangeArrowheads="1"/>
          </p:cNvSpPr>
          <p:nvPr/>
        </p:nvSpPr>
        <p:spPr bwMode="auto">
          <a:xfrm flipH="1">
            <a:off x="0" y="0"/>
            <a:ext cx="9144000" cy="6858000"/>
          </a:xfrm>
          <a:prstGeom prst="rect">
            <a:avLst/>
          </a:prstGeom>
          <a:gradFill rotWithShape="1">
            <a:gsLst>
              <a:gs pos="0">
                <a:srgbClr val="CC0000">
                  <a:gamma/>
                  <a:tint val="0"/>
                  <a:invGamma/>
                </a:srgbClr>
              </a:gs>
              <a:gs pos="100000">
                <a:srgbClr val="CC0000"/>
              </a:gs>
            </a:gsLst>
            <a:lin ang="0" scaled="1"/>
          </a:gra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sz="1800" dirty="0">
              <a:latin typeface="Calibri" charset="0"/>
              <a:ea typeface="ＭＳ Ｐゴシック" charset="0"/>
              <a:cs typeface="ＭＳ Ｐゴシック" charset="0"/>
            </a:endParaRPr>
          </a:p>
        </p:txBody>
      </p:sp>
      <p:sp>
        <p:nvSpPr>
          <p:cNvPr id="4" name="Rectangle 12">
            <a:extLst>
              <a:ext uri="{FF2B5EF4-FFF2-40B4-BE49-F238E27FC236}">
                <a16:creationId xmlns:a16="http://schemas.microsoft.com/office/drawing/2014/main" id="{AAA2A903-980E-59D2-D9F6-4264005A805C}"/>
              </a:ext>
            </a:extLst>
          </p:cNvPr>
          <p:cNvSpPr>
            <a:spLocks noChangeArrowheads="1"/>
          </p:cNvSpPr>
          <p:nvPr/>
        </p:nvSpPr>
        <p:spPr bwMode="auto">
          <a:xfrm>
            <a:off x="153988" y="217488"/>
            <a:ext cx="8801100" cy="6503987"/>
          </a:xfrm>
          <a:prstGeom prst="rect">
            <a:avLst/>
          </a:prstGeom>
          <a:noFill/>
          <a:ln w="9525">
            <a:solidFill>
              <a:srgbClr val="0000FF"/>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sz="1800">
              <a:latin typeface="Calibri" charset="0"/>
              <a:ea typeface="ＭＳ Ｐゴシック" charset="0"/>
            </a:endParaRPr>
          </a:p>
        </p:txBody>
      </p:sp>
      <p:sp>
        <p:nvSpPr>
          <p:cNvPr id="30723" name="CuadroTexto 1">
            <a:extLst>
              <a:ext uri="{FF2B5EF4-FFF2-40B4-BE49-F238E27FC236}">
                <a16:creationId xmlns:a16="http://schemas.microsoft.com/office/drawing/2014/main" id="{771267AC-3804-3066-E693-7D774B4AE50B}"/>
              </a:ext>
            </a:extLst>
          </p:cNvPr>
          <p:cNvSpPr txBox="1">
            <a:spLocks noChangeArrowheads="1"/>
          </p:cNvSpPr>
          <p:nvPr/>
        </p:nvSpPr>
        <p:spPr bwMode="auto">
          <a:xfrm>
            <a:off x="153988" y="0"/>
            <a:ext cx="5972175" cy="661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endParaRPr lang="es-ES_tradnl" altLang="es-ES" sz="1800" b="1">
              <a:solidFill>
                <a:srgbClr val="FFFF00"/>
              </a:solidFill>
            </a:endParaRPr>
          </a:p>
          <a:p>
            <a:pPr algn="ctr" eaLnBrk="1" hangingPunct="1"/>
            <a:r>
              <a:rPr lang="es-ES_tradnl" altLang="es-ES" b="1">
                <a:solidFill>
                  <a:srgbClr val="FFFF00"/>
                </a:solidFill>
              </a:rPr>
              <a:t>JOSÉ MARÍA POYATOS RUIZ</a:t>
            </a:r>
          </a:p>
          <a:p>
            <a:pPr algn="ctr" eaLnBrk="1" hangingPunct="1"/>
            <a:r>
              <a:rPr lang="es-ES_tradnl" altLang="es-ES" sz="2000" b="1">
                <a:solidFill>
                  <a:srgbClr val="FFFF00"/>
                </a:solidFill>
              </a:rPr>
              <a:t>Mártir el 3 octubre 1936 </a:t>
            </a:r>
          </a:p>
          <a:p>
            <a:pPr algn="ctr" eaLnBrk="1" hangingPunct="1"/>
            <a:r>
              <a:rPr lang="es-ES_tradnl" altLang="es-ES" sz="2000" b="1">
                <a:solidFill>
                  <a:srgbClr val="FFFF00"/>
                </a:solidFill>
              </a:rPr>
              <a:t>Beatificado, en Tarragona el día 13-X </a:t>
            </a:r>
            <a:r>
              <a:rPr lang="es-ES" altLang="es-ES" sz="2000" b="1">
                <a:solidFill>
                  <a:srgbClr val="FFFF00"/>
                </a:solidFill>
              </a:rPr>
              <a:t>–</a:t>
            </a:r>
            <a:r>
              <a:rPr lang="es-ES_tradnl" altLang="es-ES" sz="2000" b="1">
                <a:solidFill>
                  <a:srgbClr val="FFFF00"/>
                </a:solidFill>
              </a:rPr>
              <a:t> 2013</a:t>
            </a:r>
            <a:endParaRPr lang="es-ES_tradnl" altLang="es-ES" sz="1800"/>
          </a:p>
          <a:p>
            <a:pPr algn="ctr" eaLnBrk="1" hangingPunct="1"/>
            <a:r>
              <a:rPr lang="es-ES_tradnl" altLang="es-ES" sz="1800"/>
              <a:t>Joven obrero, militante de A.C. Tenía 22 años</a:t>
            </a:r>
          </a:p>
          <a:p>
            <a:pPr algn="ctr" eaLnBrk="1" hangingPunct="1"/>
            <a:r>
              <a:rPr lang="es-ES_tradnl" altLang="es-ES" sz="1800"/>
              <a:t>Había nacido en Vilches 20-X-1914</a:t>
            </a:r>
          </a:p>
          <a:p>
            <a:pPr algn="ctr" eaLnBrk="1" hangingPunct="1"/>
            <a:r>
              <a:rPr lang="es-ES_tradnl" altLang="es-ES" sz="1800"/>
              <a:t>Oriundo de Rus, se había incorporado al trabajo en la orujera de  D. Baltasar Lara, en la carretera de Jódar,</a:t>
            </a:r>
          </a:p>
          <a:p>
            <a:pPr algn="ctr" eaLnBrk="1" hangingPunct="1"/>
            <a:r>
              <a:rPr lang="es-ES" altLang="es-ES" sz="1800"/>
              <a:t>e</a:t>
            </a:r>
            <a:r>
              <a:rPr lang="es-ES_tradnl" altLang="es-ES" sz="1800"/>
              <a:t>n diciembre de 1935.Vivió en la calle 14 de Abril,</a:t>
            </a:r>
          </a:p>
          <a:p>
            <a:pPr algn="ctr" eaLnBrk="1" hangingPunct="1"/>
            <a:r>
              <a:rPr lang="es-ES_tradnl" altLang="es-ES" sz="1800"/>
              <a:t>( hoy Avda de la Constitución)  nº 12 </a:t>
            </a:r>
          </a:p>
          <a:p>
            <a:pPr algn="ctr" eaLnBrk="1" hangingPunct="1"/>
            <a:r>
              <a:rPr lang="es-ES_tradnl" altLang="es-ES" sz="1800"/>
              <a:t>Miembro de la Acción Católica y Adoración Nocturna.</a:t>
            </a:r>
          </a:p>
          <a:p>
            <a:pPr algn="ctr" eaLnBrk="1" hangingPunct="1"/>
            <a:r>
              <a:rPr lang="es-ES_tradnl" altLang="es-ES" sz="1800"/>
              <a:t>Destacó entre sus compañeros de trabajo, por su preocupación por la promoción de la clase obrera, </a:t>
            </a:r>
          </a:p>
          <a:p>
            <a:pPr algn="ctr" eaLnBrk="1" hangingPunct="1"/>
            <a:r>
              <a:rPr lang="es-ES_tradnl" altLang="es-ES" sz="1800"/>
              <a:t>dando por la noche clases gratis.</a:t>
            </a:r>
          </a:p>
          <a:p>
            <a:pPr algn="ctr" eaLnBrk="1" hangingPunct="1"/>
            <a:r>
              <a:rPr lang="es-ES_tradnl" altLang="es-ES" sz="1800"/>
              <a:t>Nunca silenció sus creencias ni su adhesión a la Iglesia.</a:t>
            </a:r>
          </a:p>
          <a:p>
            <a:pPr algn="ctr" eaLnBrk="1" hangingPunct="1"/>
            <a:r>
              <a:rPr lang="es-ES_tradnl" altLang="es-ES" sz="1800"/>
              <a:t>Algunos compañeros de trabajo, hacían cruces en el suelo por donde tenía que pasar cargado con los sacos, para que las pisara; cosa que él evitaba, recibiendo toda clase de insultos. No contentos con expulsarlo del trabajo, no descansaron hasta hacerle un simulacro de juicio y condenarlo, muriendo ante la cruz que hay a la entrada del cementerio, </a:t>
            </a:r>
          </a:p>
          <a:p>
            <a:pPr algn="ctr" eaLnBrk="1" hangingPunct="1"/>
            <a:r>
              <a:rPr lang="es-ES_tradnl" altLang="es-ES" sz="1800"/>
              <a:t>dando la cara de frente, y perdonando a los que disparaban, tal y como había predicho.</a:t>
            </a:r>
            <a:endParaRPr lang="es-ES" altLang="es-ES" sz="1800"/>
          </a:p>
        </p:txBody>
      </p:sp>
      <p:pic>
        <p:nvPicPr>
          <p:cNvPr id="30724" name="Imagen 4" descr="Tito José María 2 retocada.jpg">
            <a:extLst>
              <a:ext uri="{FF2B5EF4-FFF2-40B4-BE49-F238E27FC236}">
                <a16:creationId xmlns:a16="http://schemas.microsoft.com/office/drawing/2014/main" id="{F9278B0B-19CB-DC9B-244B-06A3876CE5D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67475" y="217488"/>
            <a:ext cx="2487613" cy="296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n 1" descr="cu150201b.jpg">
            <a:extLst>
              <a:ext uri="{FF2B5EF4-FFF2-40B4-BE49-F238E27FC236}">
                <a16:creationId xmlns:a16="http://schemas.microsoft.com/office/drawing/2014/main" id="{8B3E3245-97A0-8FBB-DCD7-68F8F6FC292A}"/>
              </a:ext>
            </a:extLst>
          </p:cNvPr>
          <p:cNvPicPr>
            <a:picLocks noChangeAspect="1"/>
          </p:cNvPicPr>
          <p:nvPr/>
        </p:nvPicPr>
        <p:blipFill>
          <a:blip r:embed="rId3">
            <a:extLst>
              <a:ext uri="{28A0092B-C50C-407E-A947-70E740481C1C}">
                <a14:useLocalDpi xmlns:a14="http://schemas.microsoft.com/office/drawing/2010/main" val="0"/>
              </a:ext>
            </a:extLst>
          </a:blip>
          <a:srcRect r="8452" b="7234"/>
          <a:stretch>
            <a:fillRect/>
          </a:stretch>
        </p:blipFill>
        <p:spPr bwMode="auto">
          <a:xfrm>
            <a:off x="6462713" y="3355975"/>
            <a:ext cx="2492375" cy="336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42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3000" fill="hold"/>
                                        <p:tgtEl>
                                          <p:spTgt spid="3"/>
                                        </p:tgtEl>
                                        <p:attrNameLst>
                                          <p:attrName>ppt_x</p:attrName>
                                        </p:attrNameLst>
                                      </p:cBhvr>
                                      <p:tavLst>
                                        <p:tav tm="0">
                                          <p:val>
                                            <p:strVal val="1+#ppt_w/2"/>
                                          </p:val>
                                        </p:tav>
                                        <p:tav tm="100000">
                                          <p:val>
                                            <p:strVal val="#ppt_x"/>
                                          </p:val>
                                        </p:tav>
                                      </p:tavLst>
                                    </p:anim>
                                    <p:anim calcmode="lin" valueType="num">
                                      <p:cBhvr additive="base">
                                        <p:cTn id="8" dur="3000" fill="hold"/>
                                        <p:tgtEl>
                                          <p:spTgt spid="3"/>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3000"/>
                            </p:stCondLst>
                            <p:childTnLst>
                              <p:par>
                                <p:cTn id="10" presetID="42"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3000"/>
                                        <p:tgtEl>
                                          <p:spTgt spid="2"/>
                                        </p:tgtEl>
                                      </p:cBhvr>
                                    </p:animEffect>
                                    <p:anim calcmode="lin" valueType="num">
                                      <p:cBhvr>
                                        <p:cTn id="13" dur="3000" fill="hold"/>
                                        <p:tgtEl>
                                          <p:spTgt spid="2"/>
                                        </p:tgtEl>
                                        <p:attrNameLst>
                                          <p:attrName>ppt_x</p:attrName>
                                        </p:attrNameLst>
                                      </p:cBhvr>
                                      <p:tavLst>
                                        <p:tav tm="0">
                                          <p:val>
                                            <p:strVal val="#ppt_x"/>
                                          </p:val>
                                        </p:tav>
                                        <p:tav tm="100000">
                                          <p:val>
                                            <p:strVal val="#ppt_x"/>
                                          </p:val>
                                        </p:tav>
                                      </p:tavLst>
                                    </p:anim>
                                    <p:anim calcmode="lin" valueType="num">
                                      <p:cBhvr>
                                        <p:cTn id="14" dur="3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0">
            <a:extLst>
              <a:ext uri="{FF2B5EF4-FFF2-40B4-BE49-F238E27FC236}">
                <a16:creationId xmlns:a16="http://schemas.microsoft.com/office/drawing/2014/main" id="{40FE6A0D-E7D3-D327-AB6B-1289CC5E4252}"/>
              </a:ext>
            </a:extLst>
          </p:cNvPr>
          <p:cNvSpPr>
            <a:spLocks noChangeArrowheads="1"/>
          </p:cNvSpPr>
          <p:nvPr/>
        </p:nvSpPr>
        <p:spPr bwMode="auto">
          <a:xfrm flipH="1">
            <a:off x="0" y="0"/>
            <a:ext cx="9144000" cy="6858000"/>
          </a:xfrm>
          <a:prstGeom prst="rect">
            <a:avLst/>
          </a:prstGeom>
          <a:gradFill rotWithShape="1">
            <a:gsLst>
              <a:gs pos="0">
                <a:srgbClr val="CC0000">
                  <a:gamma/>
                  <a:tint val="0"/>
                  <a:invGamma/>
                </a:srgbClr>
              </a:gs>
              <a:gs pos="100000">
                <a:srgbClr val="CC0000"/>
              </a:gs>
            </a:gsLst>
            <a:lin ang="0" scaled="1"/>
          </a:gra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sz="1800" dirty="0">
              <a:latin typeface="Calibri" charset="0"/>
              <a:ea typeface="ＭＳ Ｐゴシック" charset="0"/>
              <a:cs typeface="ＭＳ Ｐゴシック" charset="0"/>
            </a:endParaRPr>
          </a:p>
        </p:txBody>
      </p:sp>
      <p:sp>
        <p:nvSpPr>
          <p:cNvPr id="4" name="Rectangle 12">
            <a:extLst>
              <a:ext uri="{FF2B5EF4-FFF2-40B4-BE49-F238E27FC236}">
                <a16:creationId xmlns:a16="http://schemas.microsoft.com/office/drawing/2014/main" id="{B3A3E180-7CD1-651C-C49F-D22B6C422D27}"/>
              </a:ext>
            </a:extLst>
          </p:cNvPr>
          <p:cNvSpPr>
            <a:spLocks noChangeArrowheads="1"/>
          </p:cNvSpPr>
          <p:nvPr/>
        </p:nvSpPr>
        <p:spPr bwMode="auto">
          <a:xfrm>
            <a:off x="153988" y="217488"/>
            <a:ext cx="8801100" cy="6503987"/>
          </a:xfrm>
          <a:prstGeom prst="rect">
            <a:avLst/>
          </a:prstGeom>
          <a:noFill/>
          <a:ln w="9525">
            <a:solidFill>
              <a:srgbClr val="0000FF"/>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sz="1800">
              <a:latin typeface="Calibri" charset="0"/>
              <a:ea typeface="ＭＳ Ｐゴシック" charset="0"/>
            </a:endParaRPr>
          </a:p>
        </p:txBody>
      </p:sp>
      <p:sp>
        <p:nvSpPr>
          <p:cNvPr id="31747" name="CuadroTexto 1">
            <a:extLst>
              <a:ext uri="{FF2B5EF4-FFF2-40B4-BE49-F238E27FC236}">
                <a16:creationId xmlns:a16="http://schemas.microsoft.com/office/drawing/2014/main" id="{CA9DD5C7-1E2E-7C03-2158-7B8C96BA2791}"/>
              </a:ext>
            </a:extLst>
          </p:cNvPr>
          <p:cNvSpPr txBox="1">
            <a:spLocks noChangeArrowheads="1"/>
          </p:cNvSpPr>
          <p:nvPr/>
        </p:nvSpPr>
        <p:spPr bwMode="auto">
          <a:xfrm>
            <a:off x="153988" y="217488"/>
            <a:ext cx="5502275" cy="634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a:r>
              <a:rPr lang="es-ES_tradnl" altLang="es-ES" b="1">
                <a:solidFill>
                  <a:srgbClr val="FFFF00"/>
                </a:solidFill>
              </a:rPr>
              <a:t>LEANDRO PARDOS CAÑADA</a:t>
            </a:r>
          </a:p>
          <a:p>
            <a:pPr algn="ctr"/>
            <a:r>
              <a:rPr lang="es-ES_tradnl" altLang="es-ES" sz="2000">
                <a:solidFill>
                  <a:srgbClr val="FFFF00"/>
                </a:solidFill>
              </a:rPr>
              <a:t>Claretiano. Capellán del Hospital</a:t>
            </a:r>
          </a:p>
          <a:p>
            <a:pPr algn="ctr"/>
            <a:r>
              <a:rPr lang="es-ES_tradnl" altLang="es-ES" sz="2000">
                <a:solidFill>
                  <a:srgbClr val="FFFF00"/>
                </a:solidFill>
              </a:rPr>
              <a:t>Mártir  el 28-10-1936. Tenía 47 años</a:t>
            </a:r>
          </a:p>
          <a:p>
            <a:endParaRPr lang="es-ES_tradnl" altLang="es-ES" sz="1800"/>
          </a:p>
          <a:p>
            <a:pPr algn="ctr"/>
            <a:r>
              <a:rPr lang="es-ES_tradnl" altLang="es-ES" sz="1800"/>
              <a:t>Nació el 2-9-1889 en S. Martín del Rio.  (Teruel)</a:t>
            </a:r>
          </a:p>
          <a:p>
            <a:pPr algn="ctr"/>
            <a:r>
              <a:rPr lang="es-ES_tradnl" altLang="es-ES" sz="1800"/>
              <a:t>Postulante Claretiano 15-8-1906.  Sacerdote 21-6-1915 </a:t>
            </a:r>
          </a:p>
          <a:p>
            <a:pPr algn="ctr"/>
            <a:endParaRPr lang="es-ES_tradnl" altLang="es-ES" sz="1800"/>
          </a:p>
          <a:p>
            <a:pPr algn="ctr"/>
            <a:r>
              <a:rPr lang="es-ES_tradnl" altLang="es-ES" sz="1800"/>
              <a:t>Adorador Nocturno en Úbeda, desde 1 agosto 1932.-</a:t>
            </a:r>
          </a:p>
          <a:p>
            <a:pPr algn="ctr"/>
            <a:r>
              <a:rPr lang="es-ES_tradnl" altLang="es-ES" sz="1800"/>
              <a:t>Juró Bandera  3-6-1933. Capellán de un Turno.</a:t>
            </a:r>
          </a:p>
          <a:p>
            <a:pPr algn="ctr"/>
            <a:r>
              <a:rPr lang="es-ES_tradnl" altLang="es-ES" sz="1800"/>
              <a:t>Capellán del Hospital. </a:t>
            </a:r>
          </a:p>
          <a:p>
            <a:pPr algn="ctr"/>
            <a:r>
              <a:rPr lang="es-ES_tradnl" altLang="es-ES" sz="1800"/>
              <a:t>El 19 de julio se refugió en la sacristía del hospital; </a:t>
            </a:r>
          </a:p>
          <a:p>
            <a:pPr algn="ctr"/>
            <a:r>
              <a:rPr lang="es-ES_tradnl" altLang="es-ES" sz="1800"/>
              <a:t>De allí pasó al Asilo de las Hermanitas de los Pobres.  </a:t>
            </a:r>
          </a:p>
          <a:p>
            <a:pPr algn="ctr"/>
            <a:r>
              <a:rPr lang="es-ES_tradnl" altLang="es-ES" sz="1800"/>
              <a:t>El 3 de octubre de 1936 lo detuvieron acusándolo </a:t>
            </a:r>
          </a:p>
          <a:p>
            <a:pPr algn="ctr"/>
            <a:r>
              <a:rPr lang="es-ES_tradnl" altLang="es-ES" sz="1800"/>
              <a:t>de escribir artículos antirepublicanos. </a:t>
            </a:r>
          </a:p>
          <a:p>
            <a:pPr algn="ctr"/>
            <a:r>
              <a:rPr lang="es-ES_tradnl" altLang="es-ES" sz="1800"/>
              <a:t> La madrugada del 28 de octubre  lo sacaron de la prisión junto con otros siete militares de la Caja de Reclutas, asesinándole en la carretera de Baeza a Jimena </a:t>
            </a:r>
          </a:p>
          <a:p>
            <a:pPr algn="ctr"/>
            <a:r>
              <a:rPr lang="es-ES_tradnl" altLang="es-ES" sz="1800"/>
              <a:t>en el paraje conocido por Nínchez. </a:t>
            </a:r>
          </a:p>
          <a:p>
            <a:pPr algn="ctr"/>
            <a:r>
              <a:rPr lang="es-ES_tradnl" altLang="es-ES" sz="1800"/>
              <a:t>Solicitó que lo matasen el último </a:t>
            </a:r>
          </a:p>
          <a:p>
            <a:pPr algn="ctr"/>
            <a:r>
              <a:rPr lang="es-ES_tradnl" altLang="es-ES" sz="1800"/>
              <a:t>para poder dar la Bendición a sus compañeros. </a:t>
            </a:r>
          </a:p>
          <a:p>
            <a:pPr algn="ctr"/>
            <a:r>
              <a:rPr lang="es-ES_tradnl" altLang="es-ES" sz="1800"/>
              <a:t>Presentaba dos balazos en el pecho </a:t>
            </a:r>
          </a:p>
          <a:p>
            <a:pPr algn="ctr"/>
            <a:r>
              <a:rPr lang="es-ES_tradnl" altLang="es-ES" sz="1800"/>
              <a:t>y uno en la cabeza. </a:t>
            </a:r>
          </a:p>
        </p:txBody>
      </p:sp>
      <p:pic>
        <p:nvPicPr>
          <p:cNvPr id="31748" name="Imagen 1" descr="Hospital iglesia.jpg">
            <a:extLst>
              <a:ext uri="{FF2B5EF4-FFF2-40B4-BE49-F238E27FC236}">
                <a16:creationId xmlns:a16="http://schemas.microsoft.com/office/drawing/2014/main" id="{21992BA9-70BE-C555-5926-FE2DD1CAD2E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49963" y="1770063"/>
            <a:ext cx="2905125" cy="495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Imagen 6" descr="Escanear 1.jpeg">
            <a:extLst>
              <a:ext uri="{FF2B5EF4-FFF2-40B4-BE49-F238E27FC236}">
                <a16:creationId xmlns:a16="http://schemas.microsoft.com/office/drawing/2014/main" id="{89F8CE51-7FDE-2271-6AA1-984165E15A4B}"/>
              </a:ext>
            </a:extLst>
          </p:cNvPr>
          <p:cNvPicPr>
            <a:picLocks noChangeAspect="1"/>
          </p:cNvPicPr>
          <p:nvPr/>
        </p:nvPicPr>
        <p:blipFill>
          <a:blip r:embed="rId3">
            <a:extLst>
              <a:ext uri="{28A0092B-C50C-407E-A947-70E740481C1C}">
                <a14:useLocalDpi xmlns:a14="http://schemas.microsoft.com/office/drawing/2010/main" val="0"/>
              </a:ext>
            </a:extLst>
          </a:blip>
          <a:srcRect l="5193" t="15973" r="13608" b="13290"/>
          <a:stretch>
            <a:fillRect/>
          </a:stretch>
        </p:blipFill>
        <p:spPr bwMode="auto">
          <a:xfrm>
            <a:off x="7542213" y="363538"/>
            <a:ext cx="892175" cy="117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40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3000" fill="hold"/>
                                        <p:tgtEl>
                                          <p:spTgt spid="3"/>
                                        </p:tgtEl>
                                        <p:attrNameLst>
                                          <p:attrName>ppt_x</p:attrName>
                                        </p:attrNameLst>
                                      </p:cBhvr>
                                      <p:tavLst>
                                        <p:tav tm="0">
                                          <p:val>
                                            <p:strVal val="1+#ppt_w/2"/>
                                          </p:val>
                                        </p:tav>
                                        <p:tav tm="100000">
                                          <p:val>
                                            <p:strVal val="#ppt_x"/>
                                          </p:val>
                                        </p:tav>
                                      </p:tavLst>
                                    </p:anim>
                                    <p:anim calcmode="lin" valueType="num">
                                      <p:cBhvr additive="base">
                                        <p:cTn id="8" dur="3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0">
            <a:extLst>
              <a:ext uri="{FF2B5EF4-FFF2-40B4-BE49-F238E27FC236}">
                <a16:creationId xmlns:a16="http://schemas.microsoft.com/office/drawing/2014/main" id="{E52D22BD-1306-543D-9638-0C67EB6017F4}"/>
              </a:ext>
            </a:extLst>
          </p:cNvPr>
          <p:cNvSpPr>
            <a:spLocks noChangeArrowheads="1"/>
          </p:cNvSpPr>
          <p:nvPr/>
        </p:nvSpPr>
        <p:spPr bwMode="auto">
          <a:xfrm flipH="1">
            <a:off x="0" y="0"/>
            <a:ext cx="9144000" cy="6858000"/>
          </a:xfrm>
          <a:prstGeom prst="rect">
            <a:avLst/>
          </a:prstGeom>
          <a:gradFill rotWithShape="1">
            <a:gsLst>
              <a:gs pos="0">
                <a:srgbClr val="CC0000">
                  <a:gamma/>
                  <a:tint val="0"/>
                  <a:invGamma/>
                </a:srgbClr>
              </a:gs>
              <a:gs pos="100000">
                <a:srgbClr val="CC0000"/>
              </a:gs>
            </a:gsLst>
            <a:lin ang="0" scaled="1"/>
          </a:gra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sz="1800">
              <a:latin typeface="Calibri" charset="0"/>
              <a:ea typeface="ＭＳ Ｐゴシック" charset="0"/>
              <a:cs typeface="ＭＳ Ｐゴシック" charset="0"/>
            </a:endParaRPr>
          </a:p>
        </p:txBody>
      </p:sp>
      <p:sp>
        <p:nvSpPr>
          <p:cNvPr id="4" name="Rectangle 12">
            <a:extLst>
              <a:ext uri="{FF2B5EF4-FFF2-40B4-BE49-F238E27FC236}">
                <a16:creationId xmlns:a16="http://schemas.microsoft.com/office/drawing/2014/main" id="{8DCB19A4-04BE-7100-8D6C-50C0AD89FA0E}"/>
              </a:ext>
            </a:extLst>
          </p:cNvPr>
          <p:cNvSpPr>
            <a:spLocks noChangeArrowheads="1"/>
          </p:cNvSpPr>
          <p:nvPr/>
        </p:nvSpPr>
        <p:spPr bwMode="auto">
          <a:xfrm>
            <a:off x="153988" y="217488"/>
            <a:ext cx="8801100" cy="6503987"/>
          </a:xfrm>
          <a:prstGeom prst="rect">
            <a:avLst/>
          </a:prstGeom>
          <a:noFill/>
          <a:ln w="9525">
            <a:solidFill>
              <a:srgbClr val="0000FF"/>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sz="1800">
              <a:latin typeface="Calibri" charset="0"/>
              <a:ea typeface="ＭＳ Ｐゴシック" charset="0"/>
            </a:endParaRPr>
          </a:p>
        </p:txBody>
      </p:sp>
      <p:sp>
        <p:nvSpPr>
          <p:cNvPr id="32771" name="Rectángulo 1">
            <a:extLst>
              <a:ext uri="{FF2B5EF4-FFF2-40B4-BE49-F238E27FC236}">
                <a16:creationId xmlns:a16="http://schemas.microsoft.com/office/drawing/2014/main" id="{E17542DF-F533-A4EE-C3AC-611C62CB8BE1}"/>
              </a:ext>
            </a:extLst>
          </p:cNvPr>
          <p:cNvSpPr>
            <a:spLocks noChangeArrowheads="1"/>
          </p:cNvSpPr>
          <p:nvPr/>
        </p:nvSpPr>
        <p:spPr bwMode="auto">
          <a:xfrm>
            <a:off x="409575" y="242888"/>
            <a:ext cx="4529138" cy="544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endParaRPr lang="es-ES_tradnl" altLang="es-ES" b="1" u="sng">
              <a:solidFill>
                <a:srgbClr val="FFFF00"/>
              </a:solidFill>
            </a:endParaRPr>
          </a:p>
          <a:p>
            <a:pPr algn="ctr" eaLnBrk="1" hangingPunct="1"/>
            <a:r>
              <a:rPr lang="es-ES_tradnl" altLang="es-ES" b="1">
                <a:solidFill>
                  <a:srgbClr val="FFFF00"/>
                </a:solidFill>
              </a:rPr>
              <a:t>NICOLÁS LÓPEZ VILLALTA</a:t>
            </a:r>
            <a:endParaRPr lang="es-ES_tradnl" altLang="es-ES">
              <a:solidFill>
                <a:srgbClr val="FFFF00"/>
              </a:solidFill>
            </a:endParaRPr>
          </a:p>
          <a:p>
            <a:pPr algn="ctr" eaLnBrk="1" hangingPunct="1"/>
            <a:r>
              <a:rPr lang="es-ES_tradnl" altLang="es-ES">
                <a:solidFill>
                  <a:srgbClr val="FFFF00"/>
                </a:solidFill>
              </a:rPr>
              <a:t>Capellán de El Salvador</a:t>
            </a:r>
          </a:p>
          <a:p>
            <a:pPr algn="ctr" eaLnBrk="1" hangingPunct="1"/>
            <a:r>
              <a:rPr lang="es-ES_tradnl" altLang="es-ES">
                <a:solidFill>
                  <a:srgbClr val="FFFF00"/>
                </a:solidFill>
              </a:rPr>
              <a:t>Martirizado el 10 diciembre 1938  </a:t>
            </a:r>
          </a:p>
          <a:p>
            <a:pPr eaLnBrk="1" hangingPunct="1"/>
            <a:r>
              <a:rPr lang="es-ES_tradnl" altLang="es-ES"/>
              <a:t> </a:t>
            </a:r>
          </a:p>
          <a:p>
            <a:pPr algn="ctr" eaLnBrk="1" hangingPunct="1"/>
            <a:r>
              <a:rPr lang="es-ES_tradnl" altLang="es-ES" sz="2000"/>
              <a:t>Vivía en la calle Compañía</a:t>
            </a:r>
          </a:p>
          <a:p>
            <a:pPr algn="ctr" eaLnBrk="1" hangingPunct="1"/>
            <a:r>
              <a:rPr lang="es-ES_tradnl" altLang="es-ES" sz="2000"/>
              <a:t>Capellán del Hospital de Santiago </a:t>
            </a:r>
          </a:p>
          <a:p>
            <a:pPr algn="ctr" eaLnBrk="1" hangingPunct="1"/>
            <a:r>
              <a:rPr lang="es-ES_tradnl" altLang="es-ES" sz="2000"/>
              <a:t>en 1899.</a:t>
            </a:r>
          </a:p>
          <a:p>
            <a:pPr algn="ctr" eaLnBrk="1" hangingPunct="1"/>
            <a:r>
              <a:rPr lang="es-ES_tradnl" altLang="es-ES" sz="2000"/>
              <a:t>Coadjutor de San Nicolás 1904.</a:t>
            </a:r>
          </a:p>
          <a:p>
            <a:pPr algn="ctr" eaLnBrk="1" hangingPunct="1"/>
            <a:endParaRPr lang="es-ES_tradnl" altLang="es-ES" sz="2000"/>
          </a:p>
          <a:p>
            <a:pPr algn="ctr" eaLnBrk="1" hangingPunct="1"/>
            <a:r>
              <a:rPr lang="es-ES_tradnl" altLang="es-ES" sz="2000"/>
              <a:t>Capellán del Salvador,</a:t>
            </a:r>
          </a:p>
          <a:p>
            <a:pPr algn="ctr" eaLnBrk="1" hangingPunct="1"/>
            <a:r>
              <a:rPr lang="es-ES_tradnl" altLang="es-ES" sz="2000"/>
              <a:t>Martirizado al comienzo de la carretera del Mármol,</a:t>
            </a:r>
          </a:p>
          <a:p>
            <a:pPr algn="ctr" eaLnBrk="1" hangingPunct="1"/>
            <a:r>
              <a:rPr lang="es-ES_tradnl" altLang="es-ES" sz="2000"/>
              <a:t>cerca de la  Cruz de Villalta)</a:t>
            </a:r>
          </a:p>
          <a:p>
            <a:pPr eaLnBrk="1" hangingPunct="1"/>
            <a:r>
              <a:rPr lang="es-ES_tradnl" altLang="es-ES"/>
              <a:t> </a:t>
            </a:r>
          </a:p>
          <a:p>
            <a:pPr eaLnBrk="1" hangingPunct="1"/>
            <a:r>
              <a:rPr lang="es-ES_tradnl" altLang="es-ES"/>
              <a:t> </a:t>
            </a:r>
          </a:p>
        </p:txBody>
      </p:sp>
      <p:pic>
        <p:nvPicPr>
          <p:cNvPr id="32772" name="Imagen 1" descr="el salvador antes del 36.jpg">
            <a:extLst>
              <a:ext uri="{FF2B5EF4-FFF2-40B4-BE49-F238E27FC236}">
                <a16:creationId xmlns:a16="http://schemas.microsoft.com/office/drawing/2014/main" id="{6B0C6F47-BC82-C5A6-DF41-CB6218090D4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18138" y="595313"/>
            <a:ext cx="3536950" cy="573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25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3000" fill="hold"/>
                                        <p:tgtEl>
                                          <p:spTgt spid="3"/>
                                        </p:tgtEl>
                                        <p:attrNameLst>
                                          <p:attrName>ppt_x</p:attrName>
                                        </p:attrNameLst>
                                      </p:cBhvr>
                                      <p:tavLst>
                                        <p:tav tm="0">
                                          <p:val>
                                            <p:strVal val="1+#ppt_w/2"/>
                                          </p:val>
                                        </p:tav>
                                        <p:tav tm="100000">
                                          <p:val>
                                            <p:strVal val="#ppt_x"/>
                                          </p:val>
                                        </p:tav>
                                      </p:tavLst>
                                    </p:anim>
                                    <p:anim calcmode="lin" valueType="num">
                                      <p:cBhvr additive="base">
                                        <p:cTn id="8" dur="3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0">
            <a:extLst>
              <a:ext uri="{FF2B5EF4-FFF2-40B4-BE49-F238E27FC236}">
                <a16:creationId xmlns:a16="http://schemas.microsoft.com/office/drawing/2014/main" id="{81A5E9C3-4BDB-BA74-AB89-B222EDCB6C2E}"/>
              </a:ext>
            </a:extLst>
          </p:cNvPr>
          <p:cNvSpPr>
            <a:spLocks noChangeArrowheads="1"/>
          </p:cNvSpPr>
          <p:nvPr/>
        </p:nvSpPr>
        <p:spPr bwMode="auto">
          <a:xfrm flipH="1">
            <a:off x="0" y="0"/>
            <a:ext cx="9144000" cy="6858000"/>
          </a:xfrm>
          <a:prstGeom prst="rect">
            <a:avLst/>
          </a:prstGeom>
          <a:gradFill rotWithShape="1">
            <a:gsLst>
              <a:gs pos="0">
                <a:srgbClr val="CC0000">
                  <a:gamma/>
                  <a:tint val="0"/>
                  <a:invGamma/>
                </a:srgbClr>
              </a:gs>
              <a:gs pos="100000">
                <a:srgbClr val="CC0000"/>
              </a:gs>
            </a:gsLst>
            <a:lin ang="0" scaled="1"/>
          </a:gra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sz="1800" dirty="0">
              <a:latin typeface="Calibri" charset="0"/>
              <a:ea typeface="ＭＳ Ｐゴシック" charset="0"/>
              <a:cs typeface="ＭＳ Ｐゴシック" charset="0"/>
            </a:endParaRPr>
          </a:p>
        </p:txBody>
      </p:sp>
      <p:sp>
        <p:nvSpPr>
          <p:cNvPr id="4" name="Rectangle 12">
            <a:extLst>
              <a:ext uri="{FF2B5EF4-FFF2-40B4-BE49-F238E27FC236}">
                <a16:creationId xmlns:a16="http://schemas.microsoft.com/office/drawing/2014/main" id="{23FD9B4B-B8D0-907F-724B-6E9DF8562936}"/>
              </a:ext>
            </a:extLst>
          </p:cNvPr>
          <p:cNvSpPr>
            <a:spLocks noChangeArrowheads="1"/>
          </p:cNvSpPr>
          <p:nvPr/>
        </p:nvSpPr>
        <p:spPr bwMode="auto">
          <a:xfrm>
            <a:off x="153988" y="217488"/>
            <a:ext cx="8801100" cy="6503987"/>
          </a:xfrm>
          <a:prstGeom prst="rect">
            <a:avLst/>
          </a:prstGeom>
          <a:noFill/>
          <a:ln w="9525">
            <a:solidFill>
              <a:srgbClr val="0000FF"/>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sz="1800">
              <a:latin typeface="Calibri" charset="0"/>
              <a:ea typeface="ＭＳ Ｐゴシック" charset="0"/>
            </a:endParaRPr>
          </a:p>
        </p:txBody>
      </p:sp>
      <p:sp>
        <p:nvSpPr>
          <p:cNvPr id="33795" name="Rectángulo 1">
            <a:extLst>
              <a:ext uri="{FF2B5EF4-FFF2-40B4-BE49-F238E27FC236}">
                <a16:creationId xmlns:a16="http://schemas.microsoft.com/office/drawing/2014/main" id="{0DA3CDB8-395A-4C31-8641-CE33EC887DE1}"/>
              </a:ext>
            </a:extLst>
          </p:cNvPr>
          <p:cNvSpPr>
            <a:spLocks noChangeArrowheads="1"/>
          </p:cNvSpPr>
          <p:nvPr/>
        </p:nvSpPr>
        <p:spPr bwMode="auto">
          <a:xfrm>
            <a:off x="4138613" y="217488"/>
            <a:ext cx="4816475" cy="646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s-ES_tradnl" altLang="es-ES" sz="1800"/>
              <a:t>	Los restos de D. Cayetano, junto con los de José Mª Poyatos y otros  enterrados en la fosa común del cementerio de Úbeda, </a:t>
            </a:r>
          </a:p>
          <a:p>
            <a:pPr algn="ctr" eaLnBrk="1" hangingPunct="1"/>
            <a:r>
              <a:rPr lang="es-ES_tradnl" altLang="es-ES" sz="1800"/>
              <a:t>fueron trasladados el 31-V- 1951,  </a:t>
            </a:r>
          </a:p>
          <a:p>
            <a:pPr algn="ctr" eaLnBrk="1" hangingPunct="1"/>
            <a:r>
              <a:rPr lang="es-ES_tradnl" altLang="es-ES" sz="1800"/>
              <a:t>a la cripta de la Capilla del Hospital de Santiago.</a:t>
            </a:r>
          </a:p>
          <a:p>
            <a:pPr algn="ctr" eaLnBrk="1" hangingPunct="1"/>
            <a:endParaRPr lang="es-ES_tradnl" altLang="es-ES" sz="1800"/>
          </a:p>
          <a:p>
            <a:pPr algn="ctr" eaLnBrk="1" hangingPunct="1"/>
            <a:r>
              <a:rPr lang="es-ES_tradnl" altLang="es-ES" sz="1800"/>
              <a:t>En las lápidas conmemorativas de los caídos ubetenses que figuraban en el muro central figuraban 86 nombres, </a:t>
            </a:r>
          </a:p>
          <a:p>
            <a:pPr algn="ctr" eaLnBrk="1" hangingPunct="1"/>
            <a:r>
              <a:rPr lang="es-ES_tradnl" altLang="es-ES" sz="1800"/>
              <a:t>entre ellos:</a:t>
            </a:r>
          </a:p>
          <a:p>
            <a:pPr algn="ctr" eaLnBrk="1" hangingPunct="1"/>
            <a:r>
              <a:rPr lang="es-ES_tradnl" altLang="es-ES" sz="1800"/>
              <a:t>Cayetano Fernández Hurtado. Sacerdote</a:t>
            </a:r>
          </a:p>
          <a:p>
            <a:pPr algn="ctr" eaLnBrk="1" hangingPunct="1"/>
            <a:r>
              <a:rPr lang="es-ES_tradnl" altLang="es-ES" sz="1800"/>
              <a:t>Heliodoro Hernáec Senac. Claretiano</a:t>
            </a:r>
          </a:p>
          <a:p>
            <a:pPr algn="ctr" eaLnBrk="1" hangingPunct="1"/>
            <a:r>
              <a:rPr lang="es-ES_tradnl" altLang="es-ES" sz="1800"/>
              <a:t>Leandro Pardo Cañadas. Claretiano</a:t>
            </a:r>
          </a:p>
          <a:p>
            <a:pPr algn="ctr" eaLnBrk="1" hangingPunct="1"/>
            <a:r>
              <a:rPr lang="es-ES_tradnl" altLang="es-ES" sz="1800"/>
              <a:t>José María Poyatos Ruiz</a:t>
            </a:r>
          </a:p>
          <a:p>
            <a:pPr algn="ctr" eaLnBrk="1" hangingPunct="1"/>
            <a:r>
              <a:rPr lang="es-ES_tradnl" altLang="es-ES" sz="1800"/>
              <a:t>Juan Rubio Sánchez. Sacerdote</a:t>
            </a:r>
          </a:p>
          <a:p>
            <a:pPr algn="ctr" eaLnBrk="1" hangingPunct="1"/>
            <a:r>
              <a:rPr lang="es-ES_tradnl" altLang="es-ES" sz="1800"/>
              <a:t>Vicente Rubio Sánchez. Sacerdote</a:t>
            </a:r>
          </a:p>
          <a:p>
            <a:pPr algn="ctr" eaLnBrk="1" hangingPunct="1"/>
            <a:r>
              <a:rPr lang="es-ES_tradnl" altLang="es-ES" sz="1800"/>
              <a:t>Juan Rojas Gallego. Sacerdote</a:t>
            </a:r>
          </a:p>
          <a:p>
            <a:pPr algn="ctr" eaLnBrk="1" hangingPunct="1"/>
            <a:r>
              <a:rPr lang="es-ES_tradnl" altLang="es-ES" sz="1800"/>
              <a:t>Juan Villar de Dios. Sacerdote</a:t>
            </a:r>
          </a:p>
          <a:p>
            <a:pPr algn="ctr" eaLnBrk="1" hangingPunct="1"/>
            <a:endParaRPr lang="es-ES_tradnl" altLang="es-ES" sz="1800"/>
          </a:p>
          <a:p>
            <a:pPr algn="ctr" eaLnBrk="1" hangingPunct="1"/>
            <a:r>
              <a:rPr lang="es-ES_tradnl" altLang="es-ES" sz="1800"/>
              <a:t>En 1985 fueron trasladados de nuevo al cementerio a un osario preparado al respecto, de forma piramidal, bajo la cruz que había en la Cruz de Hierro. Cementerio S. Ginés  patio 2º S. Miguel</a:t>
            </a:r>
          </a:p>
        </p:txBody>
      </p:sp>
      <p:pic>
        <p:nvPicPr>
          <p:cNvPr id="33796" name="Imagen 1" descr="Captura de pantalla 2019-08-22 a las 22.05.04.png">
            <a:extLst>
              <a:ext uri="{FF2B5EF4-FFF2-40B4-BE49-F238E27FC236}">
                <a16:creationId xmlns:a16="http://schemas.microsoft.com/office/drawing/2014/main" id="{210403F2-1D7B-CAA5-98F6-E29A1D5915C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3988" y="217488"/>
            <a:ext cx="3973512" cy="646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45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3000" fill="hold"/>
                                        <p:tgtEl>
                                          <p:spTgt spid="3"/>
                                        </p:tgtEl>
                                        <p:attrNameLst>
                                          <p:attrName>ppt_x</p:attrName>
                                        </p:attrNameLst>
                                      </p:cBhvr>
                                      <p:tavLst>
                                        <p:tav tm="0">
                                          <p:val>
                                            <p:strVal val="1+#ppt_w/2"/>
                                          </p:val>
                                        </p:tav>
                                        <p:tav tm="100000">
                                          <p:val>
                                            <p:strVal val="#ppt_x"/>
                                          </p:val>
                                        </p:tav>
                                      </p:tavLst>
                                    </p:anim>
                                    <p:anim calcmode="lin" valueType="num">
                                      <p:cBhvr additive="base">
                                        <p:cTn id="8" dur="3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0">
            <a:extLst>
              <a:ext uri="{FF2B5EF4-FFF2-40B4-BE49-F238E27FC236}">
                <a16:creationId xmlns:a16="http://schemas.microsoft.com/office/drawing/2014/main" id="{7662AD8E-3A3D-DDFE-4E32-18B474EDAFEE}"/>
              </a:ext>
            </a:extLst>
          </p:cNvPr>
          <p:cNvSpPr>
            <a:spLocks noChangeArrowheads="1"/>
          </p:cNvSpPr>
          <p:nvPr/>
        </p:nvSpPr>
        <p:spPr bwMode="auto">
          <a:xfrm>
            <a:off x="0" y="0"/>
            <a:ext cx="9144000" cy="6858000"/>
          </a:xfrm>
          <a:prstGeom prst="rect">
            <a:avLst/>
          </a:prstGeom>
          <a:gradFill rotWithShape="1">
            <a:gsLst>
              <a:gs pos="0">
                <a:srgbClr val="CC0000">
                  <a:gamma/>
                  <a:tint val="0"/>
                  <a:invGamma/>
                </a:srgbClr>
              </a:gs>
              <a:gs pos="100000">
                <a:srgbClr val="CC0000"/>
              </a:gs>
            </a:gsLst>
            <a:lin ang="0" scaled="1"/>
          </a:gra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sz="1800" dirty="0">
              <a:latin typeface="Calibri" charset="0"/>
              <a:ea typeface="ＭＳ Ｐゴシック" charset="0"/>
              <a:cs typeface="ＭＳ Ｐゴシック" charset="0"/>
            </a:endParaRPr>
          </a:p>
        </p:txBody>
      </p:sp>
      <p:sp>
        <p:nvSpPr>
          <p:cNvPr id="4" name="Rectangle 12">
            <a:extLst>
              <a:ext uri="{FF2B5EF4-FFF2-40B4-BE49-F238E27FC236}">
                <a16:creationId xmlns:a16="http://schemas.microsoft.com/office/drawing/2014/main" id="{2A2A4579-E1D5-C120-A97D-BA5803A453C8}"/>
              </a:ext>
            </a:extLst>
          </p:cNvPr>
          <p:cNvSpPr>
            <a:spLocks noChangeArrowheads="1"/>
          </p:cNvSpPr>
          <p:nvPr/>
        </p:nvSpPr>
        <p:spPr bwMode="auto">
          <a:xfrm>
            <a:off x="153988" y="217488"/>
            <a:ext cx="8801100" cy="6503987"/>
          </a:xfrm>
          <a:prstGeom prst="rect">
            <a:avLst/>
          </a:prstGeom>
          <a:noFill/>
          <a:ln w="9525">
            <a:solidFill>
              <a:srgbClr val="0000FF"/>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sz="1800">
              <a:latin typeface="Calibri" charset="0"/>
              <a:ea typeface="ＭＳ Ｐゴシック" charset="0"/>
            </a:endParaRPr>
          </a:p>
        </p:txBody>
      </p:sp>
      <p:sp>
        <p:nvSpPr>
          <p:cNvPr id="15363" name="Rectángulo 1">
            <a:extLst>
              <a:ext uri="{FF2B5EF4-FFF2-40B4-BE49-F238E27FC236}">
                <a16:creationId xmlns:a16="http://schemas.microsoft.com/office/drawing/2014/main" id="{FC5535F7-FED9-FBC7-6771-B88DD5033EE0}"/>
              </a:ext>
            </a:extLst>
          </p:cNvPr>
          <p:cNvSpPr>
            <a:spLocks noChangeArrowheads="1"/>
          </p:cNvSpPr>
          <p:nvPr/>
        </p:nvSpPr>
        <p:spPr bwMode="auto">
          <a:xfrm>
            <a:off x="153988" y="217488"/>
            <a:ext cx="5149850" cy="674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s-ES" altLang="es-ES" sz="1800" b="1" i="1"/>
              <a:t>Fue el sábado 18 de julio</a:t>
            </a:r>
            <a:r>
              <a:rPr lang="es-ES" altLang="es-ES" sz="1800" i="1"/>
              <a:t>,</a:t>
            </a:r>
          </a:p>
          <a:p>
            <a:pPr algn="ctr" eaLnBrk="1" hangingPunct="1"/>
            <a:r>
              <a:rPr lang="es-ES" altLang="es-ES" sz="1800" i="1"/>
              <a:t>por la tarde cuando sentimos ya los primeros empujes del huracán que se aproximaba. </a:t>
            </a:r>
          </a:p>
          <a:p>
            <a:pPr algn="ctr" eaLnBrk="1" hangingPunct="1"/>
            <a:r>
              <a:rPr lang="es-ES" altLang="es-ES" sz="1800" i="1"/>
              <a:t>Se habló aquella tarde de una sublevación militar </a:t>
            </a:r>
          </a:p>
          <a:p>
            <a:pPr algn="ctr" eaLnBrk="1" hangingPunct="1"/>
            <a:r>
              <a:rPr lang="es-ES" altLang="es-ES" sz="1800" i="1"/>
              <a:t>en Marruecos. Se veía a las gentes presas de un nerviosismo inusitado e impresionante. </a:t>
            </a:r>
          </a:p>
          <a:p>
            <a:pPr algn="ctr" eaLnBrk="1" hangingPunct="1"/>
            <a:r>
              <a:rPr lang="es-ES" altLang="es-ES" sz="1800" b="1" i="1"/>
              <a:t>Amaneció el 19, DOMINGO</a:t>
            </a:r>
            <a:r>
              <a:rPr lang="es-ES" altLang="es-ES" sz="1800" i="1"/>
              <a:t>. </a:t>
            </a:r>
          </a:p>
          <a:p>
            <a:pPr algn="ctr" eaLnBrk="1" hangingPunct="1"/>
            <a:r>
              <a:rPr lang="es-ES" altLang="es-ES" sz="1800" i="1"/>
              <a:t>Un nerviosismo aún más fuerte que el día anterior  amenazante y poco tranquilizador. </a:t>
            </a:r>
          </a:p>
          <a:p>
            <a:pPr algn="ctr" eaLnBrk="1" hangingPunct="1"/>
            <a:r>
              <a:rPr lang="es-ES" altLang="es-ES" sz="1800" i="1"/>
              <a:t>Celebrándose la primera misa de aquella mañana, </a:t>
            </a:r>
          </a:p>
          <a:p>
            <a:pPr algn="ctr" eaLnBrk="1" hangingPunct="1"/>
            <a:r>
              <a:rPr lang="es-ES" altLang="es-ES" sz="1800" i="1"/>
              <a:t>la iglesia que estaba mediada de gente , </a:t>
            </a:r>
          </a:p>
          <a:p>
            <a:pPr algn="ctr" eaLnBrk="1" hangingPunct="1"/>
            <a:r>
              <a:rPr lang="es-ES" altLang="es-ES" sz="1800" i="1"/>
              <a:t>hallábase envuelta en el mayor de todos los silencios. Solamente se percibía el suave murmullo del sacerdote que recitaba las oraciones de la misa.</a:t>
            </a:r>
          </a:p>
          <a:p>
            <a:pPr algn="ctr" eaLnBrk="1" hangingPunct="1"/>
            <a:r>
              <a:rPr lang="es-ES" altLang="es-ES" sz="1800" i="1"/>
              <a:t>De repente, se oyen unas voces. </a:t>
            </a:r>
          </a:p>
          <a:p>
            <a:pPr algn="ctr" eaLnBrk="1" hangingPunct="1"/>
            <a:r>
              <a:rPr lang="es-ES" altLang="es-ES" sz="1800" i="1"/>
              <a:t>Los fieles de la iglesia se alborotan un poco. </a:t>
            </a:r>
          </a:p>
          <a:p>
            <a:pPr algn="ctr" eaLnBrk="1" hangingPunct="1"/>
            <a:r>
              <a:rPr lang="es-ES" altLang="es-ES" sz="1800" i="1"/>
              <a:t>¿Qué era aquello?. </a:t>
            </a:r>
          </a:p>
          <a:p>
            <a:pPr algn="ctr" eaLnBrk="1" hangingPunct="1"/>
            <a:r>
              <a:rPr lang="es-ES" altLang="es-ES" sz="1800" i="1"/>
              <a:t>Una comisión que con sendos garrotes en la mano, venían de parte del alcalde a ordenar que no se tocaran más las campanas. Total: un poco de  griterío, escándalo y amenazas.</a:t>
            </a:r>
          </a:p>
          <a:p>
            <a:pPr algn="ctr" eaLnBrk="1" hangingPunct="1"/>
            <a:r>
              <a:rPr lang="es-ES" altLang="es-ES" sz="1800" i="1"/>
              <a:t>Las otras misas del domingo, por precaución </a:t>
            </a:r>
          </a:p>
          <a:p>
            <a:pPr algn="ctr" eaLnBrk="1" hangingPunct="1"/>
            <a:r>
              <a:rPr lang="es-ES" altLang="es-ES" sz="1800" i="1"/>
              <a:t>se celebraron con las puertas cerradas.</a:t>
            </a:r>
          </a:p>
          <a:p>
            <a:pPr eaLnBrk="1" hangingPunct="1"/>
            <a:r>
              <a:rPr lang="es-ES" altLang="es-ES" sz="1600" i="1"/>
              <a:t>. </a:t>
            </a:r>
          </a:p>
        </p:txBody>
      </p:sp>
      <p:pic>
        <p:nvPicPr>
          <p:cNvPr id="16388" name="Imagen 1" descr="Real 1.jpg">
            <a:extLst>
              <a:ext uri="{FF2B5EF4-FFF2-40B4-BE49-F238E27FC236}">
                <a16:creationId xmlns:a16="http://schemas.microsoft.com/office/drawing/2014/main" id="{A77F8D73-BB25-FF30-7088-4E90ED9EFB7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26113" y="217488"/>
            <a:ext cx="3228975" cy="533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CuadroTexto 1">
            <a:extLst>
              <a:ext uri="{FF2B5EF4-FFF2-40B4-BE49-F238E27FC236}">
                <a16:creationId xmlns:a16="http://schemas.microsoft.com/office/drawing/2014/main" id="{F5478025-FC1B-8B66-93F1-42D9FC0B8B97}"/>
              </a:ext>
            </a:extLst>
          </p:cNvPr>
          <p:cNvSpPr txBox="1">
            <a:spLocks noChangeArrowheads="1"/>
          </p:cNvSpPr>
          <p:nvPr/>
        </p:nvSpPr>
        <p:spPr bwMode="auto">
          <a:xfrm>
            <a:off x="6267450" y="5808663"/>
            <a:ext cx="24574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s-ES" altLang="es-ES" i="1"/>
              <a:t> </a:t>
            </a:r>
            <a:r>
              <a:rPr lang="es-ES" altLang="es-ES" sz="1600" i="1"/>
              <a:t>P. Claudio, Carmelita: </a:t>
            </a:r>
          </a:p>
          <a:p>
            <a:pPr eaLnBrk="1" hangingPunct="1"/>
            <a:r>
              <a:rPr lang="es-ES" altLang="es-ES" sz="1600" i="1"/>
              <a:t>“Estampas de mi Calvario</a:t>
            </a:r>
            <a:r>
              <a:rPr lang="es-ES" altLang="es-ES" i="1"/>
              <a:t>”</a:t>
            </a:r>
            <a:endParaRPr lang="es-ES" altLang="es-ES"/>
          </a:p>
        </p:txBody>
      </p:sp>
    </p:spTree>
  </p:cSld>
  <p:clrMapOvr>
    <a:masterClrMapping/>
  </p:clrMapOvr>
  <p:transition spd="slow" advTm="40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3000" fill="hold"/>
                                        <p:tgtEl>
                                          <p:spTgt spid="3"/>
                                        </p:tgtEl>
                                        <p:attrNameLst>
                                          <p:attrName>ppt_x</p:attrName>
                                        </p:attrNameLst>
                                      </p:cBhvr>
                                      <p:tavLst>
                                        <p:tav tm="0">
                                          <p:val>
                                            <p:strVal val="1+#ppt_w/2"/>
                                          </p:val>
                                        </p:tav>
                                        <p:tav tm="100000">
                                          <p:val>
                                            <p:strVal val="#ppt_x"/>
                                          </p:val>
                                        </p:tav>
                                      </p:tavLst>
                                    </p:anim>
                                    <p:anim calcmode="lin" valueType="num">
                                      <p:cBhvr additive="base">
                                        <p:cTn id="8" dur="3000" fill="hold"/>
                                        <p:tgtEl>
                                          <p:spTgt spid="3"/>
                                        </p:tgtEl>
                                        <p:attrNameLst>
                                          <p:attrName>ppt_y</p:attrName>
                                        </p:attrNameLst>
                                      </p:cBhvr>
                                      <p:tavLst>
                                        <p:tav tm="0">
                                          <p:val>
                                            <p:strVal val="#ppt_y"/>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15363"/>
                                        </p:tgtEl>
                                        <p:attrNameLst>
                                          <p:attrName>style.visibility</p:attrName>
                                        </p:attrNameLst>
                                      </p:cBhvr>
                                      <p:to>
                                        <p:strVal val="visible"/>
                                      </p:to>
                                    </p:set>
                                    <p:animEffect transition="in" filter="fade">
                                      <p:cBhvr>
                                        <p:cTn id="11" dur="3000"/>
                                        <p:tgtEl>
                                          <p:spTgt spid="15363"/>
                                        </p:tgtEl>
                                      </p:cBhvr>
                                    </p:animEffect>
                                    <p:anim calcmode="lin" valueType="num">
                                      <p:cBhvr>
                                        <p:cTn id="12" dur="3000" fill="hold"/>
                                        <p:tgtEl>
                                          <p:spTgt spid="15363"/>
                                        </p:tgtEl>
                                        <p:attrNameLst>
                                          <p:attrName>ppt_x</p:attrName>
                                        </p:attrNameLst>
                                      </p:cBhvr>
                                      <p:tavLst>
                                        <p:tav tm="0">
                                          <p:val>
                                            <p:strVal val="#ppt_x"/>
                                          </p:val>
                                        </p:tav>
                                        <p:tav tm="100000">
                                          <p:val>
                                            <p:strVal val="#ppt_x"/>
                                          </p:val>
                                        </p:tav>
                                      </p:tavLst>
                                    </p:anim>
                                    <p:anim calcmode="lin" valueType="num">
                                      <p:cBhvr>
                                        <p:cTn id="13" dur="3000" fill="hold"/>
                                        <p:tgtEl>
                                          <p:spTgt spid="1536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36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0">
            <a:extLst>
              <a:ext uri="{FF2B5EF4-FFF2-40B4-BE49-F238E27FC236}">
                <a16:creationId xmlns:a16="http://schemas.microsoft.com/office/drawing/2014/main" id="{198D72C3-9BC0-0E0F-6707-41B2E0274833}"/>
              </a:ext>
            </a:extLst>
          </p:cNvPr>
          <p:cNvSpPr>
            <a:spLocks noChangeArrowheads="1"/>
          </p:cNvSpPr>
          <p:nvPr/>
        </p:nvSpPr>
        <p:spPr bwMode="auto">
          <a:xfrm flipH="1">
            <a:off x="0" y="0"/>
            <a:ext cx="9144000" cy="6858000"/>
          </a:xfrm>
          <a:prstGeom prst="rect">
            <a:avLst/>
          </a:prstGeom>
          <a:gradFill rotWithShape="1">
            <a:gsLst>
              <a:gs pos="0">
                <a:srgbClr val="CC0000">
                  <a:gamma/>
                  <a:tint val="0"/>
                  <a:invGamma/>
                </a:srgbClr>
              </a:gs>
              <a:gs pos="100000">
                <a:srgbClr val="CC0000"/>
              </a:gs>
            </a:gsLst>
            <a:lin ang="0" scaled="1"/>
          </a:gra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sz="4400" dirty="0">
              <a:solidFill>
                <a:srgbClr val="FFFF00"/>
              </a:solidFill>
              <a:latin typeface="Calibri" charset="0"/>
              <a:ea typeface="ＭＳ Ｐゴシック" charset="0"/>
              <a:cs typeface="ＭＳ Ｐゴシック" charset="0"/>
            </a:endParaRPr>
          </a:p>
        </p:txBody>
      </p:sp>
      <p:sp>
        <p:nvSpPr>
          <p:cNvPr id="4" name="Rectangle 12">
            <a:extLst>
              <a:ext uri="{FF2B5EF4-FFF2-40B4-BE49-F238E27FC236}">
                <a16:creationId xmlns:a16="http://schemas.microsoft.com/office/drawing/2014/main" id="{006D701C-6566-4919-9804-031D22DE4D04}"/>
              </a:ext>
            </a:extLst>
          </p:cNvPr>
          <p:cNvSpPr>
            <a:spLocks noChangeArrowheads="1"/>
          </p:cNvSpPr>
          <p:nvPr/>
        </p:nvSpPr>
        <p:spPr bwMode="auto">
          <a:xfrm>
            <a:off x="153988" y="217488"/>
            <a:ext cx="8801100" cy="6503987"/>
          </a:xfrm>
          <a:prstGeom prst="rect">
            <a:avLst/>
          </a:prstGeom>
          <a:noFill/>
          <a:ln w="9525">
            <a:solidFill>
              <a:srgbClr val="0000FF"/>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sz="1800">
              <a:latin typeface="Calibri" charset="0"/>
              <a:ea typeface="ＭＳ Ｐゴシック" charset="0"/>
            </a:endParaRPr>
          </a:p>
        </p:txBody>
      </p:sp>
    </p:spTree>
  </p:cSld>
  <p:clrMapOvr>
    <a:masterClrMapping/>
  </p:clrMapOvr>
  <p:transition spd="slow" advTm="2000">
    <p:sndAc>
      <p:end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3000" fill="hold"/>
                                        <p:tgtEl>
                                          <p:spTgt spid="3"/>
                                        </p:tgtEl>
                                        <p:attrNameLst>
                                          <p:attrName>ppt_x</p:attrName>
                                        </p:attrNameLst>
                                      </p:cBhvr>
                                      <p:tavLst>
                                        <p:tav tm="0">
                                          <p:val>
                                            <p:strVal val="1+#ppt_w/2"/>
                                          </p:val>
                                        </p:tav>
                                        <p:tav tm="100000">
                                          <p:val>
                                            <p:strVal val="#ppt_x"/>
                                          </p:val>
                                        </p:tav>
                                      </p:tavLst>
                                    </p:anim>
                                    <p:anim calcmode="lin" valueType="num">
                                      <p:cBhvr additive="base">
                                        <p:cTn id="8" dur="3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0">
            <a:extLst>
              <a:ext uri="{FF2B5EF4-FFF2-40B4-BE49-F238E27FC236}">
                <a16:creationId xmlns:a16="http://schemas.microsoft.com/office/drawing/2014/main" id="{89E85B2A-3856-1131-D496-EE1BBCC48963}"/>
              </a:ext>
            </a:extLst>
          </p:cNvPr>
          <p:cNvSpPr>
            <a:spLocks noChangeArrowheads="1"/>
          </p:cNvSpPr>
          <p:nvPr/>
        </p:nvSpPr>
        <p:spPr bwMode="auto">
          <a:xfrm flipH="1">
            <a:off x="0" y="0"/>
            <a:ext cx="9144000" cy="6858000"/>
          </a:xfrm>
          <a:prstGeom prst="rect">
            <a:avLst/>
          </a:prstGeom>
          <a:gradFill rotWithShape="1">
            <a:gsLst>
              <a:gs pos="0">
                <a:srgbClr val="CC0000">
                  <a:gamma/>
                  <a:tint val="0"/>
                  <a:invGamma/>
                </a:srgbClr>
              </a:gs>
              <a:gs pos="100000">
                <a:srgbClr val="CC0000"/>
              </a:gs>
            </a:gsLst>
            <a:lin ang="0" scaled="1"/>
          </a:gra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sz="1800">
              <a:latin typeface="Calibri" charset="0"/>
              <a:ea typeface="ＭＳ Ｐゴシック" charset="0"/>
              <a:cs typeface="ＭＳ Ｐゴシック" charset="0"/>
            </a:endParaRPr>
          </a:p>
        </p:txBody>
      </p:sp>
      <p:sp>
        <p:nvSpPr>
          <p:cNvPr id="4" name="Rectangle 12">
            <a:extLst>
              <a:ext uri="{FF2B5EF4-FFF2-40B4-BE49-F238E27FC236}">
                <a16:creationId xmlns:a16="http://schemas.microsoft.com/office/drawing/2014/main" id="{BE25CCC3-BD6C-F63F-23D5-FEF63B69E29F}"/>
              </a:ext>
            </a:extLst>
          </p:cNvPr>
          <p:cNvSpPr>
            <a:spLocks noChangeArrowheads="1"/>
          </p:cNvSpPr>
          <p:nvPr/>
        </p:nvSpPr>
        <p:spPr bwMode="auto">
          <a:xfrm>
            <a:off x="153988" y="217488"/>
            <a:ext cx="8801100" cy="6503987"/>
          </a:xfrm>
          <a:prstGeom prst="rect">
            <a:avLst/>
          </a:prstGeom>
          <a:noFill/>
          <a:ln w="9525">
            <a:solidFill>
              <a:srgbClr val="0000FF"/>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sz="1800">
              <a:latin typeface="Calibri" charset="0"/>
              <a:ea typeface="ＭＳ Ｐゴシック" charset="0"/>
            </a:endParaRPr>
          </a:p>
        </p:txBody>
      </p:sp>
      <p:sp>
        <p:nvSpPr>
          <p:cNvPr id="39939" name="Rectángulo 1">
            <a:extLst>
              <a:ext uri="{FF2B5EF4-FFF2-40B4-BE49-F238E27FC236}">
                <a16:creationId xmlns:a16="http://schemas.microsoft.com/office/drawing/2014/main" id="{4A27B48F-D942-0E1C-3505-9477A6F708B7}"/>
              </a:ext>
            </a:extLst>
          </p:cNvPr>
          <p:cNvSpPr>
            <a:spLocks noChangeArrowheads="1"/>
          </p:cNvSpPr>
          <p:nvPr/>
        </p:nvSpPr>
        <p:spPr bwMode="auto">
          <a:xfrm>
            <a:off x="153988" y="387350"/>
            <a:ext cx="5926137" cy="649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s-ES" altLang="es-ES" b="1">
                <a:solidFill>
                  <a:srgbClr val="FFFF00"/>
                </a:solidFill>
              </a:rPr>
              <a:t>M</a:t>
            </a:r>
            <a:r>
              <a:rPr lang="es-ES_tradnl" altLang="es-ES" b="1">
                <a:solidFill>
                  <a:srgbClr val="FFFF00"/>
                </a:solidFill>
              </a:rPr>
              <a:t>uerte  colateral</a:t>
            </a:r>
          </a:p>
          <a:p>
            <a:pPr algn="ctr" eaLnBrk="1" hangingPunct="1"/>
            <a:r>
              <a:rPr lang="es-ES_tradnl" altLang="es-ES" b="1">
                <a:solidFill>
                  <a:srgbClr val="FFFF00"/>
                </a:solidFill>
              </a:rPr>
              <a:t>ANTONIO ROA MONTERO</a:t>
            </a:r>
            <a:endParaRPr lang="es-ES_tradnl" altLang="es-ES">
              <a:solidFill>
                <a:srgbClr val="FFFF00"/>
              </a:solidFill>
            </a:endParaRPr>
          </a:p>
          <a:p>
            <a:pPr algn="ctr" eaLnBrk="1" hangingPunct="1"/>
            <a:r>
              <a:rPr lang="es-ES_tradnl" altLang="es-ES">
                <a:solidFill>
                  <a:srgbClr val="FFFF00"/>
                </a:solidFill>
              </a:rPr>
              <a:t>Coadjutor de S. Isidoro</a:t>
            </a:r>
          </a:p>
          <a:p>
            <a:pPr algn="ctr" eaLnBrk="1" hangingPunct="1"/>
            <a:r>
              <a:rPr lang="es-ES_tradnl" altLang="es-ES">
                <a:solidFill>
                  <a:srgbClr val="FFFF00"/>
                </a:solidFill>
              </a:rPr>
              <a:t>10-2-1938 + de infarto. Tenía</a:t>
            </a:r>
            <a:r>
              <a:rPr lang="es-ES_tradnl" altLang="es-ES" sz="2000">
                <a:solidFill>
                  <a:srgbClr val="FFFF00"/>
                </a:solidFill>
              </a:rPr>
              <a:t>70 años</a:t>
            </a:r>
          </a:p>
          <a:p>
            <a:pPr algn="ctr" eaLnBrk="1" hangingPunct="1"/>
            <a:endParaRPr lang="es-ES_tradnl" altLang="es-ES" sz="2000"/>
          </a:p>
          <a:p>
            <a:pPr algn="ctr" eaLnBrk="1" hangingPunct="1"/>
            <a:r>
              <a:rPr lang="es-ES_tradnl" altLang="es-ES" sz="2000"/>
              <a:t>Nació en Úbeda 13-2-1867. </a:t>
            </a:r>
          </a:p>
          <a:p>
            <a:pPr algn="ctr" eaLnBrk="1" hangingPunct="1"/>
            <a:r>
              <a:rPr lang="es-ES_tradnl" altLang="es-ES" sz="2000"/>
              <a:t>Diácono 24-2-1901- Presbítero 20-10-1901.</a:t>
            </a:r>
          </a:p>
          <a:p>
            <a:pPr algn="ctr" eaLnBrk="1" hangingPunct="1"/>
            <a:r>
              <a:rPr lang="es-ES_tradnl" altLang="es-ES" sz="2000"/>
              <a:t>Coadjutor de San Pablo 1902. </a:t>
            </a:r>
          </a:p>
          <a:p>
            <a:pPr algn="ctr" eaLnBrk="1" hangingPunct="1"/>
            <a:r>
              <a:rPr lang="es-ES_tradnl" altLang="es-ES" sz="2000"/>
              <a:t>Después nombrado coadjutor de S. Isidoro.</a:t>
            </a:r>
          </a:p>
          <a:p>
            <a:pPr algn="ctr" eaLnBrk="1" hangingPunct="1"/>
            <a:endParaRPr lang="es-ES_tradnl" altLang="es-ES" sz="2000"/>
          </a:p>
          <a:p>
            <a:pPr algn="ctr" eaLnBrk="1" hangingPunct="1"/>
            <a:r>
              <a:rPr lang="es-ES_tradnl" altLang="es-ES" sz="2000"/>
              <a:t>EL 10 de febrero de 1938, le detuvieron en el número 23 de la calle Don Juan y se lo llevaron </a:t>
            </a:r>
          </a:p>
          <a:p>
            <a:pPr algn="ctr" eaLnBrk="1" hangingPunct="1"/>
            <a:r>
              <a:rPr lang="es-ES_tradnl" altLang="es-ES" sz="2000"/>
              <a:t>para declarar a la Comisaría, que estaba en la Plaza Vieja, junto al reloj. </a:t>
            </a:r>
          </a:p>
          <a:p>
            <a:pPr algn="ctr" eaLnBrk="1" hangingPunct="1"/>
            <a:r>
              <a:rPr lang="es-ES_tradnl" altLang="es-ES" sz="2000"/>
              <a:t>Al llegar a la plaza divisó el denominado </a:t>
            </a:r>
          </a:p>
          <a:p>
            <a:pPr algn="ctr" eaLnBrk="1" hangingPunct="1"/>
            <a:r>
              <a:rPr lang="es-ES_tradnl" altLang="es-ES" sz="2000"/>
              <a:t>“coche de la muerte”, con que  solían dar “el paseillo”,</a:t>
            </a:r>
          </a:p>
          <a:p>
            <a:pPr algn="ctr" eaLnBrk="1" hangingPunct="1"/>
            <a:r>
              <a:rPr lang="es-ES_tradnl" altLang="es-ES" sz="2000"/>
              <a:t>y junto a él, unos milicianos. </a:t>
            </a:r>
          </a:p>
          <a:p>
            <a:pPr algn="ctr" eaLnBrk="1" hangingPunct="1"/>
            <a:r>
              <a:rPr lang="es-ES_tradnl" altLang="es-ES" sz="2000"/>
              <a:t>Sufrió tan terrible impresión </a:t>
            </a:r>
          </a:p>
          <a:p>
            <a:pPr algn="ctr" eaLnBrk="1" hangingPunct="1"/>
            <a:r>
              <a:rPr lang="es-ES_tradnl" altLang="es-ES" sz="2000"/>
              <a:t>que una parada cardíaca le causó la muerte.</a:t>
            </a:r>
          </a:p>
          <a:p>
            <a:pPr algn="ctr" eaLnBrk="1" hangingPunct="1"/>
            <a:r>
              <a:rPr lang="es-ES_tradnl" altLang="es-ES" sz="2000"/>
              <a:t>-</a:t>
            </a:r>
          </a:p>
        </p:txBody>
      </p:sp>
      <p:pic>
        <p:nvPicPr>
          <p:cNvPr id="35844" name="Imagen 4" descr="Rastro 57.jpg">
            <a:extLst>
              <a:ext uri="{FF2B5EF4-FFF2-40B4-BE49-F238E27FC236}">
                <a16:creationId xmlns:a16="http://schemas.microsoft.com/office/drawing/2014/main" id="{FCEFF94A-8402-0A6D-A673-2FBA625EFB61}"/>
              </a:ext>
            </a:extLst>
          </p:cNvPr>
          <p:cNvPicPr>
            <a:picLocks noChangeAspect="1"/>
          </p:cNvPicPr>
          <p:nvPr/>
        </p:nvPicPr>
        <p:blipFill>
          <a:blip r:embed="rId3">
            <a:extLst>
              <a:ext uri="{28A0092B-C50C-407E-A947-70E740481C1C}">
                <a14:useLocalDpi xmlns:a14="http://schemas.microsoft.com/office/drawing/2010/main" val="0"/>
              </a:ext>
            </a:extLst>
          </a:blip>
          <a:srcRect l="34567" r="16565"/>
          <a:stretch>
            <a:fillRect/>
          </a:stretch>
        </p:blipFill>
        <p:spPr bwMode="auto">
          <a:xfrm>
            <a:off x="6219825" y="981075"/>
            <a:ext cx="2735263"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20000">
    <p:sndAc>
      <p:stSnd>
        <p:snd r:embed="rId2" name="Rex2 Tremendae Majestati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3000" fill="hold"/>
                                        <p:tgtEl>
                                          <p:spTgt spid="3"/>
                                        </p:tgtEl>
                                        <p:attrNameLst>
                                          <p:attrName>ppt_x</p:attrName>
                                        </p:attrNameLst>
                                      </p:cBhvr>
                                      <p:tavLst>
                                        <p:tav tm="0">
                                          <p:val>
                                            <p:strVal val="1+#ppt_w/2"/>
                                          </p:val>
                                        </p:tav>
                                        <p:tav tm="100000">
                                          <p:val>
                                            <p:strVal val="#ppt_x"/>
                                          </p:val>
                                        </p:tav>
                                      </p:tavLst>
                                    </p:anim>
                                    <p:anim calcmode="lin" valueType="num">
                                      <p:cBhvr additive="base">
                                        <p:cTn id="8" dur="3000" fill="hold"/>
                                        <p:tgtEl>
                                          <p:spTgt spid="3"/>
                                        </p:tgtEl>
                                        <p:attrNameLst>
                                          <p:attrName>ppt_y</p:attrName>
                                        </p:attrNameLst>
                                      </p:cBhvr>
                                      <p:tavLst>
                                        <p:tav tm="0">
                                          <p:val>
                                            <p:strVal val="#ppt_y"/>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39939"/>
                                        </p:tgtEl>
                                        <p:attrNameLst>
                                          <p:attrName>style.visibility</p:attrName>
                                        </p:attrNameLst>
                                      </p:cBhvr>
                                      <p:to>
                                        <p:strVal val="visible"/>
                                      </p:to>
                                    </p:set>
                                    <p:animEffect transition="in" filter="fade">
                                      <p:cBhvr>
                                        <p:cTn id="11" dur="3000"/>
                                        <p:tgtEl>
                                          <p:spTgt spid="39939"/>
                                        </p:tgtEl>
                                      </p:cBhvr>
                                    </p:animEffect>
                                    <p:anim calcmode="lin" valueType="num">
                                      <p:cBhvr>
                                        <p:cTn id="12" dur="3000" fill="hold"/>
                                        <p:tgtEl>
                                          <p:spTgt spid="39939"/>
                                        </p:tgtEl>
                                        <p:attrNameLst>
                                          <p:attrName>ppt_x</p:attrName>
                                        </p:attrNameLst>
                                      </p:cBhvr>
                                      <p:tavLst>
                                        <p:tav tm="0">
                                          <p:val>
                                            <p:strVal val="#ppt_x"/>
                                          </p:val>
                                        </p:tav>
                                        <p:tav tm="100000">
                                          <p:val>
                                            <p:strVal val="#ppt_x"/>
                                          </p:val>
                                        </p:tav>
                                      </p:tavLst>
                                    </p:anim>
                                    <p:anim calcmode="lin" valueType="num">
                                      <p:cBhvr>
                                        <p:cTn id="13" dur="3000" fill="hold"/>
                                        <p:tgtEl>
                                          <p:spTgt spid="399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993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0">
            <a:extLst>
              <a:ext uri="{FF2B5EF4-FFF2-40B4-BE49-F238E27FC236}">
                <a16:creationId xmlns:a16="http://schemas.microsoft.com/office/drawing/2014/main" id="{A3475B22-2640-4481-147D-D39EC734A9ED}"/>
              </a:ext>
            </a:extLst>
          </p:cNvPr>
          <p:cNvSpPr>
            <a:spLocks noChangeArrowheads="1"/>
          </p:cNvSpPr>
          <p:nvPr/>
        </p:nvSpPr>
        <p:spPr bwMode="auto">
          <a:xfrm flipH="1">
            <a:off x="0" y="0"/>
            <a:ext cx="9144000" cy="6858000"/>
          </a:xfrm>
          <a:prstGeom prst="rect">
            <a:avLst/>
          </a:prstGeom>
          <a:gradFill rotWithShape="1">
            <a:gsLst>
              <a:gs pos="0">
                <a:srgbClr val="CC0000">
                  <a:gamma/>
                  <a:tint val="0"/>
                  <a:invGamma/>
                </a:srgbClr>
              </a:gs>
              <a:gs pos="100000">
                <a:srgbClr val="CC0000"/>
              </a:gs>
            </a:gsLst>
            <a:lin ang="0" scaled="1"/>
          </a:gra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sz="1800" dirty="0">
              <a:latin typeface="Calibri" charset="0"/>
              <a:ea typeface="ＭＳ Ｐゴシック" charset="0"/>
              <a:cs typeface="ＭＳ Ｐゴシック" charset="0"/>
            </a:endParaRPr>
          </a:p>
        </p:txBody>
      </p:sp>
      <p:sp>
        <p:nvSpPr>
          <p:cNvPr id="4" name="Rectangle 12">
            <a:extLst>
              <a:ext uri="{FF2B5EF4-FFF2-40B4-BE49-F238E27FC236}">
                <a16:creationId xmlns:a16="http://schemas.microsoft.com/office/drawing/2014/main" id="{58DA6D43-41EB-AD47-9042-C2302C6A9DA4}"/>
              </a:ext>
            </a:extLst>
          </p:cNvPr>
          <p:cNvSpPr>
            <a:spLocks noChangeArrowheads="1"/>
          </p:cNvSpPr>
          <p:nvPr/>
        </p:nvSpPr>
        <p:spPr bwMode="auto">
          <a:xfrm>
            <a:off x="153988" y="217488"/>
            <a:ext cx="8801100" cy="6503987"/>
          </a:xfrm>
          <a:prstGeom prst="rect">
            <a:avLst/>
          </a:prstGeom>
          <a:noFill/>
          <a:ln w="9525">
            <a:solidFill>
              <a:srgbClr val="0000FF"/>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sz="1800">
              <a:latin typeface="Calibri" charset="0"/>
              <a:ea typeface="ＭＳ Ｐゴシック" charset="0"/>
            </a:endParaRPr>
          </a:p>
        </p:txBody>
      </p:sp>
      <p:sp>
        <p:nvSpPr>
          <p:cNvPr id="40963" name="Rectángulo 1">
            <a:extLst>
              <a:ext uri="{FF2B5EF4-FFF2-40B4-BE49-F238E27FC236}">
                <a16:creationId xmlns:a16="http://schemas.microsoft.com/office/drawing/2014/main" id="{F53BD597-6BAD-D768-17D3-03B2C2DAABDD}"/>
              </a:ext>
            </a:extLst>
          </p:cNvPr>
          <p:cNvSpPr>
            <a:spLocks noChangeArrowheads="1"/>
          </p:cNvSpPr>
          <p:nvPr/>
        </p:nvSpPr>
        <p:spPr bwMode="auto">
          <a:xfrm>
            <a:off x="153988" y="217488"/>
            <a:ext cx="5372100" cy="630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s-ES" altLang="es-ES" sz="2000" b="1">
                <a:solidFill>
                  <a:srgbClr val="FFFF00"/>
                </a:solidFill>
              </a:rPr>
              <a:t>M</a:t>
            </a:r>
            <a:r>
              <a:rPr lang="es-ES_tradnl" altLang="es-ES" sz="2000" b="1">
                <a:solidFill>
                  <a:srgbClr val="FFFF00"/>
                </a:solidFill>
              </a:rPr>
              <a:t>uerte colateral:  </a:t>
            </a:r>
          </a:p>
          <a:p>
            <a:pPr algn="ctr" eaLnBrk="1" hangingPunct="1"/>
            <a:r>
              <a:rPr lang="es-ES_tradnl" altLang="es-ES" b="1">
                <a:solidFill>
                  <a:srgbClr val="FFFF00"/>
                </a:solidFill>
              </a:rPr>
              <a:t>JUAN JOSÉ SÁNCHEZ MEDINA</a:t>
            </a:r>
            <a:endParaRPr lang="es-ES_tradnl" altLang="es-ES">
              <a:solidFill>
                <a:srgbClr val="FFFF00"/>
              </a:solidFill>
            </a:endParaRPr>
          </a:p>
          <a:p>
            <a:pPr algn="ctr" eaLnBrk="1" hangingPunct="1"/>
            <a:r>
              <a:rPr lang="es-ES_tradnl" altLang="es-ES" sz="2000">
                <a:solidFill>
                  <a:srgbClr val="FFFF00"/>
                </a:solidFill>
              </a:rPr>
              <a:t>Párroco de Santa María y Arcipreste</a:t>
            </a:r>
          </a:p>
          <a:p>
            <a:pPr algn="ctr" eaLnBrk="1" hangingPunct="1"/>
            <a:r>
              <a:rPr lang="es-ES_tradnl" altLang="es-ES" sz="2000">
                <a:solidFill>
                  <a:srgbClr val="FFFF00"/>
                </a:solidFill>
              </a:rPr>
              <a:t>16-11-38.   Muere de depresión</a:t>
            </a:r>
          </a:p>
          <a:p>
            <a:pPr eaLnBrk="1" hangingPunct="1"/>
            <a:endParaRPr lang="es-ES_tradnl" altLang="es-ES" sz="2000"/>
          </a:p>
          <a:p>
            <a:pPr algn="ctr" eaLnBrk="1" hangingPunct="1"/>
            <a:r>
              <a:rPr lang="es-ES_tradnl" altLang="es-ES" sz="2000"/>
              <a:t>Fue Regente en Frailes </a:t>
            </a:r>
          </a:p>
          <a:p>
            <a:pPr algn="ctr" eaLnBrk="1" hangingPunct="1"/>
            <a:r>
              <a:rPr lang="es-ES_tradnl" altLang="es-ES" sz="2000"/>
              <a:t>y Párroco en Higuera de Calatrava, </a:t>
            </a:r>
          </a:p>
          <a:p>
            <a:pPr algn="ctr" eaLnBrk="1" hangingPunct="1"/>
            <a:r>
              <a:rPr lang="es-ES_tradnl" altLang="es-ES" sz="2000"/>
              <a:t>llegando a Santa  María de Úbeda, </a:t>
            </a:r>
          </a:p>
          <a:p>
            <a:pPr algn="ctr" eaLnBrk="1" hangingPunct="1"/>
            <a:r>
              <a:rPr lang="es-ES" altLang="es-ES" sz="2000"/>
              <a:t>c</a:t>
            </a:r>
            <a:r>
              <a:rPr lang="es-ES_tradnl" altLang="es-ES" sz="2000"/>
              <a:t>omo Párroco, en noviembre 1919, </a:t>
            </a:r>
          </a:p>
          <a:p>
            <a:pPr algn="ctr" eaLnBrk="1" hangingPunct="1"/>
            <a:r>
              <a:rPr lang="es-ES_tradnl" altLang="es-ES" sz="2000"/>
              <a:t>siendo designado Arcipreste en enero 1920.</a:t>
            </a:r>
          </a:p>
          <a:p>
            <a:pPr algn="ctr" eaLnBrk="1" hangingPunct="1"/>
            <a:r>
              <a:rPr lang="es-ES_tradnl" altLang="es-ES" sz="2000"/>
              <a:t>Apresado y llevado ante un “tribunal”,</a:t>
            </a:r>
          </a:p>
          <a:p>
            <a:pPr algn="ctr" eaLnBrk="1" hangingPunct="1"/>
            <a:r>
              <a:rPr lang="es-ES_tradnl" altLang="es-ES" sz="2000"/>
              <a:t>se defendió con valentía </a:t>
            </a:r>
          </a:p>
          <a:p>
            <a:pPr algn="ctr" eaLnBrk="1" hangingPunct="1"/>
            <a:r>
              <a:rPr lang="es-ES_tradnl" altLang="es-ES" sz="2000"/>
              <a:t>frente  a las acusaciones y  consiguió salir libre.</a:t>
            </a:r>
          </a:p>
          <a:p>
            <a:pPr algn="ctr" eaLnBrk="1" hangingPunct="1"/>
            <a:endParaRPr lang="es-ES_tradnl" altLang="es-ES" sz="2000"/>
          </a:p>
          <a:p>
            <a:pPr algn="ctr" eaLnBrk="1" hangingPunct="1"/>
            <a:r>
              <a:rPr lang="es-ES_tradnl" altLang="es-ES" sz="2000"/>
              <a:t>Sus enemigos se vengaron, arrebatándole </a:t>
            </a:r>
          </a:p>
          <a:p>
            <a:pPr algn="ctr" eaLnBrk="1" hangingPunct="1"/>
            <a:r>
              <a:rPr lang="es-ES_tradnl" altLang="es-ES" sz="2000"/>
              <a:t>de su propia casa, a sus dos sobrinos sacerdotes </a:t>
            </a:r>
          </a:p>
          <a:p>
            <a:pPr algn="ctr" eaLnBrk="1" hangingPunct="1"/>
            <a:r>
              <a:rPr lang="es-ES_tradnl" altLang="es-ES" sz="2000"/>
              <a:t>a los que sin juicio, los llevaron al cementerio </a:t>
            </a:r>
          </a:p>
          <a:p>
            <a:pPr algn="ctr" eaLnBrk="1" hangingPunct="1"/>
            <a:r>
              <a:rPr lang="es-ES_tradnl" altLang="es-ES" sz="2000"/>
              <a:t>y quitaron la vida.</a:t>
            </a:r>
          </a:p>
          <a:p>
            <a:pPr algn="ctr" eaLnBrk="1" hangingPunct="1"/>
            <a:r>
              <a:rPr lang="es-ES_tradnl" altLang="es-ES" sz="2000"/>
              <a:t>Él muere de muerte natural, 16-11-1938 </a:t>
            </a:r>
          </a:p>
          <a:p>
            <a:pPr algn="ctr" eaLnBrk="1" hangingPunct="1"/>
            <a:r>
              <a:rPr lang="es-ES_tradnl" altLang="es-ES" sz="2000"/>
              <a:t>como consecuencia de una fuerte depresión. </a:t>
            </a:r>
            <a:r>
              <a:rPr lang="es-ES_tradnl" altLang="es-ES" sz="2000" b="1"/>
              <a:t> </a:t>
            </a:r>
            <a:endParaRPr lang="es-ES_tradnl" altLang="es-ES" sz="2000"/>
          </a:p>
        </p:txBody>
      </p:sp>
      <p:pic>
        <p:nvPicPr>
          <p:cNvPr id="36868" name="Imagen 1" descr="Santa María coro.jpg">
            <a:extLst>
              <a:ext uri="{FF2B5EF4-FFF2-40B4-BE49-F238E27FC236}">
                <a16:creationId xmlns:a16="http://schemas.microsoft.com/office/drawing/2014/main" id="{EB38D2F5-6277-9EE9-F915-5071EACA1E5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97550" y="217488"/>
            <a:ext cx="3157538" cy="524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CuadroTexto 1">
            <a:extLst>
              <a:ext uri="{FF2B5EF4-FFF2-40B4-BE49-F238E27FC236}">
                <a16:creationId xmlns:a16="http://schemas.microsoft.com/office/drawing/2014/main" id="{F03CDADA-D14E-D62E-87E3-67EB6071F62F}"/>
              </a:ext>
            </a:extLst>
          </p:cNvPr>
          <p:cNvSpPr txBox="1">
            <a:spLocks noChangeArrowheads="1"/>
          </p:cNvSpPr>
          <p:nvPr/>
        </p:nvSpPr>
        <p:spPr bwMode="auto">
          <a:xfrm>
            <a:off x="6008688" y="5761038"/>
            <a:ext cx="25749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s-ES" altLang="es-ES" sz="1600"/>
              <a:t>Sede de la sillería del Coro</a:t>
            </a:r>
          </a:p>
          <a:p>
            <a:pPr algn="ctr" eaLnBrk="1" hangingPunct="1"/>
            <a:r>
              <a:rPr lang="es-ES" altLang="es-ES" sz="1600"/>
              <a:t>Santa María</a:t>
            </a:r>
          </a:p>
        </p:txBody>
      </p:sp>
    </p:spTree>
  </p:cSld>
  <p:clrMapOvr>
    <a:masterClrMapping/>
  </p:clrMapOvr>
  <p:transition spd="slow" advTm="25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3000" fill="hold"/>
                                        <p:tgtEl>
                                          <p:spTgt spid="3"/>
                                        </p:tgtEl>
                                        <p:attrNameLst>
                                          <p:attrName>ppt_x</p:attrName>
                                        </p:attrNameLst>
                                      </p:cBhvr>
                                      <p:tavLst>
                                        <p:tav tm="0">
                                          <p:val>
                                            <p:strVal val="1+#ppt_w/2"/>
                                          </p:val>
                                        </p:tav>
                                        <p:tav tm="100000">
                                          <p:val>
                                            <p:strVal val="#ppt_x"/>
                                          </p:val>
                                        </p:tav>
                                      </p:tavLst>
                                    </p:anim>
                                    <p:anim calcmode="lin" valueType="num">
                                      <p:cBhvr additive="base">
                                        <p:cTn id="8" dur="3000" fill="hold"/>
                                        <p:tgtEl>
                                          <p:spTgt spid="3"/>
                                        </p:tgtEl>
                                        <p:attrNameLst>
                                          <p:attrName>ppt_y</p:attrName>
                                        </p:attrNameLst>
                                      </p:cBhvr>
                                      <p:tavLst>
                                        <p:tav tm="0">
                                          <p:val>
                                            <p:strVal val="#ppt_y"/>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40963"/>
                                        </p:tgtEl>
                                        <p:attrNameLst>
                                          <p:attrName>style.visibility</p:attrName>
                                        </p:attrNameLst>
                                      </p:cBhvr>
                                      <p:to>
                                        <p:strVal val="visible"/>
                                      </p:to>
                                    </p:set>
                                    <p:animEffect transition="in" filter="fade">
                                      <p:cBhvr>
                                        <p:cTn id="11" dur="3000"/>
                                        <p:tgtEl>
                                          <p:spTgt spid="40963"/>
                                        </p:tgtEl>
                                      </p:cBhvr>
                                    </p:animEffect>
                                    <p:anim calcmode="lin" valueType="num">
                                      <p:cBhvr>
                                        <p:cTn id="12" dur="3000" fill="hold"/>
                                        <p:tgtEl>
                                          <p:spTgt spid="40963"/>
                                        </p:tgtEl>
                                        <p:attrNameLst>
                                          <p:attrName>ppt_x</p:attrName>
                                        </p:attrNameLst>
                                      </p:cBhvr>
                                      <p:tavLst>
                                        <p:tav tm="0">
                                          <p:val>
                                            <p:strVal val="#ppt_x"/>
                                          </p:val>
                                        </p:tav>
                                        <p:tav tm="100000">
                                          <p:val>
                                            <p:strVal val="#ppt_x"/>
                                          </p:val>
                                        </p:tav>
                                      </p:tavLst>
                                    </p:anim>
                                    <p:anim calcmode="lin" valueType="num">
                                      <p:cBhvr>
                                        <p:cTn id="13" dur="3000" fill="hold"/>
                                        <p:tgtEl>
                                          <p:spTgt spid="4096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096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0">
            <a:extLst>
              <a:ext uri="{FF2B5EF4-FFF2-40B4-BE49-F238E27FC236}">
                <a16:creationId xmlns:a16="http://schemas.microsoft.com/office/drawing/2014/main" id="{3F8709FE-52F6-6E72-09AB-8865F15350CA}"/>
              </a:ext>
            </a:extLst>
          </p:cNvPr>
          <p:cNvSpPr>
            <a:spLocks noChangeArrowheads="1"/>
          </p:cNvSpPr>
          <p:nvPr/>
        </p:nvSpPr>
        <p:spPr bwMode="auto">
          <a:xfrm flipH="1">
            <a:off x="0" y="0"/>
            <a:ext cx="9144000" cy="6858000"/>
          </a:xfrm>
          <a:prstGeom prst="rect">
            <a:avLst/>
          </a:prstGeom>
          <a:gradFill rotWithShape="1">
            <a:gsLst>
              <a:gs pos="0">
                <a:srgbClr val="CC0000">
                  <a:gamma/>
                  <a:tint val="0"/>
                  <a:invGamma/>
                </a:srgbClr>
              </a:gs>
              <a:gs pos="100000">
                <a:srgbClr val="CC0000"/>
              </a:gs>
            </a:gsLst>
            <a:lin ang="0" scaled="1"/>
          </a:gra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sz="1800">
              <a:latin typeface="Calibri" charset="0"/>
              <a:ea typeface="ＭＳ Ｐゴシック" charset="0"/>
              <a:cs typeface="ＭＳ Ｐゴシック" charset="0"/>
            </a:endParaRPr>
          </a:p>
        </p:txBody>
      </p:sp>
      <p:sp>
        <p:nvSpPr>
          <p:cNvPr id="4" name="Rectangle 12">
            <a:extLst>
              <a:ext uri="{FF2B5EF4-FFF2-40B4-BE49-F238E27FC236}">
                <a16:creationId xmlns:a16="http://schemas.microsoft.com/office/drawing/2014/main" id="{BF85A4E9-C9E0-C64F-BEC9-0E2EC33ACBAD}"/>
              </a:ext>
            </a:extLst>
          </p:cNvPr>
          <p:cNvSpPr>
            <a:spLocks noChangeArrowheads="1"/>
          </p:cNvSpPr>
          <p:nvPr/>
        </p:nvSpPr>
        <p:spPr bwMode="auto">
          <a:xfrm>
            <a:off x="153988" y="217488"/>
            <a:ext cx="8801100" cy="6503987"/>
          </a:xfrm>
          <a:prstGeom prst="rect">
            <a:avLst/>
          </a:prstGeom>
          <a:noFill/>
          <a:ln w="9525">
            <a:solidFill>
              <a:srgbClr val="0000FF"/>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sz="1800">
              <a:latin typeface="Calibri" charset="0"/>
              <a:ea typeface="ＭＳ Ｐゴシック" charset="0"/>
            </a:endParaRPr>
          </a:p>
        </p:txBody>
      </p:sp>
      <p:sp>
        <p:nvSpPr>
          <p:cNvPr id="37891" name="Rectángulo 1">
            <a:extLst>
              <a:ext uri="{FF2B5EF4-FFF2-40B4-BE49-F238E27FC236}">
                <a16:creationId xmlns:a16="http://schemas.microsoft.com/office/drawing/2014/main" id="{408F4F1F-0DA4-868A-3BDB-D087DD08821B}"/>
              </a:ext>
            </a:extLst>
          </p:cNvPr>
          <p:cNvSpPr>
            <a:spLocks noChangeArrowheads="1"/>
          </p:cNvSpPr>
          <p:nvPr/>
        </p:nvSpPr>
        <p:spPr bwMode="auto">
          <a:xfrm>
            <a:off x="409575" y="242888"/>
            <a:ext cx="64484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s-ES_tradnl" altLang="es-ES"/>
              <a:t> </a:t>
            </a:r>
          </a:p>
        </p:txBody>
      </p:sp>
      <p:sp>
        <p:nvSpPr>
          <p:cNvPr id="41988" name="Rectángulo 1">
            <a:extLst>
              <a:ext uri="{FF2B5EF4-FFF2-40B4-BE49-F238E27FC236}">
                <a16:creationId xmlns:a16="http://schemas.microsoft.com/office/drawing/2014/main" id="{6843948A-3246-0FCC-5625-95447D0FD5B1}"/>
              </a:ext>
            </a:extLst>
          </p:cNvPr>
          <p:cNvSpPr>
            <a:spLocks noChangeArrowheads="1"/>
          </p:cNvSpPr>
          <p:nvPr/>
        </p:nvSpPr>
        <p:spPr bwMode="auto">
          <a:xfrm>
            <a:off x="153988" y="217488"/>
            <a:ext cx="5467350" cy="65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s-ES_tradnl" altLang="es-ES" sz="1800" b="1">
                <a:solidFill>
                  <a:srgbClr val="FFFF00"/>
                </a:solidFill>
              </a:rPr>
              <a:t>Muerte Colateral</a:t>
            </a:r>
          </a:p>
          <a:p>
            <a:pPr algn="ctr" eaLnBrk="1" hangingPunct="1"/>
            <a:r>
              <a:rPr lang="es-ES_tradnl" altLang="es-ES" b="1">
                <a:solidFill>
                  <a:srgbClr val="FFFF00"/>
                </a:solidFill>
              </a:rPr>
              <a:t>JESÚS de S. Juan de la Cruz</a:t>
            </a:r>
            <a:r>
              <a:rPr lang="es-ES_tradnl" altLang="es-ES">
                <a:solidFill>
                  <a:srgbClr val="FFFF00"/>
                </a:solidFill>
              </a:rPr>
              <a:t>, </a:t>
            </a:r>
          </a:p>
          <a:p>
            <a:pPr algn="ctr" eaLnBrk="1" hangingPunct="1"/>
            <a:r>
              <a:rPr lang="es-ES_tradnl" altLang="es-ES" sz="1800">
                <a:solidFill>
                  <a:srgbClr val="FFFF00"/>
                </a:solidFill>
              </a:rPr>
              <a:t>Pascual  Martínez </a:t>
            </a:r>
          </a:p>
          <a:p>
            <a:pPr algn="ctr" eaLnBrk="1" hangingPunct="1"/>
            <a:r>
              <a:rPr lang="es-ES_tradnl" altLang="es-ES" sz="1800">
                <a:solidFill>
                  <a:srgbClr val="FFFF00"/>
                </a:solidFill>
              </a:rPr>
              <a:t>CARMELITA.- Tenía 30 años.</a:t>
            </a:r>
          </a:p>
          <a:p>
            <a:pPr algn="ctr" eaLnBrk="1" hangingPunct="1"/>
            <a:r>
              <a:rPr lang="es-ES_tradnl" altLang="es-ES" sz="1800">
                <a:solidFill>
                  <a:srgbClr val="FFFF00"/>
                </a:solidFill>
              </a:rPr>
              <a:t>+ 30 de abril de 1937</a:t>
            </a:r>
            <a:endParaRPr lang="es-ES_tradnl" altLang="es-ES" sz="1800"/>
          </a:p>
          <a:p>
            <a:pPr algn="ctr" eaLnBrk="1" hangingPunct="1"/>
            <a:r>
              <a:rPr lang="es-ES_tradnl" altLang="es-ES" sz="1800"/>
              <a:t>Nació en Logroño  1907</a:t>
            </a:r>
          </a:p>
          <a:p>
            <a:pPr algn="ctr" eaLnBrk="1" hangingPunct="1"/>
            <a:r>
              <a:rPr lang="es-ES_tradnl" altLang="es-ES" sz="1800"/>
              <a:t>El 1 de agosto Ingresa en la Catedral de Jaén </a:t>
            </a:r>
          </a:p>
          <a:p>
            <a:pPr algn="ctr" eaLnBrk="1" hangingPunct="1"/>
            <a:r>
              <a:rPr lang="es-ES_tradnl" altLang="es-ES" sz="1800"/>
              <a:t>(convertida en prisión) </a:t>
            </a:r>
          </a:p>
          <a:p>
            <a:pPr algn="ctr" eaLnBrk="1" hangingPunct="1"/>
            <a:r>
              <a:rPr lang="es-ES_tradnl" altLang="es-ES" sz="1800"/>
              <a:t>permaneciendo en una gran postración </a:t>
            </a:r>
          </a:p>
          <a:p>
            <a:pPr algn="ctr" eaLnBrk="1" hangingPunct="1"/>
            <a:r>
              <a:rPr lang="es-ES_tradnl" altLang="es-ES" sz="1800"/>
              <a:t>que derivó en tuberculosis, </a:t>
            </a:r>
          </a:p>
          <a:p>
            <a:pPr algn="ctr" eaLnBrk="1" hangingPunct="1"/>
            <a:r>
              <a:rPr lang="es-ES_tradnl" altLang="es-ES" sz="1800"/>
              <a:t>falleció el 30, de abril de 1937, a las 3 de la tarde. </a:t>
            </a:r>
          </a:p>
          <a:p>
            <a:pPr algn="ctr" eaLnBrk="1" hangingPunct="1"/>
            <a:r>
              <a:rPr lang="es-ES_tradnl" altLang="es-ES" sz="1800"/>
              <a:t>Su muerte fue tan sentida, que el jefe de prisión ordenó tocar silencio y formar a los reclusos a la hora de sacar el cadáver. Sin embargo cuando el féretro salía a la lonja de la Catedral, los milicianos le despidieron por la megafonía, poniendo el pasodoble </a:t>
            </a:r>
            <a:r>
              <a:rPr lang="es-ES_tradnl" altLang="es-ES" sz="1800" i="1"/>
              <a:t>España Cañí</a:t>
            </a:r>
            <a:r>
              <a:rPr lang="es-ES_tradnl" altLang="es-ES" sz="1800"/>
              <a:t>.</a:t>
            </a:r>
          </a:p>
          <a:p>
            <a:pPr algn="ctr" eaLnBrk="1" hangingPunct="1"/>
            <a:r>
              <a:rPr lang="es-ES_tradnl" altLang="es-ES" sz="1800"/>
              <a:t>Fue amortajado con su hábito de Carmelita.</a:t>
            </a:r>
          </a:p>
          <a:p>
            <a:pPr algn="ctr" eaLnBrk="1" hangingPunct="1"/>
            <a:endParaRPr lang="es-ES_tradnl" altLang="es-ES" sz="1800" b="1">
              <a:solidFill>
                <a:srgbClr val="FFFF00"/>
              </a:solidFill>
            </a:endParaRPr>
          </a:p>
          <a:p>
            <a:pPr algn="ctr" eaLnBrk="1" hangingPunct="1"/>
            <a:r>
              <a:rPr lang="es-ES_tradnl" altLang="es-ES" sz="1800" b="1">
                <a:solidFill>
                  <a:srgbClr val="FFFF00"/>
                </a:solidFill>
              </a:rPr>
              <a:t>FRAY EMILIANO DE  SAN JOSE</a:t>
            </a:r>
            <a:r>
              <a:rPr lang="es-ES_tradnl" altLang="es-ES" sz="1800">
                <a:solidFill>
                  <a:srgbClr val="FFFF00"/>
                </a:solidFill>
              </a:rPr>
              <a:t>.-</a:t>
            </a:r>
          </a:p>
          <a:p>
            <a:pPr algn="ctr" eaLnBrk="1" hangingPunct="1"/>
            <a:r>
              <a:rPr lang="es-ES_tradnl" altLang="es-ES" sz="1800">
                <a:solidFill>
                  <a:srgbClr val="FFFF00"/>
                </a:solidFill>
              </a:rPr>
              <a:t>( Nicolas Sojo Izarra) CARMELITA</a:t>
            </a:r>
          </a:p>
          <a:p>
            <a:pPr algn="ctr" eaLnBrk="1" hangingPunct="1"/>
            <a:r>
              <a:rPr lang="es-ES_tradnl" altLang="es-ES" sz="1800"/>
              <a:t>Ya anciano consiguió refugiarse en el Asilo de las Hermanitas de los Pobres,  donde muere de sobresaltos y vejaciones a los 72 años</a:t>
            </a:r>
          </a:p>
        </p:txBody>
      </p:sp>
      <p:pic>
        <p:nvPicPr>
          <p:cNvPr id="37893" name="Imagen 1" descr="Captura de pantalla 2019-09-04 a las 23.51.18.png">
            <a:extLst>
              <a:ext uri="{FF2B5EF4-FFF2-40B4-BE49-F238E27FC236}">
                <a16:creationId xmlns:a16="http://schemas.microsoft.com/office/drawing/2014/main" id="{B6EAE8D0-808E-0ED6-80D7-2C233BD89B9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21338" y="217488"/>
            <a:ext cx="3333750" cy="650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25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3000" fill="hold"/>
                                        <p:tgtEl>
                                          <p:spTgt spid="3"/>
                                        </p:tgtEl>
                                        <p:attrNameLst>
                                          <p:attrName>ppt_x</p:attrName>
                                        </p:attrNameLst>
                                      </p:cBhvr>
                                      <p:tavLst>
                                        <p:tav tm="0">
                                          <p:val>
                                            <p:strVal val="1+#ppt_w/2"/>
                                          </p:val>
                                        </p:tav>
                                        <p:tav tm="100000">
                                          <p:val>
                                            <p:strVal val="#ppt_x"/>
                                          </p:val>
                                        </p:tav>
                                      </p:tavLst>
                                    </p:anim>
                                    <p:anim calcmode="lin" valueType="num">
                                      <p:cBhvr additive="base">
                                        <p:cTn id="8" dur="3000" fill="hold"/>
                                        <p:tgtEl>
                                          <p:spTgt spid="3"/>
                                        </p:tgtEl>
                                        <p:attrNameLst>
                                          <p:attrName>ppt_y</p:attrName>
                                        </p:attrNameLst>
                                      </p:cBhvr>
                                      <p:tavLst>
                                        <p:tav tm="0">
                                          <p:val>
                                            <p:strVal val="#ppt_y"/>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41988"/>
                                        </p:tgtEl>
                                        <p:attrNameLst>
                                          <p:attrName>style.visibility</p:attrName>
                                        </p:attrNameLst>
                                      </p:cBhvr>
                                      <p:to>
                                        <p:strVal val="visible"/>
                                      </p:to>
                                    </p:set>
                                    <p:animEffect transition="in" filter="fade">
                                      <p:cBhvr>
                                        <p:cTn id="11" dur="3000"/>
                                        <p:tgtEl>
                                          <p:spTgt spid="41988"/>
                                        </p:tgtEl>
                                      </p:cBhvr>
                                    </p:animEffect>
                                    <p:anim calcmode="lin" valueType="num">
                                      <p:cBhvr>
                                        <p:cTn id="12" dur="3000" fill="hold"/>
                                        <p:tgtEl>
                                          <p:spTgt spid="41988"/>
                                        </p:tgtEl>
                                        <p:attrNameLst>
                                          <p:attrName>ppt_x</p:attrName>
                                        </p:attrNameLst>
                                      </p:cBhvr>
                                      <p:tavLst>
                                        <p:tav tm="0">
                                          <p:val>
                                            <p:strVal val="#ppt_x"/>
                                          </p:val>
                                        </p:tav>
                                        <p:tav tm="100000">
                                          <p:val>
                                            <p:strVal val="#ppt_x"/>
                                          </p:val>
                                        </p:tav>
                                      </p:tavLst>
                                    </p:anim>
                                    <p:anim calcmode="lin" valueType="num">
                                      <p:cBhvr>
                                        <p:cTn id="13" dur="3000" fill="hold"/>
                                        <p:tgtEl>
                                          <p:spTgt spid="419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198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0">
            <a:extLst>
              <a:ext uri="{FF2B5EF4-FFF2-40B4-BE49-F238E27FC236}">
                <a16:creationId xmlns:a16="http://schemas.microsoft.com/office/drawing/2014/main" id="{3FEAC11D-4698-1122-B638-C590892170B1}"/>
              </a:ext>
            </a:extLst>
          </p:cNvPr>
          <p:cNvSpPr>
            <a:spLocks noChangeArrowheads="1"/>
          </p:cNvSpPr>
          <p:nvPr/>
        </p:nvSpPr>
        <p:spPr bwMode="auto">
          <a:xfrm flipH="1">
            <a:off x="0" y="0"/>
            <a:ext cx="4279900" cy="6858000"/>
          </a:xfrm>
          <a:prstGeom prst="rect">
            <a:avLst/>
          </a:prstGeom>
          <a:gradFill rotWithShape="1">
            <a:gsLst>
              <a:gs pos="0">
                <a:srgbClr val="CC0000">
                  <a:gamma/>
                  <a:tint val="0"/>
                  <a:invGamma/>
                </a:srgbClr>
              </a:gs>
              <a:gs pos="100000">
                <a:srgbClr val="CC0000"/>
              </a:gs>
            </a:gsLst>
            <a:lin ang="0" scaled="1"/>
          </a:gra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endParaRPr lang="es-ES_tradnl" altLang="es-ES" sz="1800" b="1" u="sng">
              <a:solidFill>
                <a:srgbClr val="FFFF00"/>
              </a:solidFill>
            </a:endParaRPr>
          </a:p>
          <a:p>
            <a:pPr algn="ctr" eaLnBrk="1" hangingPunct="1"/>
            <a:endParaRPr lang="es-ES_tradnl" altLang="es-ES" sz="1800" b="1" u="sng">
              <a:solidFill>
                <a:srgbClr val="FFFF00"/>
              </a:solidFill>
            </a:endParaRPr>
          </a:p>
          <a:p>
            <a:pPr algn="ctr" eaLnBrk="1" hangingPunct="1"/>
            <a:endParaRPr lang="es-ES_tradnl" altLang="es-ES" sz="1800" b="1" u="sng">
              <a:solidFill>
                <a:srgbClr val="FFFF00"/>
              </a:solidFill>
            </a:endParaRPr>
          </a:p>
          <a:p>
            <a:pPr algn="ctr" eaLnBrk="1" hangingPunct="1"/>
            <a:r>
              <a:rPr lang="es-ES_tradnl" altLang="es-ES" sz="1800" b="1" u="sng">
                <a:solidFill>
                  <a:srgbClr val="FFFF00"/>
                </a:solidFill>
              </a:rPr>
              <a:t>MURIERON </a:t>
            </a:r>
          </a:p>
          <a:p>
            <a:pPr algn="ctr" eaLnBrk="1" hangingPunct="1"/>
            <a:r>
              <a:rPr lang="es-ES_tradnl" altLang="es-ES" sz="1800" b="1" u="sng">
                <a:solidFill>
                  <a:srgbClr val="FFFF00"/>
                </a:solidFill>
              </a:rPr>
              <a:t>DE MUERTE NATURAL:</a:t>
            </a:r>
          </a:p>
          <a:p>
            <a:pPr algn="ctr" eaLnBrk="1" hangingPunct="1"/>
            <a:r>
              <a:rPr lang="es-ES_tradnl" altLang="es-ES" sz="1800" b="1" u="sng">
                <a:solidFill>
                  <a:srgbClr val="FFFF00"/>
                </a:solidFill>
              </a:rPr>
              <a:t>1936- 1939</a:t>
            </a:r>
            <a:endParaRPr lang="es-ES_tradnl" altLang="es-ES" sz="1800">
              <a:solidFill>
                <a:srgbClr val="FFFF00"/>
              </a:solidFill>
            </a:endParaRPr>
          </a:p>
          <a:p>
            <a:pPr algn="ctr" eaLnBrk="1" hangingPunct="1"/>
            <a:endParaRPr lang="es-ES_tradnl" altLang="es-ES" sz="1800"/>
          </a:p>
          <a:p>
            <a:pPr algn="ctr" eaLnBrk="1" hangingPunct="1"/>
            <a:r>
              <a:rPr lang="es-ES_tradnl" altLang="es-ES" sz="1800">
                <a:solidFill>
                  <a:srgbClr val="FFFF00"/>
                </a:solidFill>
              </a:rPr>
              <a:t>BONIFACIO GARCÍA LEÓN </a:t>
            </a:r>
            <a:r>
              <a:rPr lang="es-ES" altLang="es-ES" sz="1800"/>
              <a:t> </a:t>
            </a:r>
          </a:p>
          <a:p>
            <a:pPr algn="ctr" eaLnBrk="1" hangingPunct="1"/>
            <a:r>
              <a:rPr lang="es-ES" altLang="es-ES" sz="1800"/>
              <a:t>Coadjutor de S. Isidoro</a:t>
            </a:r>
            <a:r>
              <a:rPr lang="es-ES_tradnl" altLang="es-ES" sz="1800"/>
              <a:t> </a:t>
            </a:r>
          </a:p>
          <a:p>
            <a:pPr algn="ctr" eaLnBrk="1" hangingPunct="1"/>
            <a:r>
              <a:rPr lang="es-ES_tradnl" altLang="es-ES" sz="1800"/>
              <a:t>Murió el  8-11- 1938</a:t>
            </a:r>
          </a:p>
          <a:p>
            <a:pPr algn="ctr" eaLnBrk="1" hangingPunct="1"/>
            <a:endParaRPr lang="es-ES_tradnl" altLang="es-ES" sz="1800"/>
          </a:p>
          <a:p>
            <a:pPr algn="ctr" eaLnBrk="1" hangingPunct="1"/>
            <a:endParaRPr lang="es-ES_tradnl" altLang="es-ES" sz="1800"/>
          </a:p>
          <a:p>
            <a:pPr algn="ctr" eaLnBrk="1" hangingPunct="1"/>
            <a:r>
              <a:rPr lang="es-ES_tradnl" altLang="es-ES" sz="1800">
                <a:solidFill>
                  <a:srgbClr val="FFFF00"/>
                </a:solidFill>
              </a:rPr>
              <a:t>SIMÓN MOYA BAUDÍ </a:t>
            </a:r>
          </a:p>
          <a:p>
            <a:pPr algn="ctr" eaLnBrk="1" hangingPunct="1"/>
            <a:r>
              <a:rPr lang="es-ES_tradnl" altLang="es-ES" sz="1800"/>
              <a:t>Capellán de Santo Domingo </a:t>
            </a:r>
          </a:p>
          <a:p>
            <a:pPr algn="ctr" eaLnBrk="1" hangingPunct="1"/>
            <a:endParaRPr lang="es-ES_tradnl" altLang="es-ES" sz="1800"/>
          </a:p>
          <a:p>
            <a:pPr algn="ctr" eaLnBrk="1" hangingPunct="1"/>
            <a:endParaRPr lang="es-ES_tradnl" altLang="es-ES" sz="1800"/>
          </a:p>
          <a:p>
            <a:pPr algn="ctr" eaLnBrk="1" hangingPunct="1"/>
            <a:r>
              <a:rPr lang="es-ES_tradnl" altLang="es-ES" sz="1800">
                <a:solidFill>
                  <a:srgbClr val="FFFF00"/>
                </a:solidFill>
              </a:rPr>
              <a:t>LEOPOLDO CÓRDOBA PELAEZ </a:t>
            </a:r>
            <a:endParaRPr lang="es-ES_tradnl" altLang="es-ES" sz="1800"/>
          </a:p>
          <a:p>
            <a:pPr algn="ctr" eaLnBrk="1" hangingPunct="1"/>
            <a:r>
              <a:rPr lang="es-ES_tradnl" altLang="es-ES" sz="1800"/>
              <a:t>Capellán de El Salvador</a:t>
            </a:r>
          </a:p>
        </p:txBody>
      </p:sp>
      <p:sp>
        <p:nvSpPr>
          <p:cNvPr id="4" name="Rectangle 12">
            <a:extLst>
              <a:ext uri="{FF2B5EF4-FFF2-40B4-BE49-F238E27FC236}">
                <a16:creationId xmlns:a16="http://schemas.microsoft.com/office/drawing/2014/main" id="{CCC2F41A-7B8D-9E0C-0C0B-67FF8B3A9DEF}"/>
              </a:ext>
            </a:extLst>
          </p:cNvPr>
          <p:cNvSpPr>
            <a:spLocks noChangeArrowheads="1"/>
          </p:cNvSpPr>
          <p:nvPr/>
        </p:nvSpPr>
        <p:spPr bwMode="auto">
          <a:xfrm>
            <a:off x="153988" y="217488"/>
            <a:ext cx="8801100" cy="6503987"/>
          </a:xfrm>
          <a:prstGeom prst="rect">
            <a:avLst/>
          </a:prstGeom>
          <a:noFill/>
          <a:ln w="9525">
            <a:solidFill>
              <a:srgbClr val="0000FF"/>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sz="1800">
              <a:latin typeface="Calibri" charset="0"/>
              <a:ea typeface="ＭＳ Ｐゴシック" charset="0"/>
            </a:endParaRPr>
          </a:p>
        </p:txBody>
      </p:sp>
      <p:sp>
        <p:nvSpPr>
          <p:cNvPr id="38915" name="CuadroTexto 1">
            <a:extLst>
              <a:ext uri="{FF2B5EF4-FFF2-40B4-BE49-F238E27FC236}">
                <a16:creationId xmlns:a16="http://schemas.microsoft.com/office/drawing/2014/main" id="{83E04EB1-7120-D8AF-C4A2-C1B28D656759}"/>
              </a:ext>
            </a:extLst>
          </p:cNvPr>
          <p:cNvSpPr txBox="1">
            <a:spLocks noChangeArrowheads="1"/>
          </p:cNvSpPr>
          <p:nvPr/>
        </p:nvSpPr>
        <p:spPr bwMode="auto">
          <a:xfrm>
            <a:off x="5397500" y="2579688"/>
            <a:ext cx="1857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endParaRPr lang="es-ES" altLang="es-ES"/>
          </a:p>
        </p:txBody>
      </p:sp>
      <p:pic>
        <p:nvPicPr>
          <p:cNvPr id="38916" name="Imagen 5" descr="STO DOMINGO.jpg">
            <a:extLst>
              <a:ext uri="{FF2B5EF4-FFF2-40B4-BE49-F238E27FC236}">
                <a16:creationId xmlns:a16="http://schemas.microsoft.com/office/drawing/2014/main" id="{FE8A30BE-AE56-996D-F1DF-1C704295DDC3}"/>
              </a:ext>
            </a:extLst>
          </p:cNvPr>
          <p:cNvPicPr>
            <a:picLocks noChangeAspect="1"/>
          </p:cNvPicPr>
          <p:nvPr/>
        </p:nvPicPr>
        <p:blipFill>
          <a:blip r:embed="rId2">
            <a:extLst>
              <a:ext uri="{28A0092B-C50C-407E-A947-70E740481C1C}">
                <a14:useLocalDpi xmlns:a14="http://schemas.microsoft.com/office/drawing/2010/main" val="0"/>
              </a:ext>
            </a:extLst>
          </a:blip>
          <a:srcRect l="10432" t="7542" r="11099" b="11003"/>
          <a:stretch>
            <a:fillRect/>
          </a:stretch>
        </p:blipFill>
        <p:spPr bwMode="auto">
          <a:xfrm>
            <a:off x="5084763" y="1104900"/>
            <a:ext cx="3870325" cy="347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CuadroTexto 6">
            <a:extLst>
              <a:ext uri="{FF2B5EF4-FFF2-40B4-BE49-F238E27FC236}">
                <a16:creationId xmlns:a16="http://schemas.microsoft.com/office/drawing/2014/main" id="{04B5926B-A163-06E9-FAB9-A2E25A1E13E0}"/>
              </a:ext>
            </a:extLst>
          </p:cNvPr>
          <p:cNvSpPr txBox="1">
            <a:spLocks noChangeArrowheads="1"/>
          </p:cNvSpPr>
          <p:nvPr/>
        </p:nvSpPr>
        <p:spPr bwMode="auto">
          <a:xfrm>
            <a:off x="5119688" y="5011738"/>
            <a:ext cx="3835400"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s-ES" altLang="es-ES"/>
              <a:t>Iglesia</a:t>
            </a:r>
          </a:p>
          <a:p>
            <a:pPr algn="ctr" eaLnBrk="1" hangingPunct="1"/>
            <a:r>
              <a:rPr lang="es-ES" altLang="es-ES"/>
              <a:t>de</a:t>
            </a:r>
          </a:p>
          <a:p>
            <a:pPr algn="ctr" eaLnBrk="1" hangingPunct="1"/>
            <a:r>
              <a:rPr lang="es-ES" altLang="es-ES"/>
              <a:t>Santo Domingo</a:t>
            </a:r>
          </a:p>
        </p:txBody>
      </p:sp>
    </p:spTree>
  </p:cSld>
  <p:clrMapOvr>
    <a:masterClrMapping/>
  </p:clrMapOvr>
  <p:transition spd="slow" advTm="5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0"/>
                                        <p:tgtEl>
                                          <p:spTgt spid="3"/>
                                        </p:tgtEl>
                                      </p:cBhvr>
                                    </p:animEffect>
                                    <p:anim calcmode="lin" valueType="num">
                                      <p:cBhvr>
                                        <p:cTn id="8" dur="3000" fill="hold"/>
                                        <p:tgtEl>
                                          <p:spTgt spid="3"/>
                                        </p:tgtEl>
                                        <p:attrNameLst>
                                          <p:attrName>ppt_x</p:attrName>
                                        </p:attrNameLst>
                                      </p:cBhvr>
                                      <p:tavLst>
                                        <p:tav tm="0">
                                          <p:val>
                                            <p:strVal val="#ppt_x"/>
                                          </p:val>
                                        </p:tav>
                                        <p:tav tm="100000">
                                          <p:val>
                                            <p:strVal val="#ppt_x"/>
                                          </p:val>
                                        </p:tav>
                                      </p:tavLst>
                                    </p:anim>
                                    <p:anim calcmode="lin" valueType="num">
                                      <p:cBhvr>
                                        <p:cTn id="9" dur="3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0">
            <a:extLst>
              <a:ext uri="{FF2B5EF4-FFF2-40B4-BE49-F238E27FC236}">
                <a16:creationId xmlns:a16="http://schemas.microsoft.com/office/drawing/2014/main" id="{2CE395CA-F2C7-6780-8A3E-40A03A32D753}"/>
              </a:ext>
            </a:extLst>
          </p:cNvPr>
          <p:cNvSpPr>
            <a:spLocks noChangeArrowheads="1"/>
          </p:cNvSpPr>
          <p:nvPr/>
        </p:nvSpPr>
        <p:spPr bwMode="auto">
          <a:xfrm flipH="1">
            <a:off x="0" y="0"/>
            <a:ext cx="9144000" cy="6858000"/>
          </a:xfrm>
          <a:prstGeom prst="rect">
            <a:avLst/>
          </a:prstGeom>
          <a:gradFill rotWithShape="1">
            <a:gsLst>
              <a:gs pos="0">
                <a:srgbClr val="CC0000">
                  <a:gamma/>
                  <a:tint val="0"/>
                  <a:invGamma/>
                </a:srgbClr>
              </a:gs>
              <a:gs pos="100000">
                <a:srgbClr val="CC0000"/>
              </a:gs>
            </a:gsLst>
            <a:lin ang="0" scaled="1"/>
          </a:gra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sz="1800">
              <a:latin typeface="Calibri" charset="0"/>
              <a:ea typeface="ＭＳ Ｐゴシック" charset="0"/>
              <a:cs typeface="ＭＳ Ｐゴシック" charset="0"/>
            </a:endParaRPr>
          </a:p>
        </p:txBody>
      </p:sp>
      <p:sp>
        <p:nvSpPr>
          <p:cNvPr id="4" name="Rectangle 12">
            <a:extLst>
              <a:ext uri="{FF2B5EF4-FFF2-40B4-BE49-F238E27FC236}">
                <a16:creationId xmlns:a16="http://schemas.microsoft.com/office/drawing/2014/main" id="{D12E94A0-1247-0574-AFF8-8E73AF290FF2}"/>
              </a:ext>
            </a:extLst>
          </p:cNvPr>
          <p:cNvSpPr>
            <a:spLocks noChangeArrowheads="1"/>
          </p:cNvSpPr>
          <p:nvPr/>
        </p:nvSpPr>
        <p:spPr bwMode="auto">
          <a:xfrm>
            <a:off x="153988" y="217488"/>
            <a:ext cx="8801100" cy="6503987"/>
          </a:xfrm>
          <a:prstGeom prst="rect">
            <a:avLst/>
          </a:prstGeom>
          <a:noFill/>
          <a:ln w="9525">
            <a:solidFill>
              <a:srgbClr val="0000FF"/>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sz="1800">
              <a:latin typeface="Calibri" charset="0"/>
              <a:ea typeface="ＭＳ Ｐゴシック" charset="0"/>
            </a:endParaRPr>
          </a:p>
        </p:txBody>
      </p:sp>
      <p:sp>
        <p:nvSpPr>
          <p:cNvPr id="39939" name="Rectángulo 1">
            <a:extLst>
              <a:ext uri="{FF2B5EF4-FFF2-40B4-BE49-F238E27FC236}">
                <a16:creationId xmlns:a16="http://schemas.microsoft.com/office/drawing/2014/main" id="{0085EE09-A08B-728B-9514-6A7DB3F11943}"/>
              </a:ext>
            </a:extLst>
          </p:cNvPr>
          <p:cNvSpPr>
            <a:spLocks noChangeArrowheads="1"/>
          </p:cNvSpPr>
          <p:nvPr/>
        </p:nvSpPr>
        <p:spPr bwMode="auto">
          <a:xfrm>
            <a:off x="409575" y="242888"/>
            <a:ext cx="64484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s-ES_tradnl" altLang="es-ES"/>
              <a:t> </a:t>
            </a:r>
          </a:p>
        </p:txBody>
      </p:sp>
      <p:sp>
        <p:nvSpPr>
          <p:cNvPr id="41988" name="Rectángulo 1">
            <a:extLst>
              <a:ext uri="{FF2B5EF4-FFF2-40B4-BE49-F238E27FC236}">
                <a16:creationId xmlns:a16="http://schemas.microsoft.com/office/drawing/2014/main" id="{B999F7A6-40FC-7ABE-9476-8B4ECE206FF4}"/>
              </a:ext>
            </a:extLst>
          </p:cNvPr>
          <p:cNvSpPr>
            <a:spLocks noChangeArrowheads="1"/>
          </p:cNvSpPr>
          <p:nvPr/>
        </p:nvSpPr>
        <p:spPr bwMode="auto">
          <a:xfrm>
            <a:off x="153988" y="217488"/>
            <a:ext cx="8801100" cy="6002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s-ES_tradnl" altLang="es-ES" b="1" u="sng">
                <a:solidFill>
                  <a:srgbClr val="FFFF00"/>
                </a:solidFill>
              </a:rPr>
              <a:t>SACERDOTES QUE SOBREVIVIERON</a:t>
            </a:r>
            <a:endParaRPr lang="es-ES_tradnl" altLang="es-ES">
              <a:solidFill>
                <a:srgbClr val="FFFF00"/>
              </a:solidFill>
            </a:endParaRPr>
          </a:p>
          <a:p>
            <a:pPr algn="ctr" eaLnBrk="1" hangingPunct="1"/>
            <a:endParaRPr lang="es-ES_tradnl" altLang="es-ES"/>
          </a:p>
          <a:p>
            <a:pPr algn="ctr" eaLnBrk="1" hangingPunct="1"/>
            <a:r>
              <a:rPr lang="es-ES_tradnl" altLang="es-ES">
                <a:solidFill>
                  <a:srgbClr val="FFFF00"/>
                </a:solidFill>
              </a:rPr>
              <a:t>JOSÉ AMADEO MORENO CORTÉS</a:t>
            </a:r>
            <a:r>
              <a:rPr lang="es-ES_tradnl" altLang="es-ES"/>
              <a:t>. - Párroco de S. Pablo </a:t>
            </a:r>
          </a:p>
          <a:p>
            <a:pPr algn="ctr" eaLnBrk="1" hangingPunct="1"/>
            <a:r>
              <a:rPr lang="es-ES_tradnl" altLang="es-ES"/>
              <a:t>Arcipreste desde  39 al 31-10-1946</a:t>
            </a:r>
          </a:p>
          <a:p>
            <a:pPr algn="ctr" eaLnBrk="1" hangingPunct="1"/>
            <a:r>
              <a:rPr lang="es-ES_tradnl" altLang="es-ES">
                <a:solidFill>
                  <a:srgbClr val="FFFF00"/>
                </a:solidFill>
              </a:rPr>
              <a:t>MARCOS HIDALGO SIERRA</a:t>
            </a:r>
            <a:r>
              <a:rPr lang="es-ES_tradnl" altLang="es-ES"/>
              <a:t>. </a:t>
            </a:r>
            <a:r>
              <a:rPr lang="es-ES" altLang="es-ES"/>
              <a:t>–</a:t>
            </a:r>
            <a:r>
              <a:rPr lang="es-ES_tradnl" altLang="es-ES"/>
              <a:t> Coadjutor y después </a:t>
            </a:r>
          </a:p>
          <a:p>
            <a:pPr algn="ctr" eaLnBrk="1" hangingPunct="1"/>
            <a:r>
              <a:rPr lang="es-ES_tradnl" altLang="es-ES"/>
              <a:t>Párroco de Santa María 1939   -al 23-5-1960</a:t>
            </a:r>
          </a:p>
          <a:p>
            <a:pPr algn="ctr" eaLnBrk="1" hangingPunct="1"/>
            <a:r>
              <a:rPr lang="es-ES_tradnl" altLang="es-ES">
                <a:solidFill>
                  <a:srgbClr val="FFFF00"/>
                </a:solidFill>
              </a:rPr>
              <a:t>JOSÉ LEOPOLDO LABRADOR  PEÑA</a:t>
            </a:r>
            <a:r>
              <a:rPr lang="es-ES_tradnl" altLang="es-ES"/>
              <a:t>.- Párroco S. Isidoro, hasta 1947</a:t>
            </a:r>
          </a:p>
          <a:p>
            <a:pPr algn="ctr" eaLnBrk="1" hangingPunct="1"/>
            <a:r>
              <a:rPr lang="es-ES_tradnl" altLang="es-ES">
                <a:solidFill>
                  <a:srgbClr val="FFFF00"/>
                </a:solidFill>
              </a:rPr>
              <a:t>CRISTÓBAL HERRADOR MOLINA</a:t>
            </a:r>
            <a:r>
              <a:rPr lang="es-ES_tradnl" altLang="es-ES"/>
              <a:t>.-Párroco S. Nicolás hasta el 30-5-43 </a:t>
            </a:r>
          </a:p>
          <a:p>
            <a:pPr algn="ctr" eaLnBrk="1" hangingPunct="1"/>
            <a:r>
              <a:rPr lang="es-ES_tradnl" altLang="es-ES">
                <a:solidFill>
                  <a:srgbClr val="FFFF00"/>
                </a:solidFill>
              </a:rPr>
              <a:t>JUAN FAUSTO OGALLAR LEÓN</a:t>
            </a:r>
            <a:r>
              <a:rPr lang="es-ES_tradnl" altLang="es-ES"/>
              <a:t>.-  Coadjutor de S. Isidoro.</a:t>
            </a:r>
          </a:p>
          <a:p>
            <a:pPr algn="ctr" eaLnBrk="1" hangingPunct="1"/>
            <a:r>
              <a:rPr lang="es-ES_tradnl" altLang="es-ES">
                <a:solidFill>
                  <a:srgbClr val="FFFF00"/>
                </a:solidFill>
              </a:rPr>
              <a:t>JUAN DIEGO DE DIOS BARRERO</a:t>
            </a:r>
            <a:r>
              <a:rPr lang="es-ES_tradnl" altLang="es-ES"/>
              <a:t>. - Coadjutor de San Nicolás.</a:t>
            </a:r>
          </a:p>
          <a:p>
            <a:pPr algn="ctr" eaLnBrk="1" hangingPunct="1"/>
            <a:r>
              <a:rPr lang="es-ES_tradnl" altLang="es-ES">
                <a:solidFill>
                  <a:srgbClr val="FFFF00"/>
                </a:solidFill>
              </a:rPr>
              <a:t>JUAN REDONDO RUS</a:t>
            </a:r>
            <a:r>
              <a:rPr lang="es-ES_tradnl" altLang="es-ES"/>
              <a:t>.- Adscrito a San Nicolás.</a:t>
            </a:r>
          </a:p>
          <a:p>
            <a:pPr algn="ctr" eaLnBrk="1" hangingPunct="1"/>
            <a:r>
              <a:rPr lang="es-ES_tradnl" altLang="es-ES">
                <a:solidFill>
                  <a:srgbClr val="FFFF00"/>
                </a:solidFill>
              </a:rPr>
              <a:t>RODRIGO JIMÉNEZ SERRANO </a:t>
            </a:r>
            <a:r>
              <a:rPr lang="es-ES_tradnl" altLang="es-ES"/>
              <a:t>Coadjutor de S. Pablo.-Hasta 1946</a:t>
            </a:r>
          </a:p>
          <a:p>
            <a:pPr algn="ctr" eaLnBrk="1" hangingPunct="1"/>
            <a:r>
              <a:rPr lang="es-ES_tradnl" altLang="es-ES">
                <a:solidFill>
                  <a:srgbClr val="FFFF00"/>
                </a:solidFill>
              </a:rPr>
              <a:t>ÁNGEL CAMPOS BAEZA</a:t>
            </a:r>
            <a:r>
              <a:rPr lang="es-ES_tradnl" altLang="es-ES"/>
              <a:t>.- Capellán del Salvador.</a:t>
            </a:r>
          </a:p>
          <a:p>
            <a:pPr algn="ctr" eaLnBrk="1" hangingPunct="1"/>
            <a:r>
              <a:rPr lang="es-ES_tradnl" altLang="es-ES">
                <a:solidFill>
                  <a:srgbClr val="FFFF00"/>
                </a:solidFill>
              </a:rPr>
              <a:t>ANTONIO RIENDA BARBA .-  </a:t>
            </a:r>
            <a:r>
              <a:rPr lang="es-ES_tradnl" altLang="es-ES"/>
              <a:t>Capellán del Asilo.</a:t>
            </a:r>
          </a:p>
          <a:p>
            <a:pPr algn="ctr" eaLnBrk="1" hangingPunct="1"/>
            <a:r>
              <a:rPr lang="es-ES_tradnl" altLang="es-ES">
                <a:solidFill>
                  <a:srgbClr val="FFFF00"/>
                </a:solidFill>
              </a:rPr>
              <a:t>CRISTÓBAL CANTERO LORENTE .- </a:t>
            </a:r>
            <a:r>
              <a:rPr lang="es-ES_tradnl" altLang="es-ES">
                <a:solidFill>
                  <a:srgbClr val="0D0D0D"/>
                </a:solidFill>
              </a:rPr>
              <a:t>Escolapio</a:t>
            </a:r>
          </a:p>
          <a:p>
            <a:pPr algn="ctr" eaLnBrk="1" hangingPunct="1"/>
            <a:endParaRPr lang="es-ES_tradnl" altLang="es-ES"/>
          </a:p>
        </p:txBody>
      </p:sp>
    </p:spTree>
  </p:cSld>
  <p:clrMapOvr>
    <a:masterClrMapping/>
  </p:clrMapOvr>
  <p:transition spd="slow" advTm="12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3000" fill="hold"/>
                                        <p:tgtEl>
                                          <p:spTgt spid="3"/>
                                        </p:tgtEl>
                                        <p:attrNameLst>
                                          <p:attrName>ppt_x</p:attrName>
                                        </p:attrNameLst>
                                      </p:cBhvr>
                                      <p:tavLst>
                                        <p:tav tm="0">
                                          <p:val>
                                            <p:strVal val="1+#ppt_w/2"/>
                                          </p:val>
                                        </p:tav>
                                        <p:tav tm="100000">
                                          <p:val>
                                            <p:strVal val="#ppt_x"/>
                                          </p:val>
                                        </p:tav>
                                      </p:tavLst>
                                    </p:anim>
                                    <p:anim calcmode="lin" valueType="num">
                                      <p:cBhvr additive="base">
                                        <p:cTn id="8" dur="3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0">
            <a:extLst>
              <a:ext uri="{FF2B5EF4-FFF2-40B4-BE49-F238E27FC236}">
                <a16:creationId xmlns:a16="http://schemas.microsoft.com/office/drawing/2014/main" id="{AF1D0AC1-414F-EB1E-2368-99B05B8C8909}"/>
              </a:ext>
            </a:extLst>
          </p:cNvPr>
          <p:cNvSpPr>
            <a:spLocks noChangeArrowheads="1"/>
          </p:cNvSpPr>
          <p:nvPr/>
        </p:nvSpPr>
        <p:spPr bwMode="auto">
          <a:xfrm flipH="1">
            <a:off x="0" y="0"/>
            <a:ext cx="9144000" cy="6858000"/>
          </a:xfrm>
          <a:prstGeom prst="rect">
            <a:avLst/>
          </a:prstGeom>
          <a:gradFill rotWithShape="1">
            <a:gsLst>
              <a:gs pos="0">
                <a:srgbClr val="CC0000">
                  <a:gamma/>
                  <a:tint val="0"/>
                  <a:invGamma/>
                </a:srgbClr>
              </a:gs>
              <a:gs pos="100000">
                <a:srgbClr val="CC0000"/>
              </a:gs>
            </a:gsLst>
            <a:lin ang="0" scaled="1"/>
          </a:gra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sz="1800" dirty="0">
              <a:latin typeface="Calibri" charset="0"/>
              <a:ea typeface="ＭＳ Ｐゴシック" charset="0"/>
              <a:cs typeface="ＭＳ Ｐゴシック" charset="0"/>
            </a:endParaRPr>
          </a:p>
        </p:txBody>
      </p:sp>
      <p:sp>
        <p:nvSpPr>
          <p:cNvPr id="4" name="Rectangle 12">
            <a:extLst>
              <a:ext uri="{FF2B5EF4-FFF2-40B4-BE49-F238E27FC236}">
                <a16:creationId xmlns:a16="http://schemas.microsoft.com/office/drawing/2014/main" id="{48513839-ABB9-6A2E-D5D2-1B9637C0B7DB}"/>
              </a:ext>
            </a:extLst>
          </p:cNvPr>
          <p:cNvSpPr>
            <a:spLocks noChangeArrowheads="1"/>
          </p:cNvSpPr>
          <p:nvPr/>
        </p:nvSpPr>
        <p:spPr bwMode="auto">
          <a:xfrm>
            <a:off x="153988" y="217488"/>
            <a:ext cx="8801100" cy="6503987"/>
          </a:xfrm>
          <a:prstGeom prst="rect">
            <a:avLst/>
          </a:prstGeom>
          <a:noFill/>
          <a:ln w="9525">
            <a:solidFill>
              <a:srgbClr val="0000FF"/>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sz="1800">
              <a:latin typeface="Calibri" charset="0"/>
              <a:ea typeface="ＭＳ Ｐゴシック" charset="0"/>
            </a:endParaRPr>
          </a:p>
        </p:txBody>
      </p:sp>
      <p:sp>
        <p:nvSpPr>
          <p:cNvPr id="40963" name="Rectángulo 1">
            <a:extLst>
              <a:ext uri="{FF2B5EF4-FFF2-40B4-BE49-F238E27FC236}">
                <a16:creationId xmlns:a16="http://schemas.microsoft.com/office/drawing/2014/main" id="{81831BCA-4CA4-3767-EC4A-2C75F0610772}"/>
              </a:ext>
            </a:extLst>
          </p:cNvPr>
          <p:cNvSpPr>
            <a:spLocks noChangeArrowheads="1"/>
          </p:cNvSpPr>
          <p:nvPr/>
        </p:nvSpPr>
        <p:spPr bwMode="auto">
          <a:xfrm>
            <a:off x="409575" y="242888"/>
            <a:ext cx="64484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s-ES_tradnl" altLang="es-ES"/>
              <a:t> </a:t>
            </a:r>
          </a:p>
        </p:txBody>
      </p:sp>
      <p:pic>
        <p:nvPicPr>
          <p:cNvPr id="5" name="Imagen 1" descr="Salvador..jpg">
            <a:extLst>
              <a:ext uri="{FF2B5EF4-FFF2-40B4-BE49-F238E27FC236}">
                <a16:creationId xmlns:a16="http://schemas.microsoft.com/office/drawing/2014/main" id="{5783F87B-9125-FCFC-EFF3-FE82671D721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05150" y="23813"/>
            <a:ext cx="60388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7" descr="1whiteGulls">
            <a:extLst>
              <a:ext uri="{FF2B5EF4-FFF2-40B4-BE49-F238E27FC236}">
                <a16:creationId xmlns:a16="http://schemas.microsoft.com/office/drawing/2014/main" id="{474A20F0-11F4-291A-8175-F9AAF8A012E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703888" y="1651000"/>
            <a:ext cx="14859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6" name="Picture 7" descr="1whiteGulls">
            <a:extLst>
              <a:ext uri="{FF2B5EF4-FFF2-40B4-BE49-F238E27FC236}">
                <a16:creationId xmlns:a16="http://schemas.microsoft.com/office/drawing/2014/main" id="{0B02765D-F34B-4CF1-858E-352893CC023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327775" y="4621213"/>
            <a:ext cx="2187575" cy="104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7" name="Picture 7" descr="1whiteGulls">
            <a:extLst>
              <a:ext uri="{FF2B5EF4-FFF2-40B4-BE49-F238E27FC236}">
                <a16:creationId xmlns:a16="http://schemas.microsoft.com/office/drawing/2014/main" id="{B91BFC2C-42D3-BFEA-4F2B-0ABC3996062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327775" y="3670300"/>
            <a:ext cx="985838"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0" name="CuadroTexto 1">
            <a:extLst>
              <a:ext uri="{FF2B5EF4-FFF2-40B4-BE49-F238E27FC236}">
                <a16:creationId xmlns:a16="http://schemas.microsoft.com/office/drawing/2014/main" id="{952AF364-54F0-914C-5F54-076F416568B7}"/>
              </a:ext>
            </a:extLst>
          </p:cNvPr>
          <p:cNvSpPr txBox="1">
            <a:spLocks noChangeArrowheads="1"/>
          </p:cNvSpPr>
          <p:nvPr/>
        </p:nvSpPr>
        <p:spPr bwMode="auto">
          <a:xfrm>
            <a:off x="282575" y="611188"/>
            <a:ext cx="2681288" cy="600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s-ES" altLang="es-ES">
                <a:solidFill>
                  <a:srgbClr val="FFFF00"/>
                </a:solidFill>
                <a:latin typeface="Apple Chancery" panose="03020702040506060504" pitchFamily="66" charset="-79"/>
              </a:rPr>
              <a:t>“Al reunirnos </a:t>
            </a:r>
          </a:p>
          <a:p>
            <a:pPr algn="ctr" eaLnBrk="1" hangingPunct="1"/>
            <a:r>
              <a:rPr lang="es-ES" altLang="es-ES">
                <a:solidFill>
                  <a:srgbClr val="FFFF00"/>
                </a:solidFill>
                <a:latin typeface="Apple Chancery" panose="03020702040506060504" pitchFamily="66" charset="-79"/>
              </a:rPr>
              <a:t>junto a la Mesa </a:t>
            </a:r>
          </a:p>
          <a:p>
            <a:pPr algn="ctr" eaLnBrk="1" hangingPunct="1"/>
            <a:r>
              <a:rPr lang="es-ES" altLang="es-ES">
                <a:solidFill>
                  <a:srgbClr val="FFFF00"/>
                </a:solidFill>
                <a:latin typeface="Apple Chancery" panose="03020702040506060504" pitchFamily="66" charset="-79"/>
              </a:rPr>
              <a:t>del Señor,</a:t>
            </a:r>
          </a:p>
          <a:p>
            <a:pPr algn="ctr" eaLnBrk="1" hangingPunct="1"/>
            <a:r>
              <a:rPr lang="es-ES" altLang="es-ES">
                <a:solidFill>
                  <a:srgbClr val="FFFF00"/>
                </a:solidFill>
                <a:latin typeface="Apple Chancery" panose="03020702040506060504" pitchFamily="66" charset="-79"/>
              </a:rPr>
              <a:t>no recordamos </a:t>
            </a:r>
          </a:p>
          <a:p>
            <a:pPr algn="ctr" eaLnBrk="1" hangingPunct="1"/>
            <a:r>
              <a:rPr lang="es-ES" altLang="es-ES">
                <a:solidFill>
                  <a:srgbClr val="FFFF00"/>
                </a:solidFill>
                <a:latin typeface="Apple Chancery" panose="03020702040506060504" pitchFamily="66" charset="-79"/>
              </a:rPr>
              <a:t>a los Mártires </a:t>
            </a:r>
          </a:p>
          <a:p>
            <a:pPr algn="ctr" eaLnBrk="1" hangingPunct="1"/>
            <a:r>
              <a:rPr lang="es-ES" altLang="es-ES">
                <a:solidFill>
                  <a:srgbClr val="FFFF00"/>
                </a:solidFill>
                <a:latin typeface="Apple Chancery" panose="03020702040506060504" pitchFamily="66" charset="-79"/>
              </a:rPr>
              <a:t>del mismo modo que recordamos </a:t>
            </a:r>
          </a:p>
          <a:p>
            <a:pPr algn="ctr" eaLnBrk="1" hangingPunct="1"/>
            <a:r>
              <a:rPr lang="es-ES" altLang="es-ES">
                <a:solidFill>
                  <a:srgbClr val="FFFF00"/>
                </a:solidFill>
                <a:latin typeface="Apple Chancery" panose="03020702040506060504" pitchFamily="66" charset="-79"/>
              </a:rPr>
              <a:t>a los demás, </a:t>
            </a:r>
          </a:p>
          <a:p>
            <a:pPr algn="ctr" eaLnBrk="1" hangingPunct="1"/>
            <a:r>
              <a:rPr lang="es-ES" altLang="es-ES">
                <a:solidFill>
                  <a:srgbClr val="FFFF00"/>
                </a:solidFill>
                <a:latin typeface="Apple Chancery" panose="03020702040506060504" pitchFamily="66" charset="-79"/>
              </a:rPr>
              <a:t>que descansan </a:t>
            </a:r>
          </a:p>
          <a:p>
            <a:pPr algn="ctr" eaLnBrk="1" hangingPunct="1"/>
            <a:r>
              <a:rPr lang="es-ES" altLang="es-ES">
                <a:solidFill>
                  <a:srgbClr val="FFFF00"/>
                </a:solidFill>
                <a:latin typeface="Apple Chancery" panose="03020702040506060504" pitchFamily="66" charset="-79"/>
              </a:rPr>
              <a:t>en paz, para </a:t>
            </a:r>
          </a:p>
          <a:p>
            <a:pPr algn="ctr" eaLnBrk="1" hangingPunct="1"/>
            <a:r>
              <a:rPr lang="es-ES" altLang="es-ES">
                <a:solidFill>
                  <a:srgbClr val="FFFF00"/>
                </a:solidFill>
                <a:latin typeface="Apple Chancery" panose="03020702040506060504" pitchFamily="66" charset="-79"/>
              </a:rPr>
              <a:t>rogar por ellos, sino más bien </a:t>
            </a:r>
          </a:p>
          <a:p>
            <a:pPr algn="ctr" eaLnBrk="1" hangingPunct="1"/>
            <a:r>
              <a:rPr lang="es-ES" altLang="es-ES">
                <a:solidFill>
                  <a:srgbClr val="FFFF00"/>
                </a:solidFill>
                <a:latin typeface="Apple Chancery" panose="03020702040506060504" pitchFamily="66" charset="-79"/>
              </a:rPr>
              <a:t>para que ellos intercedan</a:t>
            </a:r>
          </a:p>
          <a:p>
            <a:pPr algn="ctr" eaLnBrk="1" hangingPunct="1"/>
            <a:r>
              <a:rPr lang="es-ES" altLang="es-ES">
                <a:solidFill>
                  <a:srgbClr val="FFFF00"/>
                </a:solidFill>
                <a:latin typeface="Apple Chancery" panose="03020702040506060504" pitchFamily="66" charset="-79"/>
              </a:rPr>
              <a:t>por nosotros”</a:t>
            </a:r>
          </a:p>
          <a:p>
            <a:pPr algn="r" eaLnBrk="1" hangingPunct="1"/>
            <a:r>
              <a:rPr lang="es-ES" altLang="es-ES">
                <a:solidFill>
                  <a:srgbClr val="FFFF00"/>
                </a:solidFill>
                <a:latin typeface="Apple Chancery" panose="03020702040506060504" pitchFamily="66" charset="-79"/>
              </a:rPr>
              <a:t>S</a:t>
            </a:r>
            <a:r>
              <a:rPr lang="es-ES" altLang="es-ES" sz="2000">
                <a:solidFill>
                  <a:srgbClr val="FFFF00"/>
                </a:solidFill>
                <a:latin typeface="Apple Chancery" panose="03020702040506060504" pitchFamily="66" charset="-79"/>
              </a:rPr>
              <a:t>. Agustín</a:t>
            </a:r>
          </a:p>
        </p:txBody>
      </p:sp>
    </p:spTree>
  </p:cSld>
  <p:clrMapOvr>
    <a:masterClrMapping/>
  </p:clrMapOvr>
  <p:transition spd="slow" advTm="32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3000" fill="hold"/>
                                        <p:tgtEl>
                                          <p:spTgt spid="3"/>
                                        </p:tgtEl>
                                        <p:attrNameLst>
                                          <p:attrName>ppt_x</p:attrName>
                                        </p:attrNameLst>
                                      </p:cBhvr>
                                      <p:tavLst>
                                        <p:tav tm="0">
                                          <p:val>
                                            <p:strVal val="1+#ppt_w/2"/>
                                          </p:val>
                                        </p:tav>
                                        <p:tav tm="100000">
                                          <p:val>
                                            <p:strVal val="#ppt_x"/>
                                          </p:val>
                                        </p:tav>
                                      </p:tavLst>
                                    </p:anim>
                                    <p:anim calcmode="lin" valueType="num">
                                      <p:cBhvr additive="base">
                                        <p:cTn id="8" dur="3000" fill="hold"/>
                                        <p:tgtEl>
                                          <p:spTgt spid="3"/>
                                        </p:tgtEl>
                                        <p:attrNameLst>
                                          <p:attrName>ppt_y</p:attrName>
                                        </p:attrNameLst>
                                      </p:cBhvr>
                                      <p:tavLst>
                                        <p:tav tm="0">
                                          <p:val>
                                            <p:strVal val="#ppt_y"/>
                                          </p:val>
                                        </p:tav>
                                        <p:tav tm="100000">
                                          <p:val>
                                            <p:strVal val="#ppt_y"/>
                                          </p:val>
                                        </p:tav>
                                      </p:tavLst>
                                    </p:anim>
                                  </p:childTnLst>
                                </p:cTn>
                              </p:par>
                              <p:par>
                                <p:cTn id="9" presetID="20"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edge">
                                      <p:cBhvr>
                                        <p:cTn id="11" dur="5000"/>
                                        <p:tgtEl>
                                          <p:spTgt spid="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6" presetClass="entr" presetSubtype="0" fill="hold" grpId="0" nodeType="clickEffect">
                                  <p:stCondLst>
                                    <p:cond delay="0"/>
                                  </p:stCondLst>
                                  <p:iterate type="lt">
                                    <p:tmPct val="10000"/>
                                  </p:iterate>
                                  <p:childTnLst>
                                    <p:set>
                                      <p:cBhvr>
                                        <p:cTn id="15" dur="1" fill="hold">
                                          <p:stCondLst>
                                            <p:cond delay="0"/>
                                          </p:stCondLst>
                                        </p:cTn>
                                        <p:tgtEl>
                                          <p:spTgt spid="44040"/>
                                        </p:tgtEl>
                                        <p:attrNameLst>
                                          <p:attrName>style.visibility</p:attrName>
                                        </p:attrNameLst>
                                      </p:cBhvr>
                                      <p:to>
                                        <p:strVal val="visible"/>
                                      </p:to>
                                    </p:set>
                                    <p:anim by="(-#ppt_w*2)" calcmode="lin" valueType="num">
                                      <p:cBhvr rctx="PPT">
                                        <p:cTn id="16" dur="500" autoRev="1" fill="hold">
                                          <p:stCondLst>
                                            <p:cond delay="0"/>
                                          </p:stCondLst>
                                        </p:cTn>
                                        <p:tgtEl>
                                          <p:spTgt spid="44040"/>
                                        </p:tgtEl>
                                        <p:attrNameLst>
                                          <p:attrName>ppt_w</p:attrName>
                                        </p:attrNameLst>
                                      </p:cBhvr>
                                    </p:anim>
                                    <p:anim by="(#ppt_w*0.50)" calcmode="lin" valueType="num">
                                      <p:cBhvr>
                                        <p:cTn id="17" dur="500" decel="50000" autoRev="1" fill="hold">
                                          <p:stCondLst>
                                            <p:cond delay="0"/>
                                          </p:stCondLst>
                                        </p:cTn>
                                        <p:tgtEl>
                                          <p:spTgt spid="44040"/>
                                        </p:tgtEl>
                                        <p:attrNameLst>
                                          <p:attrName>ppt_x</p:attrName>
                                        </p:attrNameLst>
                                      </p:cBhvr>
                                    </p:anim>
                                    <p:anim from="(-#ppt_h/2)" to="(#ppt_y)" calcmode="lin" valueType="num">
                                      <p:cBhvr>
                                        <p:cTn id="18" dur="1000" fill="hold">
                                          <p:stCondLst>
                                            <p:cond delay="0"/>
                                          </p:stCondLst>
                                        </p:cTn>
                                        <p:tgtEl>
                                          <p:spTgt spid="44040"/>
                                        </p:tgtEl>
                                        <p:attrNameLst>
                                          <p:attrName>ppt_y</p:attrName>
                                        </p:attrNameLst>
                                      </p:cBhvr>
                                    </p:anim>
                                    <p:animRot by="21600000">
                                      <p:cBhvr>
                                        <p:cTn id="19" dur="1000" fill="hold">
                                          <p:stCondLst>
                                            <p:cond delay="0"/>
                                          </p:stCondLst>
                                        </p:cTn>
                                        <p:tgtEl>
                                          <p:spTgt spid="440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404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0">
            <a:extLst>
              <a:ext uri="{FF2B5EF4-FFF2-40B4-BE49-F238E27FC236}">
                <a16:creationId xmlns:a16="http://schemas.microsoft.com/office/drawing/2014/main" id="{68C3099F-20EA-0BCA-4901-60770B7D988A}"/>
              </a:ext>
            </a:extLst>
          </p:cNvPr>
          <p:cNvSpPr>
            <a:spLocks noChangeArrowheads="1"/>
          </p:cNvSpPr>
          <p:nvPr/>
        </p:nvSpPr>
        <p:spPr bwMode="auto">
          <a:xfrm flipH="1">
            <a:off x="0" y="0"/>
            <a:ext cx="9144000" cy="6858000"/>
          </a:xfrm>
          <a:prstGeom prst="rect">
            <a:avLst/>
          </a:prstGeom>
          <a:gradFill rotWithShape="1">
            <a:gsLst>
              <a:gs pos="0">
                <a:srgbClr val="CC0000">
                  <a:gamma/>
                  <a:tint val="0"/>
                  <a:invGamma/>
                </a:srgbClr>
              </a:gs>
              <a:gs pos="100000">
                <a:srgbClr val="CC0000"/>
              </a:gs>
            </a:gsLst>
            <a:lin ang="0" scaled="1"/>
          </a:gra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sz="1800" dirty="0">
              <a:latin typeface="Calibri" charset="0"/>
              <a:ea typeface="ＭＳ Ｐゴシック" charset="0"/>
              <a:cs typeface="ＭＳ Ｐゴシック" charset="0"/>
            </a:endParaRPr>
          </a:p>
        </p:txBody>
      </p:sp>
      <p:sp>
        <p:nvSpPr>
          <p:cNvPr id="4" name="Rectangle 12">
            <a:extLst>
              <a:ext uri="{FF2B5EF4-FFF2-40B4-BE49-F238E27FC236}">
                <a16:creationId xmlns:a16="http://schemas.microsoft.com/office/drawing/2014/main" id="{9C2DD27C-60F0-CD15-0761-94CCC8601196}"/>
              </a:ext>
            </a:extLst>
          </p:cNvPr>
          <p:cNvSpPr>
            <a:spLocks noChangeArrowheads="1"/>
          </p:cNvSpPr>
          <p:nvPr/>
        </p:nvSpPr>
        <p:spPr bwMode="auto">
          <a:xfrm>
            <a:off x="153988" y="217488"/>
            <a:ext cx="8801100" cy="6503987"/>
          </a:xfrm>
          <a:prstGeom prst="rect">
            <a:avLst/>
          </a:prstGeom>
          <a:noFill/>
          <a:ln w="9525">
            <a:solidFill>
              <a:srgbClr val="0000FF"/>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sz="1800">
              <a:latin typeface="Calibri" charset="0"/>
              <a:ea typeface="ＭＳ Ｐゴシック" charset="0"/>
            </a:endParaRPr>
          </a:p>
        </p:txBody>
      </p:sp>
      <p:sp>
        <p:nvSpPr>
          <p:cNvPr id="41987" name="Rectángulo 1">
            <a:extLst>
              <a:ext uri="{FF2B5EF4-FFF2-40B4-BE49-F238E27FC236}">
                <a16:creationId xmlns:a16="http://schemas.microsoft.com/office/drawing/2014/main" id="{4B2D3328-61A8-2032-AAFC-CE16F6C766CA}"/>
              </a:ext>
            </a:extLst>
          </p:cNvPr>
          <p:cNvSpPr>
            <a:spLocks noChangeArrowheads="1"/>
          </p:cNvSpPr>
          <p:nvPr/>
        </p:nvSpPr>
        <p:spPr bwMode="auto">
          <a:xfrm>
            <a:off x="409575" y="242888"/>
            <a:ext cx="64484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s-ES_tradnl" altLang="es-ES"/>
              <a:t> </a:t>
            </a:r>
          </a:p>
        </p:txBody>
      </p:sp>
      <p:pic>
        <p:nvPicPr>
          <p:cNvPr id="41988" name="Imagen 1" descr="032. Cuerpo inferior y medio copia.jpg">
            <a:extLst>
              <a:ext uri="{FF2B5EF4-FFF2-40B4-BE49-F238E27FC236}">
                <a16:creationId xmlns:a16="http://schemas.microsoft.com/office/drawing/2014/main" id="{46A779E8-C242-0579-BE9F-8E55C9CAD38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21250" y="217488"/>
            <a:ext cx="4033838" cy="650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Imagen 4" descr="S. Juan.jpg">
            <a:extLst>
              <a:ext uri="{FF2B5EF4-FFF2-40B4-BE49-F238E27FC236}">
                <a16:creationId xmlns:a16="http://schemas.microsoft.com/office/drawing/2014/main" id="{CE1EC603-810B-98A7-9893-41A88DD956E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74788" y="898525"/>
            <a:ext cx="1317625" cy="186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0" name="CuadroTexto 1">
            <a:extLst>
              <a:ext uri="{FF2B5EF4-FFF2-40B4-BE49-F238E27FC236}">
                <a16:creationId xmlns:a16="http://schemas.microsoft.com/office/drawing/2014/main" id="{604ECE1D-5623-0979-5B46-D71EC60FF359}"/>
              </a:ext>
            </a:extLst>
          </p:cNvPr>
          <p:cNvSpPr txBox="1">
            <a:spLocks noChangeArrowheads="1"/>
          </p:cNvSpPr>
          <p:nvPr/>
        </p:nvSpPr>
        <p:spPr bwMode="auto">
          <a:xfrm>
            <a:off x="736600" y="3289300"/>
            <a:ext cx="2824163"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s-ES" altLang="es-ES">
                <a:solidFill>
                  <a:srgbClr val="FFFF00"/>
                </a:solidFill>
                <a:latin typeface="Apple Chancery" panose="03020702040506060504" pitchFamily="66" charset="-79"/>
              </a:rPr>
              <a:t>La restauración</a:t>
            </a:r>
          </a:p>
          <a:p>
            <a:pPr algn="ctr" eaLnBrk="1" hangingPunct="1"/>
            <a:r>
              <a:rPr lang="es-ES" altLang="es-ES">
                <a:solidFill>
                  <a:srgbClr val="FFFF00"/>
                </a:solidFill>
                <a:latin typeface="Apple Chancery" panose="03020702040506060504" pitchFamily="66" charset="-79"/>
              </a:rPr>
              <a:t>del</a:t>
            </a:r>
          </a:p>
          <a:p>
            <a:pPr algn="ctr" eaLnBrk="1" hangingPunct="1"/>
            <a:r>
              <a:rPr lang="es-ES" altLang="es-ES">
                <a:solidFill>
                  <a:srgbClr val="FFFF00"/>
                </a:solidFill>
                <a:latin typeface="Apple Chancery" panose="03020702040506060504" pitchFamily="66" charset="-79"/>
              </a:rPr>
              <a:t>San Juanito</a:t>
            </a:r>
          </a:p>
          <a:p>
            <a:pPr algn="ctr" eaLnBrk="1" hangingPunct="1"/>
            <a:r>
              <a:rPr lang="es-ES" altLang="es-ES">
                <a:solidFill>
                  <a:srgbClr val="FFFF00"/>
                </a:solidFill>
                <a:latin typeface="Apple Chancery" panose="03020702040506060504" pitchFamily="66" charset="-79"/>
              </a:rPr>
              <a:t>debe ser un signo</a:t>
            </a:r>
          </a:p>
          <a:p>
            <a:pPr algn="ctr" eaLnBrk="1" hangingPunct="1"/>
            <a:r>
              <a:rPr lang="es-ES" altLang="es-ES">
                <a:solidFill>
                  <a:srgbClr val="FFFF00"/>
                </a:solidFill>
                <a:latin typeface="Apple Chancery" panose="03020702040506060504" pitchFamily="66" charset="-79"/>
              </a:rPr>
              <a:t>para la </a:t>
            </a:r>
          </a:p>
          <a:p>
            <a:pPr algn="ctr" eaLnBrk="1" hangingPunct="1"/>
            <a:r>
              <a:rPr lang="es-ES" altLang="es-ES">
                <a:solidFill>
                  <a:srgbClr val="FFFF00"/>
                </a:solidFill>
                <a:latin typeface="Apple Chancery" panose="03020702040506060504" pitchFamily="66" charset="-79"/>
              </a:rPr>
              <a:t>comunidad</a:t>
            </a:r>
          </a:p>
          <a:p>
            <a:pPr algn="ctr" eaLnBrk="1" hangingPunct="1"/>
            <a:r>
              <a:rPr lang="es-ES" altLang="es-ES">
                <a:solidFill>
                  <a:srgbClr val="FFFF00"/>
                </a:solidFill>
                <a:latin typeface="Apple Chancery" panose="03020702040506060504" pitchFamily="66" charset="-79"/>
              </a:rPr>
              <a:t>cristiana</a:t>
            </a:r>
          </a:p>
        </p:txBody>
      </p:sp>
      <p:sp>
        <p:nvSpPr>
          <p:cNvPr id="41991" name="CuadroTexto 6">
            <a:extLst>
              <a:ext uri="{FF2B5EF4-FFF2-40B4-BE49-F238E27FC236}">
                <a16:creationId xmlns:a16="http://schemas.microsoft.com/office/drawing/2014/main" id="{38AF94EF-238E-769F-F4CA-1F5A5A19C49A}"/>
              </a:ext>
            </a:extLst>
          </p:cNvPr>
          <p:cNvSpPr txBox="1">
            <a:spLocks noChangeArrowheads="1"/>
          </p:cNvSpPr>
          <p:nvPr/>
        </p:nvSpPr>
        <p:spPr bwMode="auto">
          <a:xfrm>
            <a:off x="153988" y="6191250"/>
            <a:ext cx="3975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s-ES" altLang="es-ES" sz="1800" dirty="0" err="1"/>
              <a:t>ubedaiglesiadigital.es</a:t>
            </a:r>
            <a:endParaRPr lang="es-ES" altLang="es-ES" sz="1800" dirty="0"/>
          </a:p>
        </p:txBody>
      </p:sp>
      <p:sp>
        <p:nvSpPr>
          <p:cNvPr id="41992" name="CuadroTexto 8">
            <a:extLst>
              <a:ext uri="{FF2B5EF4-FFF2-40B4-BE49-F238E27FC236}">
                <a16:creationId xmlns:a16="http://schemas.microsoft.com/office/drawing/2014/main" id="{C26CF42B-60C6-1022-A253-FA223019CB72}"/>
              </a:ext>
            </a:extLst>
          </p:cNvPr>
          <p:cNvSpPr txBox="1">
            <a:spLocks noChangeArrowheads="1"/>
          </p:cNvSpPr>
          <p:nvPr/>
        </p:nvSpPr>
        <p:spPr bwMode="auto">
          <a:xfrm>
            <a:off x="3390900" y="5738813"/>
            <a:ext cx="6778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s-ES" altLang="es-ES"/>
              <a:t>efm</a:t>
            </a:r>
          </a:p>
        </p:txBody>
      </p:sp>
    </p:spTree>
  </p:cSld>
  <p:clrMapOvr>
    <a:masterClrMapping/>
  </p:clrMapOvr>
  <p:transition spd="slow" advTm="13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3000" fill="hold"/>
                                        <p:tgtEl>
                                          <p:spTgt spid="3"/>
                                        </p:tgtEl>
                                        <p:attrNameLst>
                                          <p:attrName>ppt_x</p:attrName>
                                        </p:attrNameLst>
                                      </p:cBhvr>
                                      <p:tavLst>
                                        <p:tav tm="0">
                                          <p:val>
                                            <p:strVal val="1+#ppt_w/2"/>
                                          </p:val>
                                        </p:tav>
                                        <p:tav tm="100000">
                                          <p:val>
                                            <p:strVal val="#ppt_x"/>
                                          </p:val>
                                        </p:tav>
                                      </p:tavLst>
                                    </p:anim>
                                    <p:anim calcmode="lin" valueType="num">
                                      <p:cBhvr additive="base">
                                        <p:cTn id="8" dur="3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0">
            <a:extLst>
              <a:ext uri="{FF2B5EF4-FFF2-40B4-BE49-F238E27FC236}">
                <a16:creationId xmlns:a16="http://schemas.microsoft.com/office/drawing/2014/main" id="{A08BC6A1-CEAB-41BF-0021-D66A3C04D8C1}"/>
              </a:ext>
            </a:extLst>
          </p:cNvPr>
          <p:cNvSpPr>
            <a:spLocks noChangeArrowheads="1"/>
          </p:cNvSpPr>
          <p:nvPr/>
        </p:nvSpPr>
        <p:spPr bwMode="auto">
          <a:xfrm flipH="1">
            <a:off x="0" y="0"/>
            <a:ext cx="9144000" cy="6858000"/>
          </a:xfrm>
          <a:prstGeom prst="rect">
            <a:avLst/>
          </a:prstGeom>
          <a:gradFill rotWithShape="1">
            <a:gsLst>
              <a:gs pos="0">
                <a:srgbClr val="CC0000">
                  <a:gamma/>
                  <a:tint val="0"/>
                  <a:invGamma/>
                </a:srgbClr>
              </a:gs>
              <a:gs pos="100000">
                <a:srgbClr val="CC0000"/>
              </a:gs>
            </a:gsLst>
            <a:lin ang="0" scaled="1"/>
          </a:gra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r>
              <a:rPr lang="es-ES" sz="1800" dirty="0">
                <a:latin typeface="Calibri" charset="0"/>
                <a:ea typeface="ＭＳ Ｐゴシック" charset="0"/>
                <a:cs typeface="ＭＳ Ｐゴシック" charset="0"/>
              </a:rPr>
              <a:t>  </a:t>
            </a:r>
            <a:r>
              <a:rPr lang="es-ES" sz="4000" dirty="0">
                <a:solidFill>
                  <a:srgbClr val="FFFF00"/>
                </a:solidFill>
                <a:latin typeface="Apple Chancery"/>
                <a:ea typeface="ＭＳ Ｐゴシック" charset="0"/>
                <a:cs typeface="Apple Chancery"/>
              </a:rPr>
              <a:t>FIN</a:t>
            </a:r>
          </a:p>
        </p:txBody>
      </p:sp>
      <p:sp>
        <p:nvSpPr>
          <p:cNvPr id="4" name="Rectangle 12">
            <a:extLst>
              <a:ext uri="{FF2B5EF4-FFF2-40B4-BE49-F238E27FC236}">
                <a16:creationId xmlns:a16="http://schemas.microsoft.com/office/drawing/2014/main" id="{287C9FC0-EBF7-9639-27BC-F24C2BEED3FA}"/>
              </a:ext>
            </a:extLst>
          </p:cNvPr>
          <p:cNvSpPr>
            <a:spLocks noChangeArrowheads="1"/>
          </p:cNvSpPr>
          <p:nvPr/>
        </p:nvSpPr>
        <p:spPr bwMode="auto">
          <a:xfrm>
            <a:off x="153988" y="217488"/>
            <a:ext cx="8801100" cy="6503987"/>
          </a:xfrm>
          <a:prstGeom prst="rect">
            <a:avLst/>
          </a:prstGeom>
          <a:noFill/>
          <a:ln w="9525">
            <a:solidFill>
              <a:srgbClr val="0000FF"/>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sz="1800">
              <a:latin typeface="Calibri" charset="0"/>
              <a:ea typeface="ＭＳ Ｐゴシック" charset="0"/>
            </a:endParaRPr>
          </a:p>
        </p:txBody>
      </p:sp>
      <p:sp>
        <p:nvSpPr>
          <p:cNvPr id="43011" name="Rectángulo 1">
            <a:extLst>
              <a:ext uri="{FF2B5EF4-FFF2-40B4-BE49-F238E27FC236}">
                <a16:creationId xmlns:a16="http://schemas.microsoft.com/office/drawing/2014/main" id="{19C81326-D1AB-4F1F-1A47-CF86F56DA1E0}"/>
              </a:ext>
            </a:extLst>
          </p:cNvPr>
          <p:cNvSpPr>
            <a:spLocks noChangeArrowheads="1"/>
          </p:cNvSpPr>
          <p:nvPr/>
        </p:nvSpPr>
        <p:spPr bwMode="auto">
          <a:xfrm>
            <a:off x="409575" y="242888"/>
            <a:ext cx="64484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s-ES_tradnl" altLang="es-ES"/>
              <a:t> </a:t>
            </a:r>
          </a:p>
        </p:txBody>
      </p:sp>
      <p:sp>
        <p:nvSpPr>
          <p:cNvPr id="43012" name="CuadroTexto 1">
            <a:extLst>
              <a:ext uri="{FF2B5EF4-FFF2-40B4-BE49-F238E27FC236}">
                <a16:creationId xmlns:a16="http://schemas.microsoft.com/office/drawing/2014/main" id="{4ED86DCF-E9C6-9908-C251-A97DA73F6B37}"/>
              </a:ext>
            </a:extLst>
          </p:cNvPr>
          <p:cNvSpPr txBox="1">
            <a:spLocks noChangeArrowheads="1"/>
          </p:cNvSpPr>
          <p:nvPr/>
        </p:nvSpPr>
        <p:spPr bwMode="auto">
          <a:xfrm>
            <a:off x="153988" y="6122988"/>
            <a:ext cx="46878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s-ES" altLang="es-ES" dirty="0" err="1">
                <a:solidFill>
                  <a:srgbClr val="FFFF00"/>
                </a:solidFill>
                <a:latin typeface="Apple Chancery" panose="03020702040506060504" pitchFamily="66" charset="-79"/>
              </a:rPr>
              <a:t>ubedaiglesiadigital.es</a:t>
            </a:r>
            <a:endParaRPr lang="es-ES" altLang="es-ES" dirty="0">
              <a:solidFill>
                <a:srgbClr val="FFFF00"/>
              </a:solidFill>
              <a:latin typeface="Apple Chancery" panose="03020702040506060504" pitchFamily="66" charset="-79"/>
            </a:endParaRPr>
          </a:p>
        </p:txBody>
      </p:sp>
    </p:spTree>
  </p:cSld>
  <p:clrMapOvr>
    <a:masterClrMapping/>
  </p:clrMapOvr>
  <p:transition spd="slow" advTm="5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3000" fill="hold"/>
                                        <p:tgtEl>
                                          <p:spTgt spid="3"/>
                                        </p:tgtEl>
                                        <p:attrNameLst>
                                          <p:attrName>ppt_x</p:attrName>
                                        </p:attrNameLst>
                                      </p:cBhvr>
                                      <p:tavLst>
                                        <p:tav tm="0">
                                          <p:val>
                                            <p:strVal val="1+#ppt_w/2"/>
                                          </p:val>
                                        </p:tav>
                                        <p:tav tm="100000">
                                          <p:val>
                                            <p:strVal val="#ppt_x"/>
                                          </p:val>
                                        </p:tav>
                                      </p:tavLst>
                                    </p:anim>
                                    <p:anim calcmode="lin" valueType="num">
                                      <p:cBhvr additive="base">
                                        <p:cTn id="8" dur="3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0">
            <a:extLst>
              <a:ext uri="{FF2B5EF4-FFF2-40B4-BE49-F238E27FC236}">
                <a16:creationId xmlns:a16="http://schemas.microsoft.com/office/drawing/2014/main" id="{C207EE6F-D0C8-F58C-6F51-7FD6E3AE4009}"/>
              </a:ext>
            </a:extLst>
          </p:cNvPr>
          <p:cNvSpPr>
            <a:spLocks noChangeArrowheads="1"/>
          </p:cNvSpPr>
          <p:nvPr/>
        </p:nvSpPr>
        <p:spPr bwMode="auto">
          <a:xfrm>
            <a:off x="0" y="0"/>
            <a:ext cx="9144000" cy="6858000"/>
          </a:xfrm>
          <a:prstGeom prst="rect">
            <a:avLst/>
          </a:prstGeom>
          <a:gradFill rotWithShape="1">
            <a:gsLst>
              <a:gs pos="0">
                <a:srgbClr val="CC0000">
                  <a:gamma/>
                  <a:tint val="0"/>
                  <a:invGamma/>
                </a:srgbClr>
              </a:gs>
              <a:gs pos="100000">
                <a:srgbClr val="CC0000"/>
              </a:gs>
            </a:gsLst>
            <a:lin ang="0" scaled="1"/>
          </a:gra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sz="1800" dirty="0">
              <a:latin typeface="Calibri" charset="0"/>
              <a:ea typeface="ＭＳ Ｐゴシック" charset="0"/>
              <a:cs typeface="ＭＳ Ｐゴシック" charset="0"/>
            </a:endParaRPr>
          </a:p>
        </p:txBody>
      </p:sp>
      <p:sp>
        <p:nvSpPr>
          <p:cNvPr id="4" name="Rectangle 12">
            <a:extLst>
              <a:ext uri="{FF2B5EF4-FFF2-40B4-BE49-F238E27FC236}">
                <a16:creationId xmlns:a16="http://schemas.microsoft.com/office/drawing/2014/main" id="{F1FDF6C5-23B6-DD5C-AB60-407A91B5B036}"/>
              </a:ext>
            </a:extLst>
          </p:cNvPr>
          <p:cNvSpPr>
            <a:spLocks noChangeArrowheads="1"/>
          </p:cNvSpPr>
          <p:nvPr/>
        </p:nvSpPr>
        <p:spPr bwMode="auto">
          <a:xfrm>
            <a:off x="153988" y="217488"/>
            <a:ext cx="8801100" cy="6503987"/>
          </a:xfrm>
          <a:prstGeom prst="rect">
            <a:avLst/>
          </a:prstGeom>
          <a:noFill/>
          <a:ln w="9525">
            <a:solidFill>
              <a:srgbClr val="0000FF"/>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sz="1800">
              <a:latin typeface="Calibri" charset="0"/>
              <a:ea typeface="ＭＳ Ｐゴシック" charset="0"/>
            </a:endParaRPr>
          </a:p>
        </p:txBody>
      </p:sp>
      <p:sp>
        <p:nvSpPr>
          <p:cNvPr id="16387" name="Rectángulo 1">
            <a:extLst>
              <a:ext uri="{FF2B5EF4-FFF2-40B4-BE49-F238E27FC236}">
                <a16:creationId xmlns:a16="http://schemas.microsoft.com/office/drawing/2014/main" id="{BC042C54-365C-B9C4-AFB0-C7A301091A9B}"/>
              </a:ext>
            </a:extLst>
          </p:cNvPr>
          <p:cNvSpPr>
            <a:spLocks noChangeArrowheads="1"/>
          </p:cNvSpPr>
          <p:nvPr/>
        </p:nvSpPr>
        <p:spPr bwMode="auto">
          <a:xfrm>
            <a:off x="153988" y="217488"/>
            <a:ext cx="4984750" cy="646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s-ES" altLang="es-ES" sz="1800" b="1" i="1"/>
              <a:t>El 18 de julio</a:t>
            </a:r>
            <a:r>
              <a:rPr lang="es-ES" altLang="es-ES" sz="1800" i="1"/>
              <a:t>, sábado, por la tarde,  </a:t>
            </a:r>
          </a:p>
          <a:p>
            <a:pPr algn="ctr" eaLnBrk="1" hangingPunct="1"/>
            <a:r>
              <a:rPr lang="es-ES" altLang="es-ES" sz="1800" b="1" i="1"/>
              <a:t>José Mª Poyatos </a:t>
            </a:r>
            <a:r>
              <a:rPr lang="es-ES" altLang="es-ES" sz="1800" i="1"/>
              <a:t>y su hermana María del Castillo, van al rosario en la Trinidad, y observan un cierto nerviosismo en los grupos de los hombres, </a:t>
            </a:r>
          </a:p>
          <a:p>
            <a:pPr algn="ctr" eaLnBrk="1" hangingPunct="1"/>
            <a:r>
              <a:rPr lang="es-ES" altLang="es-ES" sz="1800" i="1"/>
              <a:t>más de los acostumbrados, que están en la plaza, </a:t>
            </a:r>
          </a:p>
          <a:p>
            <a:pPr algn="ctr" eaLnBrk="1" hangingPunct="1"/>
            <a:r>
              <a:rPr lang="es-ES" altLang="es-ES" sz="1800" i="1"/>
              <a:t>y se van a su casa, preocupados. </a:t>
            </a:r>
          </a:p>
          <a:p>
            <a:pPr algn="ctr" eaLnBrk="1" hangingPunct="1"/>
            <a:r>
              <a:rPr lang="es-ES" altLang="es-ES" sz="1800" i="1"/>
              <a:t>Le toca trabajar y pasa la noche en la fábrica orujera de Lara, en la carretera de Jódar</a:t>
            </a:r>
          </a:p>
          <a:p>
            <a:pPr algn="ctr" eaLnBrk="1" hangingPunct="1"/>
            <a:endParaRPr lang="es-ES" altLang="es-ES" sz="1800" b="1" i="1"/>
          </a:p>
          <a:p>
            <a:pPr algn="ctr" eaLnBrk="1" hangingPunct="1"/>
            <a:r>
              <a:rPr lang="es-ES" altLang="es-ES" sz="1800" b="1" i="1"/>
              <a:t>El</a:t>
            </a:r>
            <a:r>
              <a:rPr lang="es-ES" altLang="es-ES" sz="1800" i="1"/>
              <a:t> </a:t>
            </a:r>
            <a:r>
              <a:rPr lang="es-ES" altLang="es-ES" sz="1800" b="1" i="1"/>
              <a:t>Domingo 19, por la mañana </a:t>
            </a:r>
            <a:r>
              <a:rPr lang="es-ES" altLang="es-ES" sz="1800" i="1"/>
              <a:t> vuelve a casa. </a:t>
            </a:r>
          </a:p>
          <a:p>
            <a:pPr algn="ctr" eaLnBrk="1" hangingPunct="1"/>
            <a:r>
              <a:rPr lang="es-ES" altLang="es-ES" sz="1800" i="1"/>
              <a:t>Por “precaución” en vez de venirse por el paseo del León, se viene por detrás de las casas. </a:t>
            </a:r>
          </a:p>
          <a:p>
            <a:pPr algn="ctr" eaLnBrk="1" hangingPunct="1"/>
            <a:r>
              <a:rPr lang="es-ES" altLang="es-ES" sz="1800" i="1"/>
              <a:t>Decide no ir a misa, porque tiene conocimiento</a:t>
            </a:r>
          </a:p>
          <a:p>
            <a:pPr algn="ctr" eaLnBrk="1" hangingPunct="1"/>
            <a:r>
              <a:rPr lang="es-ES" altLang="es-ES" sz="1800" i="1"/>
              <a:t> de que están encarcelando </a:t>
            </a:r>
          </a:p>
          <a:p>
            <a:pPr algn="ctr" eaLnBrk="1" hangingPunct="1"/>
            <a:r>
              <a:rPr lang="es-ES" altLang="es-ES" sz="1800" i="1"/>
              <a:t>a algunas personas.</a:t>
            </a:r>
          </a:p>
          <a:p>
            <a:pPr algn="ctr" eaLnBrk="1" hangingPunct="1"/>
            <a:r>
              <a:rPr lang="es-ES" altLang="es-ES" sz="1800" b="1" i="1"/>
              <a:t>Por la tarde vienen a por él</a:t>
            </a:r>
            <a:r>
              <a:rPr lang="es-ES" altLang="es-ES" sz="1800" i="1"/>
              <a:t>, lo llevan al cuartelillo en la plaza Vieja  y lo retienen. </a:t>
            </a:r>
          </a:p>
          <a:p>
            <a:pPr algn="ctr" eaLnBrk="1" hangingPunct="1"/>
            <a:r>
              <a:rPr lang="es-ES" altLang="es-ES" sz="1800" i="1"/>
              <a:t>Después de varios días, lo sueltan  y se recluye en su casa, sin salir,  ya que un piquete de milicianos están aguardando a que salga, para darle el “alto” y matarlo con la excusa de huida. </a:t>
            </a:r>
          </a:p>
          <a:p>
            <a:pPr algn="ctr" eaLnBrk="1" hangingPunct="1"/>
            <a:r>
              <a:rPr lang="es-ES" altLang="es-ES" sz="1800" i="1"/>
              <a:t>Su única ocupación en este tiempo de reclusión </a:t>
            </a:r>
          </a:p>
          <a:p>
            <a:pPr algn="ctr" eaLnBrk="1" hangingPunct="1"/>
            <a:r>
              <a:rPr lang="es-ES" altLang="es-ES" sz="1800" i="1"/>
              <a:t>será la oración y los libros.</a:t>
            </a:r>
            <a:r>
              <a:rPr lang="es-ES_tradnl" altLang="es-ES" sz="1800" i="1"/>
              <a:t> </a:t>
            </a:r>
            <a:endParaRPr lang="es-ES" altLang="es-ES" sz="1800" i="1"/>
          </a:p>
        </p:txBody>
      </p:sp>
      <p:pic>
        <p:nvPicPr>
          <p:cNvPr id="17412" name="Imagen 1" descr="real 24.jpg">
            <a:extLst>
              <a:ext uri="{FF2B5EF4-FFF2-40B4-BE49-F238E27FC236}">
                <a16:creationId xmlns:a16="http://schemas.microsoft.com/office/drawing/2014/main" id="{F73FE61C-8F85-CCC1-0338-C5D3490CF4A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91163" y="217488"/>
            <a:ext cx="3463925" cy="531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CuadroTexto 1">
            <a:extLst>
              <a:ext uri="{FF2B5EF4-FFF2-40B4-BE49-F238E27FC236}">
                <a16:creationId xmlns:a16="http://schemas.microsoft.com/office/drawing/2014/main" id="{2239010C-C55F-BFFF-5422-A591FEDC3BE2}"/>
              </a:ext>
            </a:extLst>
          </p:cNvPr>
          <p:cNvSpPr txBox="1">
            <a:spLocks noChangeArrowheads="1"/>
          </p:cNvSpPr>
          <p:nvPr/>
        </p:nvSpPr>
        <p:spPr bwMode="auto">
          <a:xfrm>
            <a:off x="6769100" y="6010275"/>
            <a:ext cx="15319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s-ES" altLang="es-ES"/>
              <a:t>El Real</a:t>
            </a:r>
          </a:p>
        </p:txBody>
      </p:sp>
    </p:spTree>
  </p:cSld>
  <p:clrMapOvr>
    <a:masterClrMapping/>
  </p:clrMapOvr>
  <p:transition spd="slow" advTm="40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3000" fill="hold"/>
                                        <p:tgtEl>
                                          <p:spTgt spid="3"/>
                                        </p:tgtEl>
                                        <p:attrNameLst>
                                          <p:attrName>ppt_x</p:attrName>
                                        </p:attrNameLst>
                                      </p:cBhvr>
                                      <p:tavLst>
                                        <p:tav tm="0">
                                          <p:val>
                                            <p:strVal val="1+#ppt_w/2"/>
                                          </p:val>
                                        </p:tav>
                                        <p:tav tm="100000">
                                          <p:val>
                                            <p:strVal val="#ppt_x"/>
                                          </p:val>
                                        </p:tav>
                                      </p:tavLst>
                                    </p:anim>
                                    <p:anim calcmode="lin" valueType="num">
                                      <p:cBhvr additive="base">
                                        <p:cTn id="8" dur="3000" fill="hold"/>
                                        <p:tgtEl>
                                          <p:spTgt spid="3"/>
                                        </p:tgtEl>
                                        <p:attrNameLst>
                                          <p:attrName>ppt_y</p:attrName>
                                        </p:attrNameLst>
                                      </p:cBhvr>
                                      <p:tavLst>
                                        <p:tav tm="0">
                                          <p:val>
                                            <p:strVal val="#ppt_y"/>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16387"/>
                                        </p:tgtEl>
                                        <p:attrNameLst>
                                          <p:attrName>style.visibility</p:attrName>
                                        </p:attrNameLst>
                                      </p:cBhvr>
                                      <p:to>
                                        <p:strVal val="visible"/>
                                      </p:to>
                                    </p:set>
                                    <p:animEffect transition="in" filter="fade">
                                      <p:cBhvr>
                                        <p:cTn id="11" dur="3000"/>
                                        <p:tgtEl>
                                          <p:spTgt spid="16387"/>
                                        </p:tgtEl>
                                      </p:cBhvr>
                                    </p:animEffect>
                                    <p:anim calcmode="lin" valueType="num">
                                      <p:cBhvr>
                                        <p:cTn id="12" dur="3000" fill="hold"/>
                                        <p:tgtEl>
                                          <p:spTgt spid="16387"/>
                                        </p:tgtEl>
                                        <p:attrNameLst>
                                          <p:attrName>ppt_x</p:attrName>
                                        </p:attrNameLst>
                                      </p:cBhvr>
                                      <p:tavLst>
                                        <p:tav tm="0">
                                          <p:val>
                                            <p:strVal val="#ppt_x"/>
                                          </p:val>
                                        </p:tav>
                                        <p:tav tm="100000">
                                          <p:val>
                                            <p:strVal val="#ppt_x"/>
                                          </p:val>
                                        </p:tav>
                                      </p:tavLst>
                                    </p:anim>
                                    <p:anim calcmode="lin" valueType="num">
                                      <p:cBhvr>
                                        <p:cTn id="13" dur="3000" fill="hold"/>
                                        <p:tgtEl>
                                          <p:spTgt spid="1638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38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0">
            <a:extLst>
              <a:ext uri="{FF2B5EF4-FFF2-40B4-BE49-F238E27FC236}">
                <a16:creationId xmlns:a16="http://schemas.microsoft.com/office/drawing/2014/main" id="{13B12101-A5F7-074E-476B-E5E00DD37E17}"/>
              </a:ext>
            </a:extLst>
          </p:cNvPr>
          <p:cNvSpPr>
            <a:spLocks noChangeArrowheads="1"/>
          </p:cNvSpPr>
          <p:nvPr/>
        </p:nvSpPr>
        <p:spPr bwMode="auto">
          <a:xfrm>
            <a:off x="0" y="0"/>
            <a:ext cx="9144000" cy="6858000"/>
          </a:xfrm>
          <a:prstGeom prst="rect">
            <a:avLst/>
          </a:prstGeom>
          <a:gradFill rotWithShape="1">
            <a:gsLst>
              <a:gs pos="0">
                <a:srgbClr val="CC0000">
                  <a:gamma/>
                  <a:tint val="0"/>
                  <a:invGamma/>
                </a:srgbClr>
              </a:gs>
              <a:gs pos="100000">
                <a:srgbClr val="CC0000"/>
              </a:gs>
            </a:gsLst>
            <a:lin ang="0" scaled="1"/>
          </a:gra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sz="1800" dirty="0">
              <a:latin typeface="Calibri" charset="0"/>
              <a:ea typeface="ＭＳ Ｐゴシック" charset="0"/>
              <a:cs typeface="ＭＳ Ｐゴシック" charset="0"/>
            </a:endParaRPr>
          </a:p>
        </p:txBody>
      </p:sp>
      <p:sp>
        <p:nvSpPr>
          <p:cNvPr id="4" name="Rectangle 12">
            <a:extLst>
              <a:ext uri="{FF2B5EF4-FFF2-40B4-BE49-F238E27FC236}">
                <a16:creationId xmlns:a16="http://schemas.microsoft.com/office/drawing/2014/main" id="{6617CF7A-60C3-71AB-911E-1127BCBEED9E}"/>
              </a:ext>
            </a:extLst>
          </p:cNvPr>
          <p:cNvSpPr>
            <a:spLocks noChangeArrowheads="1"/>
          </p:cNvSpPr>
          <p:nvPr/>
        </p:nvSpPr>
        <p:spPr bwMode="auto">
          <a:xfrm>
            <a:off x="153988" y="217488"/>
            <a:ext cx="8801100" cy="6503987"/>
          </a:xfrm>
          <a:prstGeom prst="rect">
            <a:avLst/>
          </a:prstGeom>
          <a:noFill/>
          <a:ln w="9525">
            <a:solidFill>
              <a:srgbClr val="0000FF"/>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sz="1800">
              <a:latin typeface="Calibri" charset="0"/>
              <a:ea typeface="ＭＳ Ｐゴシック" charset="0"/>
            </a:endParaRPr>
          </a:p>
        </p:txBody>
      </p:sp>
      <p:sp>
        <p:nvSpPr>
          <p:cNvPr id="18435" name="Rectángulo 1">
            <a:extLst>
              <a:ext uri="{FF2B5EF4-FFF2-40B4-BE49-F238E27FC236}">
                <a16:creationId xmlns:a16="http://schemas.microsoft.com/office/drawing/2014/main" id="{E7FDB77A-45F0-4F14-900A-E8356D576885}"/>
              </a:ext>
            </a:extLst>
          </p:cNvPr>
          <p:cNvSpPr>
            <a:spLocks noChangeArrowheads="1"/>
          </p:cNvSpPr>
          <p:nvPr/>
        </p:nvSpPr>
        <p:spPr bwMode="auto">
          <a:xfrm>
            <a:off x="153988" y="217488"/>
            <a:ext cx="5619750" cy="667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s-ES_tradnl" altLang="es-ES" sz="1800" b="1"/>
              <a:t>CONVENTO PP. CARMELITAS DESCALZOS</a:t>
            </a:r>
            <a:r>
              <a:rPr lang="es-ES_tradnl" altLang="es-ES" sz="1800" b="1" i="1"/>
              <a:t>. </a:t>
            </a:r>
          </a:p>
          <a:p>
            <a:pPr algn="ctr" eaLnBrk="1" hangingPunct="1"/>
            <a:r>
              <a:rPr lang="es-ES_tradnl" altLang="es-ES" sz="1600" i="1"/>
              <a:t>Fundado 1578.- Muere S. Juan de la Cruz el 14-12-1591. </a:t>
            </a:r>
          </a:p>
          <a:p>
            <a:pPr algn="ctr" eaLnBrk="1" hangingPunct="1"/>
            <a:r>
              <a:rPr lang="es-ES_tradnl" altLang="es-ES" sz="1600" i="1"/>
              <a:t>Había en el año 1936, 6 Padres; 5  Profesos;  6 Novicios.- </a:t>
            </a:r>
            <a:endParaRPr lang="es-ES_tradnl" altLang="es-ES" sz="1800" b="1" i="1"/>
          </a:p>
          <a:p>
            <a:pPr algn="ctr" eaLnBrk="1" hangingPunct="1"/>
            <a:r>
              <a:rPr lang="es-ES_tradnl" altLang="es-ES" sz="1800" b="1"/>
              <a:t>El 20 de julio lunes, a las  11,30 </a:t>
            </a:r>
          </a:p>
          <a:p>
            <a:pPr algn="ctr" eaLnBrk="1" hangingPunct="1"/>
            <a:r>
              <a:rPr lang="es-ES_tradnl" altLang="es-ES" sz="1800" b="1"/>
              <a:t> </a:t>
            </a:r>
            <a:r>
              <a:rPr lang="es-ES_tradnl" altLang="es-ES" sz="1800"/>
              <a:t>un grupo de milicianos, asaltaron el convento, con la excusa de buscar las armas que tenían escondidas. Arrasaron con todo lo que había, destruyeron todo lo que no les servía, comenzando por las imágenes de los santos. Amenazaron con arrojar a los padres desde la azotea. </a:t>
            </a:r>
          </a:p>
          <a:p>
            <a:pPr algn="ctr" eaLnBrk="1" hangingPunct="1"/>
            <a:r>
              <a:rPr lang="es-ES_tradnl" altLang="es-ES" sz="1800" b="1"/>
              <a:t>El Prior fue duramente </a:t>
            </a:r>
            <a:r>
              <a:rPr lang="es-ES_tradnl" altLang="es-ES" sz="1800"/>
              <a:t>apaleado hiriéndolo en la cabeza. Tras ser curado en la Cruz Roja  se refugió  en una casa particular hasta el 12 de agosto, en que pasó al Asilo  de las Hermanitas de los Pobres.</a:t>
            </a:r>
          </a:p>
          <a:p>
            <a:pPr algn="ctr" eaLnBrk="1" hangingPunct="1"/>
            <a:r>
              <a:rPr lang="es-ES_tradnl" altLang="es-ES" sz="1800" b="1"/>
              <a:t>El Padre Claudio</a:t>
            </a:r>
            <a:r>
              <a:rPr lang="es-ES_tradnl" altLang="es-ES" sz="1800"/>
              <a:t> de Sta Teresa, herido con una aguja de coser esparto recibió dos grandes puñaladas que le produjeron una grave hemorragia, lo sacaron del convento y amenazaron con matarle a través de la calle Montiel hasta la Corredera, consiguiendo llegar a la Cruz Roja.  Llevado al Hospital, después de varios días, </a:t>
            </a:r>
          </a:p>
          <a:p>
            <a:pPr algn="ctr" eaLnBrk="1" hangingPunct="1"/>
            <a:r>
              <a:rPr lang="es-ES_tradnl" altLang="es-ES" sz="1800"/>
              <a:t>se escapó buscando refugio en casa de unos conocidos. </a:t>
            </a:r>
          </a:p>
          <a:p>
            <a:pPr algn="ctr" eaLnBrk="1" hangingPunct="1"/>
            <a:r>
              <a:rPr lang="es-ES_tradnl" altLang="es-ES" sz="1800"/>
              <a:t>	Un amigo de la comunidad consiguió hacerse con </a:t>
            </a:r>
            <a:r>
              <a:rPr lang="es-ES_tradnl" altLang="es-ES" sz="1800" b="1"/>
              <a:t>las reliquias de S. Juan de la Cruz</a:t>
            </a:r>
            <a:r>
              <a:rPr lang="es-ES_tradnl" altLang="es-ES" sz="1800"/>
              <a:t>, depositándolas en el Asilo de las Hermanitas de los Pobres.</a:t>
            </a:r>
            <a:endParaRPr lang="es-ES" altLang="es-ES" sz="1800"/>
          </a:p>
          <a:p>
            <a:pPr eaLnBrk="1" hangingPunct="1"/>
            <a:endParaRPr lang="es-ES" altLang="es-ES" sz="1800" b="1"/>
          </a:p>
        </p:txBody>
      </p:sp>
      <p:pic>
        <p:nvPicPr>
          <p:cNvPr id="18436" name="Imagen 4" descr="S. Juan de la cruz.jpg">
            <a:extLst>
              <a:ext uri="{FF2B5EF4-FFF2-40B4-BE49-F238E27FC236}">
                <a16:creationId xmlns:a16="http://schemas.microsoft.com/office/drawing/2014/main" id="{ACB8BBDB-8808-74B9-D7B4-47C1933C90D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22988" y="217488"/>
            <a:ext cx="2832100" cy="465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n 1" descr="20relicariosanjuan.jpg">
            <a:extLst>
              <a:ext uri="{FF2B5EF4-FFF2-40B4-BE49-F238E27FC236}">
                <a16:creationId xmlns:a16="http://schemas.microsoft.com/office/drawing/2014/main" id="{649F1B33-3D50-3A4C-80D9-8E77320E7B9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22988" y="4987925"/>
            <a:ext cx="283210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45000">
    <p:sndAc>
      <p:stSnd>
        <p:snd r:embed="rId2" name="Requiem for soloists, chorus, and orchestra, K. 626- Tuba mirum.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3000" fill="hold"/>
                                        <p:tgtEl>
                                          <p:spTgt spid="3"/>
                                        </p:tgtEl>
                                        <p:attrNameLst>
                                          <p:attrName>ppt_x</p:attrName>
                                        </p:attrNameLst>
                                      </p:cBhvr>
                                      <p:tavLst>
                                        <p:tav tm="0">
                                          <p:val>
                                            <p:strVal val="1+#ppt_w/2"/>
                                          </p:val>
                                        </p:tav>
                                        <p:tav tm="100000">
                                          <p:val>
                                            <p:strVal val="#ppt_x"/>
                                          </p:val>
                                        </p:tav>
                                      </p:tavLst>
                                    </p:anim>
                                    <p:anim calcmode="lin" valueType="num">
                                      <p:cBhvr additive="base">
                                        <p:cTn id="8" dur="3000" fill="hold"/>
                                        <p:tgtEl>
                                          <p:spTgt spid="3"/>
                                        </p:tgtEl>
                                        <p:attrNameLst>
                                          <p:attrName>ppt_y</p:attrName>
                                        </p:attrNameLst>
                                      </p:cBhvr>
                                      <p:tavLst>
                                        <p:tav tm="0">
                                          <p:val>
                                            <p:strVal val="#ppt_y"/>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18435"/>
                                        </p:tgtEl>
                                        <p:attrNameLst>
                                          <p:attrName>style.visibility</p:attrName>
                                        </p:attrNameLst>
                                      </p:cBhvr>
                                      <p:to>
                                        <p:strVal val="visible"/>
                                      </p:to>
                                    </p:set>
                                    <p:animEffect transition="in" filter="fade">
                                      <p:cBhvr>
                                        <p:cTn id="11" dur="3000"/>
                                        <p:tgtEl>
                                          <p:spTgt spid="18435"/>
                                        </p:tgtEl>
                                      </p:cBhvr>
                                    </p:animEffect>
                                    <p:anim calcmode="lin" valueType="num">
                                      <p:cBhvr>
                                        <p:cTn id="12" dur="3000" fill="hold"/>
                                        <p:tgtEl>
                                          <p:spTgt spid="18435"/>
                                        </p:tgtEl>
                                        <p:attrNameLst>
                                          <p:attrName>ppt_x</p:attrName>
                                        </p:attrNameLst>
                                      </p:cBhvr>
                                      <p:tavLst>
                                        <p:tav tm="0">
                                          <p:val>
                                            <p:strVal val="#ppt_x"/>
                                          </p:val>
                                        </p:tav>
                                        <p:tav tm="100000">
                                          <p:val>
                                            <p:strVal val="#ppt_x"/>
                                          </p:val>
                                        </p:tav>
                                      </p:tavLst>
                                    </p:anim>
                                    <p:anim calcmode="lin" valueType="num">
                                      <p:cBhvr>
                                        <p:cTn id="13" dur="3000" fill="hold"/>
                                        <p:tgtEl>
                                          <p:spTgt spid="18435"/>
                                        </p:tgtEl>
                                        <p:attrNameLst>
                                          <p:attrName>ppt_y</p:attrName>
                                        </p:attrNameLst>
                                      </p:cBhvr>
                                      <p:tavLst>
                                        <p:tav tm="0">
                                          <p:val>
                                            <p:strVal val="#ppt_y+.1"/>
                                          </p:val>
                                        </p:tav>
                                        <p:tav tm="100000">
                                          <p:val>
                                            <p:strVal val="#ppt_y"/>
                                          </p:val>
                                        </p:tav>
                                      </p:tavLst>
                                    </p:anim>
                                  </p:childTnLst>
                                </p:cTn>
                              </p:par>
                            </p:childTnLst>
                          </p:cTn>
                        </p:par>
                        <p:par>
                          <p:cTn id="14" fill="hold" nodeType="afterGroup">
                            <p:stCondLst>
                              <p:cond delay="3000"/>
                            </p:stCondLst>
                            <p:childTnLst>
                              <p:par>
                                <p:cTn id="15" presetID="42" presetClass="entr" presetSubtype="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3000"/>
                                        <p:tgtEl>
                                          <p:spTgt spid="2"/>
                                        </p:tgtEl>
                                      </p:cBhvr>
                                    </p:animEffect>
                                    <p:anim calcmode="lin" valueType="num">
                                      <p:cBhvr>
                                        <p:cTn id="18" dur="3000" fill="hold"/>
                                        <p:tgtEl>
                                          <p:spTgt spid="2"/>
                                        </p:tgtEl>
                                        <p:attrNameLst>
                                          <p:attrName>ppt_x</p:attrName>
                                        </p:attrNameLst>
                                      </p:cBhvr>
                                      <p:tavLst>
                                        <p:tav tm="0">
                                          <p:val>
                                            <p:strVal val="#ppt_x"/>
                                          </p:val>
                                        </p:tav>
                                        <p:tav tm="100000">
                                          <p:val>
                                            <p:strVal val="#ppt_x"/>
                                          </p:val>
                                        </p:tav>
                                      </p:tavLst>
                                    </p:anim>
                                    <p:anim calcmode="lin" valueType="num">
                                      <p:cBhvr>
                                        <p:cTn id="19" dur="3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43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0">
            <a:extLst>
              <a:ext uri="{FF2B5EF4-FFF2-40B4-BE49-F238E27FC236}">
                <a16:creationId xmlns:a16="http://schemas.microsoft.com/office/drawing/2014/main" id="{09FC6598-ED7A-1C0B-3131-F22B6BECB4E5}"/>
              </a:ext>
            </a:extLst>
          </p:cNvPr>
          <p:cNvSpPr>
            <a:spLocks noChangeArrowheads="1"/>
          </p:cNvSpPr>
          <p:nvPr/>
        </p:nvSpPr>
        <p:spPr bwMode="auto">
          <a:xfrm>
            <a:off x="0" y="0"/>
            <a:ext cx="9144000" cy="6858000"/>
          </a:xfrm>
          <a:prstGeom prst="rect">
            <a:avLst/>
          </a:prstGeom>
          <a:gradFill rotWithShape="1">
            <a:gsLst>
              <a:gs pos="0">
                <a:srgbClr val="CC0000">
                  <a:gamma/>
                  <a:tint val="0"/>
                  <a:invGamma/>
                </a:srgbClr>
              </a:gs>
              <a:gs pos="100000">
                <a:srgbClr val="CC0000"/>
              </a:gs>
            </a:gsLst>
            <a:lin ang="0" scaled="1"/>
          </a:gra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sz="1800">
              <a:latin typeface="Calibri" charset="0"/>
              <a:ea typeface="ＭＳ Ｐゴシック" charset="0"/>
              <a:cs typeface="ＭＳ Ｐゴシック" charset="0"/>
            </a:endParaRPr>
          </a:p>
        </p:txBody>
      </p:sp>
      <p:sp>
        <p:nvSpPr>
          <p:cNvPr id="4" name="Rectangle 12">
            <a:extLst>
              <a:ext uri="{FF2B5EF4-FFF2-40B4-BE49-F238E27FC236}">
                <a16:creationId xmlns:a16="http://schemas.microsoft.com/office/drawing/2014/main" id="{787F98CC-83A1-ADE4-B3A8-AD1692163226}"/>
              </a:ext>
            </a:extLst>
          </p:cNvPr>
          <p:cNvSpPr>
            <a:spLocks noChangeArrowheads="1"/>
          </p:cNvSpPr>
          <p:nvPr/>
        </p:nvSpPr>
        <p:spPr bwMode="auto">
          <a:xfrm>
            <a:off x="153988" y="217488"/>
            <a:ext cx="8801100" cy="6503987"/>
          </a:xfrm>
          <a:prstGeom prst="rect">
            <a:avLst/>
          </a:prstGeom>
          <a:noFill/>
          <a:ln w="9525">
            <a:solidFill>
              <a:srgbClr val="0000FF"/>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sz="1800">
              <a:latin typeface="Calibri" charset="0"/>
              <a:ea typeface="ＭＳ Ｐゴシック" charset="0"/>
            </a:endParaRPr>
          </a:p>
        </p:txBody>
      </p:sp>
      <p:sp>
        <p:nvSpPr>
          <p:cNvPr id="19459" name="Rectángulo 1">
            <a:extLst>
              <a:ext uri="{FF2B5EF4-FFF2-40B4-BE49-F238E27FC236}">
                <a16:creationId xmlns:a16="http://schemas.microsoft.com/office/drawing/2014/main" id="{502A4CFB-EE3A-144B-CB17-DD224B1416DF}"/>
              </a:ext>
            </a:extLst>
          </p:cNvPr>
          <p:cNvSpPr>
            <a:spLocks noChangeArrowheads="1"/>
          </p:cNvSpPr>
          <p:nvPr/>
        </p:nvSpPr>
        <p:spPr bwMode="auto">
          <a:xfrm>
            <a:off x="153988" y="217488"/>
            <a:ext cx="5046662" cy="590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s-ES" altLang="es-ES" sz="1800" b="1"/>
              <a:t>MM.CARMELITAS DESCALZAS</a:t>
            </a:r>
            <a:r>
              <a:rPr lang="es-ES" altLang="es-ES" sz="1800" i="1"/>
              <a:t>.</a:t>
            </a:r>
          </a:p>
          <a:p>
            <a:pPr algn="ctr" eaLnBrk="1" hangingPunct="1"/>
            <a:r>
              <a:rPr lang="es-ES" altLang="es-ES" sz="1800" i="1"/>
              <a:t>Comunidad fundada el 7 de junio de 1595. </a:t>
            </a:r>
          </a:p>
          <a:p>
            <a:pPr algn="ctr" eaLnBrk="1" hangingPunct="1"/>
            <a:r>
              <a:rPr lang="es-ES" altLang="es-ES" sz="1800" i="1"/>
              <a:t>Se instalaron definitivamente en la calle Montiel </a:t>
            </a:r>
          </a:p>
          <a:p>
            <a:pPr algn="ctr" eaLnBrk="1" hangingPunct="1"/>
            <a:r>
              <a:rPr lang="es-ES" altLang="es-ES" sz="1800" i="1"/>
              <a:t>el 18 de julio de 1608, </a:t>
            </a:r>
          </a:p>
          <a:p>
            <a:pPr algn="ctr" eaLnBrk="1" hangingPunct="1"/>
            <a:r>
              <a:rPr lang="es-ES" altLang="es-ES" sz="1800" i="1"/>
              <a:t>terminándose de construir el templo el año 1673. </a:t>
            </a:r>
          </a:p>
          <a:p>
            <a:pPr algn="ctr" eaLnBrk="1" hangingPunct="1"/>
            <a:endParaRPr lang="es-ES" altLang="es-ES" sz="1800" b="1" i="1"/>
          </a:p>
          <a:p>
            <a:pPr algn="ctr" eaLnBrk="1" hangingPunct="1"/>
            <a:r>
              <a:rPr lang="es-ES" altLang="es-ES" sz="1800" b="1"/>
              <a:t>El 20 de julio de 1936 </a:t>
            </a:r>
          </a:p>
          <a:p>
            <a:pPr algn="ctr" eaLnBrk="1" hangingPunct="1"/>
            <a:r>
              <a:rPr lang="es-ES" altLang="es-ES" sz="1800"/>
              <a:t>los milicianos invadieron el convento </a:t>
            </a:r>
          </a:p>
          <a:p>
            <a:pPr algn="ctr" eaLnBrk="1" hangingPunct="1"/>
            <a:r>
              <a:rPr lang="es-ES" altLang="es-ES" sz="1800"/>
              <a:t>y destrozaron los retablos y cuadros. </a:t>
            </a:r>
          </a:p>
          <a:p>
            <a:pPr algn="ctr" eaLnBrk="1" hangingPunct="1"/>
            <a:r>
              <a:rPr lang="es-ES" altLang="es-ES" sz="1800"/>
              <a:t>A la noche expulsaron  a las religiosas, </a:t>
            </a:r>
          </a:p>
          <a:p>
            <a:pPr algn="ctr" eaLnBrk="1" hangingPunct="1"/>
            <a:r>
              <a:rPr lang="es-ES" altLang="es-ES" sz="1800"/>
              <a:t>consiguiendo las mayores ser acogidas en las Hermanitas de los Pobres.  </a:t>
            </a:r>
          </a:p>
          <a:p>
            <a:pPr algn="ctr" eaLnBrk="1" hangingPunct="1"/>
            <a:r>
              <a:rPr lang="es-ES" altLang="es-ES" sz="1800"/>
              <a:t>El convento fue cuartel y albergue de refugiados.</a:t>
            </a:r>
            <a:endParaRPr lang="es-ES" altLang="es-ES" sz="1800" b="1"/>
          </a:p>
          <a:p>
            <a:pPr algn="ctr" eaLnBrk="1" hangingPunct="1"/>
            <a:endParaRPr lang="es-ES" altLang="es-ES" sz="1800" b="1"/>
          </a:p>
          <a:p>
            <a:pPr algn="ctr" eaLnBrk="1" hangingPunct="1"/>
            <a:r>
              <a:rPr lang="es-ES" altLang="es-ES" sz="1800" b="1"/>
              <a:t>Las MM. Carmelitas Descalzas</a:t>
            </a:r>
            <a:r>
              <a:rPr lang="es-ES" altLang="es-ES" sz="1800"/>
              <a:t>, </a:t>
            </a:r>
          </a:p>
          <a:p>
            <a:pPr algn="ctr" eaLnBrk="1" hangingPunct="1"/>
            <a:r>
              <a:rPr lang="es-ES" altLang="es-ES" sz="1800"/>
              <a:t>consiguieron salvar parte de su patrimonio.</a:t>
            </a:r>
          </a:p>
          <a:p>
            <a:pPr algn="ctr" eaLnBrk="1" hangingPunct="1"/>
            <a:r>
              <a:rPr lang="es-ES" altLang="es-ES" sz="1800"/>
              <a:t> Ante la incertidumbre que se vivía en los días previos, habían abierto una comunicación </a:t>
            </a:r>
          </a:p>
          <a:p>
            <a:pPr algn="ctr" eaLnBrk="1" hangingPunct="1"/>
            <a:r>
              <a:rPr lang="es-ES" altLang="es-ES" sz="1800"/>
              <a:t>con la casa de los monjeros y trasladaron a una habitación los objetos de valor histórico-artístico </a:t>
            </a:r>
          </a:p>
          <a:p>
            <a:pPr algn="ctr" eaLnBrk="1" hangingPunct="1"/>
            <a:r>
              <a:rPr lang="es-ES" altLang="es-ES" sz="1800"/>
              <a:t>tabicando luego la pared.</a:t>
            </a:r>
          </a:p>
        </p:txBody>
      </p:sp>
      <p:pic>
        <p:nvPicPr>
          <p:cNvPr id="19460" name="Imagen 1" descr="ubeda_adj5308b.jpg">
            <a:extLst>
              <a:ext uri="{FF2B5EF4-FFF2-40B4-BE49-F238E27FC236}">
                <a16:creationId xmlns:a16="http://schemas.microsoft.com/office/drawing/2014/main" id="{7456091E-94B9-5963-D889-3DBFAF3EE710}"/>
              </a:ext>
            </a:extLst>
          </p:cNvPr>
          <p:cNvPicPr>
            <a:picLocks noChangeAspect="1"/>
          </p:cNvPicPr>
          <p:nvPr/>
        </p:nvPicPr>
        <p:blipFill>
          <a:blip r:embed="rId2">
            <a:extLst>
              <a:ext uri="{28A0092B-C50C-407E-A947-70E740481C1C}">
                <a14:useLocalDpi xmlns:a14="http://schemas.microsoft.com/office/drawing/2010/main" val="0"/>
              </a:ext>
            </a:extLst>
          </a:blip>
          <a:srcRect l="28154" t="7738" r="20555"/>
          <a:stretch>
            <a:fillRect/>
          </a:stretch>
        </p:blipFill>
        <p:spPr bwMode="auto">
          <a:xfrm>
            <a:off x="6577013" y="3516313"/>
            <a:ext cx="2343150" cy="320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Imagen 1" descr="Captura de pantalla 2019-08-28 a las 8.53.44.png">
            <a:extLst>
              <a:ext uri="{FF2B5EF4-FFF2-40B4-BE49-F238E27FC236}">
                <a16:creationId xmlns:a16="http://schemas.microsoft.com/office/drawing/2014/main" id="{810E0EDB-C852-4B09-86EF-F6E087C255C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77013" y="217488"/>
            <a:ext cx="2343150" cy="318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35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3000" fill="hold"/>
                                        <p:tgtEl>
                                          <p:spTgt spid="3"/>
                                        </p:tgtEl>
                                        <p:attrNameLst>
                                          <p:attrName>ppt_x</p:attrName>
                                        </p:attrNameLst>
                                      </p:cBhvr>
                                      <p:tavLst>
                                        <p:tav tm="0">
                                          <p:val>
                                            <p:strVal val="1+#ppt_w/2"/>
                                          </p:val>
                                        </p:tav>
                                        <p:tav tm="100000">
                                          <p:val>
                                            <p:strVal val="#ppt_x"/>
                                          </p:val>
                                        </p:tav>
                                      </p:tavLst>
                                    </p:anim>
                                    <p:anim calcmode="lin" valueType="num">
                                      <p:cBhvr additive="base">
                                        <p:cTn id="8" dur="3000" fill="hold"/>
                                        <p:tgtEl>
                                          <p:spTgt spid="3"/>
                                        </p:tgtEl>
                                        <p:attrNameLst>
                                          <p:attrName>ppt_y</p:attrName>
                                        </p:attrNameLst>
                                      </p:cBhvr>
                                      <p:tavLst>
                                        <p:tav tm="0">
                                          <p:val>
                                            <p:strVal val="#ppt_y"/>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19459"/>
                                        </p:tgtEl>
                                        <p:attrNameLst>
                                          <p:attrName>style.visibility</p:attrName>
                                        </p:attrNameLst>
                                      </p:cBhvr>
                                      <p:to>
                                        <p:strVal val="visible"/>
                                      </p:to>
                                    </p:set>
                                    <p:animEffect transition="in" filter="fade">
                                      <p:cBhvr>
                                        <p:cTn id="11" dur="3000"/>
                                        <p:tgtEl>
                                          <p:spTgt spid="19459"/>
                                        </p:tgtEl>
                                      </p:cBhvr>
                                    </p:animEffect>
                                    <p:anim calcmode="lin" valueType="num">
                                      <p:cBhvr>
                                        <p:cTn id="12" dur="3000" fill="hold"/>
                                        <p:tgtEl>
                                          <p:spTgt spid="19459"/>
                                        </p:tgtEl>
                                        <p:attrNameLst>
                                          <p:attrName>ppt_x</p:attrName>
                                        </p:attrNameLst>
                                      </p:cBhvr>
                                      <p:tavLst>
                                        <p:tav tm="0">
                                          <p:val>
                                            <p:strVal val="#ppt_x"/>
                                          </p:val>
                                        </p:tav>
                                        <p:tav tm="100000">
                                          <p:val>
                                            <p:strVal val="#ppt_x"/>
                                          </p:val>
                                        </p:tav>
                                      </p:tavLst>
                                    </p:anim>
                                    <p:anim calcmode="lin" valueType="num">
                                      <p:cBhvr>
                                        <p:cTn id="13" dur="3000" fill="hold"/>
                                        <p:tgtEl>
                                          <p:spTgt spid="194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945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0">
            <a:extLst>
              <a:ext uri="{FF2B5EF4-FFF2-40B4-BE49-F238E27FC236}">
                <a16:creationId xmlns:a16="http://schemas.microsoft.com/office/drawing/2014/main" id="{25843ED8-8519-333B-0DB6-071C8DA9C236}"/>
              </a:ext>
            </a:extLst>
          </p:cNvPr>
          <p:cNvSpPr>
            <a:spLocks noChangeArrowheads="1"/>
          </p:cNvSpPr>
          <p:nvPr/>
        </p:nvSpPr>
        <p:spPr bwMode="auto">
          <a:xfrm>
            <a:off x="0" y="0"/>
            <a:ext cx="9297988" cy="7075488"/>
          </a:xfrm>
          <a:prstGeom prst="rect">
            <a:avLst/>
          </a:prstGeom>
          <a:gradFill rotWithShape="1">
            <a:gsLst>
              <a:gs pos="0">
                <a:srgbClr val="CC0000">
                  <a:gamma/>
                  <a:tint val="0"/>
                  <a:invGamma/>
                </a:srgbClr>
              </a:gs>
              <a:gs pos="100000">
                <a:srgbClr val="CC0000"/>
              </a:gs>
            </a:gsLst>
            <a:lin ang="0" scaled="1"/>
          </a:gra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sz="1800" dirty="0">
              <a:latin typeface="Calibri" charset="0"/>
              <a:ea typeface="ＭＳ Ｐゴシック" charset="0"/>
              <a:cs typeface="ＭＳ Ｐゴシック" charset="0"/>
            </a:endParaRPr>
          </a:p>
        </p:txBody>
      </p:sp>
      <p:sp>
        <p:nvSpPr>
          <p:cNvPr id="4" name="Rectangle 12">
            <a:extLst>
              <a:ext uri="{FF2B5EF4-FFF2-40B4-BE49-F238E27FC236}">
                <a16:creationId xmlns:a16="http://schemas.microsoft.com/office/drawing/2014/main" id="{064E0564-2383-D1F7-7EA1-234BD8CB98B1}"/>
              </a:ext>
            </a:extLst>
          </p:cNvPr>
          <p:cNvSpPr>
            <a:spLocks noChangeArrowheads="1"/>
          </p:cNvSpPr>
          <p:nvPr/>
        </p:nvSpPr>
        <p:spPr bwMode="auto">
          <a:xfrm>
            <a:off x="153988" y="217488"/>
            <a:ext cx="8801100" cy="6503987"/>
          </a:xfrm>
          <a:prstGeom prst="rect">
            <a:avLst/>
          </a:prstGeom>
          <a:noFill/>
          <a:ln w="9525">
            <a:solidFill>
              <a:srgbClr val="0000FF"/>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sz="1800">
              <a:latin typeface="Calibri" charset="0"/>
              <a:ea typeface="ＭＳ Ｐゴシック" charset="0"/>
            </a:endParaRPr>
          </a:p>
        </p:txBody>
      </p:sp>
      <p:pic>
        <p:nvPicPr>
          <p:cNvPr id="20483" name="Imagen 1" descr="Santa clara 48.jpg">
            <a:extLst>
              <a:ext uri="{FF2B5EF4-FFF2-40B4-BE49-F238E27FC236}">
                <a16:creationId xmlns:a16="http://schemas.microsoft.com/office/drawing/2014/main" id="{DC5DF608-AF6B-62BA-F2D8-572E7A8AB62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07038" y="217488"/>
            <a:ext cx="3448050" cy="643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uadro de texto 1">
            <a:extLst>
              <a:ext uri="{FF2B5EF4-FFF2-40B4-BE49-F238E27FC236}">
                <a16:creationId xmlns:a16="http://schemas.microsoft.com/office/drawing/2014/main" id="{DA5623DA-AF41-92EA-2801-C68F907B1C67}"/>
              </a:ext>
            </a:extLst>
          </p:cNvPr>
          <p:cNvSpPr txBox="1"/>
          <p:nvPr/>
        </p:nvSpPr>
        <p:spPr>
          <a:xfrm>
            <a:off x="153988" y="217489"/>
            <a:ext cx="5078714" cy="6463309"/>
          </a:xfrm>
          <a:prstGeom prst="rect">
            <a:avLst/>
          </a:prstGeom>
          <a:noFill/>
          <a:ln>
            <a:noFill/>
          </a:ln>
          <a:effectLst/>
          <a:extLst>
            <a:ext uri="{C572A759-6A51-4108-AA02-DFA0A04FC94B}">
              <ma14:wrappingTextBoxFlag xmlns="" xmlns:ma14="http://schemas.microsoft.com/office/mac/drawingml/2011/main"/>
            </a:ext>
          </a:extLst>
        </p:spPr>
        <p:txBody>
          <a:bodyPr>
            <a:spAutoFit/>
          </a:bodyPr>
          <a:lstStyle/>
          <a:p>
            <a:pPr algn="ctr">
              <a:spcAft>
                <a:spcPts val="0"/>
              </a:spcAft>
              <a:defRPr/>
            </a:pPr>
            <a:r>
              <a:rPr lang="es-ES_tradnl" sz="1800" b="1" dirty="0">
                <a:latin typeface="Cambria"/>
                <a:ea typeface="ＭＳ 明朝"/>
                <a:cs typeface="Times New Roman"/>
              </a:rPr>
              <a:t>CONVENTO DE CLARISAS</a:t>
            </a:r>
            <a:r>
              <a:rPr lang="es-ES_tradnl" sz="1800" b="1" i="1" dirty="0">
                <a:latin typeface="Cambria"/>
                <a:ea typeface="ＭＳ 明朝"/>
                <a:cs typeface="Times New Roman"/>
              </a:rPr>
              <a:t>: </a:t>
            </a:r>
            <a:r>
              <a:rPr lang="es-ES_tradnl" sz="1800" i="1" dirty="0">
                <a:latin typeface="Cambria"/>
                <a:ea typeface="ＭＳ 明朝"/>
                <a:cs typeface="Times New Roman"/>
              </a:rPr>
              <a:t>Fundado en 1290</a:t>
            </a:r>
            <a:r>
              <a:rPr lang="es-ES_tradnl" sz="1800" b="1" i="1" dirty="0">
                <a:latin typeface="Cambria"/>
                <a:ea typeface="ＭＳ 明朝"/>
                <a:cs typeface="Times New Roman"/>
              </a:rPr>
              <a:t>.</a:t>
            </a:r>
          </a:p>
          <a:p>
            <a:pPr algn="ctr">
              <a:spcAft>
                <a:spcPts val="0"/>
              </a:spcAft>
              <a:defRPr/>
            </a:pPr>
            <a:r>
              <a:rPr lang="es-ES_tradnl" sz="1800" i="1" dirty="0">
                <a:latin typeface="Cambria"/>
                <a:ea typeface="ＭＳ 明朝"/>
                <a:cs typeface="Times New Roman"/>
              </a:rPr>
              <a:t>Isabel la Católica pernoctó en él, el 5-11-1489.</a:t>
            </a:r>
          </a:p>
          <a:p>
            <a:pPr algn="ctr">
              <a:spcAft>
                <a:spcPts val="0"/>
              </a:spcAft>
              <a:defRPr/>
            </a:pPr>
            <a:endParaRPr lang="es-ES_tradnl" sz="1800" b="1" u="sng" dirty="0">
              <a:latin typeface="Cambria"/>
              <a:ea typeface="ＭＳ 明朝"/>
              <a:cs typeface="Times New Roman"/>
            </a:endParaRPr>
          </a:p>
          <a:p>
            <a:pPr algn="ctr">
              <a:spcAft>
                <a:spcPts val="0"/>
              </a:spcAft>
              <a:defRPr/>
            </a:pPr>
            <a:r>
              <a:rPr lang="es-ES_tradnl" sz="1800" b="1" u="sng" dirty="0">
                <a:latin typeface="Cambria"/>
                <a:ea typeface="ＭＳ 明朝"/>
                <a:cs typeface="Times New Roman"/>
              </a:rPr>
              <a:t>El 18 julio 1936</a:t>
            </a:r>
            <a:r>
              <a:rPr lang="es-ES_tradnl" sz="1800" dirty="0">
                <a:latin typeface="Cambria"/>
                <a:ea typeface="ＭＳ 明朝"/>
                <a:cs typeface="Times New Roman"/>
              </a:rPr>
              <a:t>. Eran 13 madres y 4 hermanas.</a:t>
            </a:r>
          </a:p>
          <a:p>
            <a:pPr algn="ctr">
              <a:spcAft>
                <a:spcPts val="0"/>
              </a:spcAft>
              <a:defRPr/>
            </a:pPr>
            <a:r>
              <a:rPr lang="es-ES_tradnl" sz="1800" dirty="0">
                <a:latin typeface="Cambria"/>
                <a:ea typeface="ＭＳ 明朝"/>
                <a:cs typeface="Times New Roman"/>
              </a:rPr>
              <a:t>Al tener noticias del inicio de la guerra, pasaron la noche llenas de pena y en continua oración..</a:t>
            </a:r>
          </a:p>
          <a:p>
            <a:pPr algn="ctr">
              <a:spcAft>
                <a:spcPts val="0"/>
              </a:spcAft>
              <a:defRPr/>
            </a:pPr>
            <a:r>
              <a:rPr lang="es-ES_tradnl" sz="1800" b="1" u="sng" dirty="0">
                <a:latin typeface="Cambria"/>
                <a:ea typeface="ＭＳ 明朝"/>
                <a:cs typeface="Times New Roman"/>
              </a:rPr>
              <a:t>El día  19, Domingo</a:t>
            </a:r>
            <a:r>
              <a:rPr lang="es-ES_tradnl" sz="1800" dirty="0">
                <a:latin typeface="Cambria"/>
                <a:ea typeface="ＭＳ 明朝"/>
                <a:cs typeface="Times New Roman"/>
              </a:rPr>
              <a:t>, el capellán D. Juan Villar de Dios, les  dijo misa y dio la comunión a puerta cerrada. Después dio noticias a la comunidad de la situación y del peligro que corrían. </a:t>
            </a:r>
          </a:p>
          <a:p>
            <a:pPr algn="ctr">
              <a:spcAft>
                <a:spcPts val="0"/>
              </a:spcAft>
              <a:defRPr/>
            </a:pPr>
            <a:r>
              <a:rPr lang="es-ES_tradnl" sz="1800" dirty="0">
                <a:latin typeface="Cambria"/>
                <a:ea typeface="ＭＳ 明朝"/>
                <a:cs typeface="Times New Roman"/>
              </a:rPr>
              <a:t>No obstante pasaron la semana en el convento.</a:t>
            </a:r>
          </a:p>
          <a:p>
            <a:pPr algn="ctr">
              <a:spcAft>
                <a:spcPts val="0"/>
              </a:spcAft>
              <a:defRPr/>
            </a:pPr>
            <a:r>
              <a:rPr lang="es-ES_tradnl" sz="1800" b="1" u="sng" dirty="0">
                <a:latin typeface="Cambria"/>
                <a:ea typeface="ＭＳ 明朝"/>
                <a:cs typeface="Times New Roman"/>
              </a:rPr>
              <a:t>El día 26 Domingo,  </a:t>
            </a:r>
            <a:r>
              <a:rPr lang="es-ES_tradnl" sz="1800" dirty="0">
                <a:latin typeface="Cambria"/>
                <a:ea typeface="ＭＳ 明朝"/>
                <a:cs typeface="Times New Roman"/>
              </a:rPr>
              <a:t>el capellán, consciente del peligro que todos corrían, consumió las sagradas formas y les comunicó a las religiosas la necesidad de dejar la clausura y que saliesen del convento para no ser maltratadas por las turbas </a:t>
            </a:r>
          </a:p>
          <a:p>
            <a:pPr algn="ctr">
              <a:spcAft>
                <a:spcPts val="0"/>
              </a:spcAft>
              <a:defRPr/>
            </a:pPr>
            <a:r>
              <a:rPr lang="es-ES_tradnl" sz="1800" dirty="0">
                <a:latin typeface="Cambria"/>
                <a:ea typeface="ＭＳ 明朝"/>
                <a:cs typeface="Times New Roman"/>
              </a:rPr>
              <a:t>que estaban muy cerca. </a:t>
            </a:r>
          </a:p>
          <a:p>
            <a:pPr algn="ctr">
              <a:spcAft>
                <a:spcPts val="0"/>
              </a:spcAft>
              <a:defRPr/>
            </a:pPr>
            <a:r>
              <a:rPr lang="es-ES_tradnl" sz="1800" dirty="0">
                <a:latin typeface="Cambria"/>
                <a:ea typeface="ＭＳ 明朝"/>
                <a:cs typeface="Times New Roman"/>
              </a:rPr>
              <a:t>	Se dirigieron a la casa del hermano de una religiosa que vivía cerca y desde allí se buscaron refugio en casas de personas piadosas </a:t>
            </a:r>
          </a:p>
          <a:p>
            <a:pPr algn="ctr">
              <a:spcAft>
                <a:spcPts val="0"/>
              </a:spcAft>
              <a:defRPr/>
            </a:pPr>
            <a:r>
              <a:rPr lang="es-ES_tradnl" sz="1800" dirty="0">
                <a:latin typeface="Cambria"/>
                <a:ea typeface="ＭＳ 明朝"/>
                <a:cs typeface="Times New Roman"/>
              </a:rPr>
              <a:t>y amigas que las acogían.</a:t>
            </a:r>
          </a:p>
          <a:p>
            <a:pPr algn="ctr">
              <a:spcAft>
                <a:spcPts val="0"/>
              </a:spcAft>
              <a:defRPr/>
            </a:pPr>
            <a:r>
              <a:rPr lang="es-ES_tradnl" sz="1800" dirty="0">
                <a:latin typeface="Cambria"/>
                <a:ea typeface="ＭＳ 明朝"/>
                <a:cs typeface="Times New Roman"/>
              </a:rPr>
              <a:t>	Ese mismo día por la tarde entraron las turbas en el convento, atropellándolo todo.</a:t>
            </a:r>
          </a:p>
        </p:txBody>
      </p:sp>
      <p:sp>
        <p:nvSpPr>
          <p:cNvPr id="20485" name="CuadroTexto 1">
            <a:extLst>
              <a:ext uri="{FF2B5EF4-FFF2-40B4-BE49-F238E27FC236}">
                <a16:creationId xmlns:a16="http://schemas.microsoft.com/office/drawing/2014/main" id="{BAD7DEEE-308D-DA1E-13D3-2B6D8649F6DC}"/>
              </a:ext>
            </a:extLst>
          </p:cNvPr>
          <p:cNvSpPr txBox="1">
            <a:spLocks noChangeArrowheads="1"/>
          </p:cNvSpPr>
          <p:nvPr/>
        </p:nvSpPr>
        <p:spPr bwMode="auto">
          <a:xfrm>
            <a:off x="11369675" y="704850"/>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endParaRPr lang="es-ES" altLang="es-ES"/>
          </a:p>
        </p:txBody>
      </p:sp>
    </p:spTree>
  </p:cSld>
  <p:clrMapOvr>
    <a:masterClrMapping/>
  </p:clrMapOvr>
  <p:transition spd="slow" advTm="45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3000" fill="hold"/>
                                        <p:tgtEl>
                                          <p:spTgt spid="3"/>
                                        </p:tgtEl>
                                        <p:attrNameLst>
                                          <p:attrName>ppt_x</p:attrName>
                                        </p:attrNameLst>
                                      </p:cBhvr>
                                      <p:tavLst>
                                        <p:tav tm="0">
                                          <p:val>
                                            <p:strVal val="1+#ppt_w/2"/>
                                          </p:val>
                                        </p:tav>
                                        <p:tav tm="100000">
                                          <p:val>
                                            <p:strVal val="#ppt_x"/>
                                          </p:val>
                                        </p:tav>
                                      </p:tavLst>
                                    </p:anim>
                                    <p:anim calcmode="lin" valueType="num">
                                      <p:cBhvr additive="base">
                                        <p:cTn id="8" dur="3000" fill="hold"/>
                                        <p:tgtEl>
                                          <p:spTgt spid="3"/>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3000"/>
                                        <p:tgtEl>
                                          <p:spTgt spid="5"/>
                                        </p:tgtEl>
                                      </p:cBhvr>
                                    </p:animEffect>
                                    <p:anim calcmode="lin" valueType="num">
                                      <p:cBhvr>
                                        <p:cTn id="12" dur="3000" fill="hold"/>
                                        <p:tgtEl>
                                          <p:spTgt spid="5"/>
                                        </p:tgtEl>
                                        <p:attrNameLst>
                                          <p:attrName>ppt_x</p:attrName>
                                        </p:attrNameLst>
                                      </p:cBhvr>
                                      <p:tavLst>
                                        <p:tav tm="0">
                                          <p:val>
                                            <p:strVal val="#ppt_x"/>
                                          </p:val>
                                        </p:tav>
                                        <p:tav tm="100000">
                                          <p:val>
                                            <p:strVal val="#ppt_x"/>
                                          </p:val>
                                        </p:tav>
                                      </p:tavLst>
                                    </p:anim>
                                    <p:anim calcmode="lin" valueType="num">
                                      <p:cBhvr>
                                        <p:cTn id="13" dur="3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0">
            <a:extLst>
              <a:ext uri="{FF2B5EF4-FFF2-40B4-BE49-F238E27FC236}">
                <a16:creationId xmlns:a16="http://schemas.microsoft.com/office/drawing/2014/main" id="{FC785674-E289-C353-28C7-16C9C9A8851D}"/>
              </a:ext>
            </a:extLst>
          </p:cNvPr>
          <p:cNvSpPr>
            <a:spLocks noChangeArrowheads="1"/>
          </p:cNvSpPr>
          <p:nvPr/>
        </p:nvSpPr>
        <p:spPr bwMode="auto">
          <a:xfrm>
            <a:off x="-69850" y="0"/>
            <a:ext cx="9213850" cy="6858000"/>
          </a:xfrm>
          <a:prstGeom prst="rect">
            <a:avLst/>
          </a:prstGeom>
          <a:gradFill rotWithShape="1">
            <a:gsLst>
              <a:gs pos="0">
                <a:srgbClr val="CC0000">
                  <a:gamma/>
                  <a:tint val="0"/>
                  <a:invGamma/>
                </a:srgbClr>
              </a:gs>
              <a:gs pos="100000">
                <a:srgbClr val="CC0000"/>
              </a:gs>
            </a:gsLst>
            <a:lin ang="0" scaled="1"/>
          </a:gra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sz="1800">
              <a:latin typeface="Calibri" charset="0"/>
              <a:ea typeface="ＭＳ Ｐゴシック" charset="0"/>
              <a:cs typeface="ＭＳ Ｐゴシック" charset="0"/>
            </a:endParaRPr>
          </a:p>
        </p:txBody>
      </p:sp>
      <p:sp>
        <p:nvSpPr>
          <p:cNvPr id="4" name="Rectangle 12">
            <a:extLst>
              <a:ext uri="{FF2B5EF4-FFF2-40B4-BE49-F238E27FC236}">
                <a16:creationId xmlns:a16="http://schemas.microsoft.com/office/drawing/2014/main" id="{D4A4CC2A-274F-BC15-99A7-17AA956EA05B}"/>
              </a:ext>
            </a:extLst>
          </p:cNvPr>
          <p:cNvSpPr>
            <a:spLocks noChangeArrowheads="1"/>
          </p:cNvSpPr>
          <p:nvPr/>
        </p:nvSpPr>
        <p:spPr bwMode="auto">
          <a:xfrm>
            <a:off x="153988" y="217488"/>
            <a:ext cx="8801100" cy="6503987"/>
          </a:xfrm>
          <a:prstGeom prst="rect">
            <a:avLst/>
          </a:prstGeom>
          <a:noFill/>
          <a:ln w="9525">
            <a:solidFill>
              <a:srgbClr val="0000FF"/>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sz="1800">
              <a:latin typeface="Calibri" charset="0"/>
              <a:ea typeface="ＭＳ Ｐゴシック" charset="0"/>
            </a:endParaRPr>
          </a:p>
        </p:txBody>
      </p:sp>
      <p:sp>
        <p:nvSpPr>
          <p:cNvPr id="21507" name="Rectángulo 1">
            <a:extLst>
              <a:ext uri="{FF2B5EF4-FFF2-40B4-BE49-F238E27FC236}">
                <a16:creationId xmlns:a16="http://schemas.microsoft.com/office/drawing/2014/main" id="{63D21074-C053-97A2-3C8A-C80962D18992}"/>
              </a:ext>
            </a:extLst>
          </p:cNvPr>
          <p:cNvSpPr>
            <a:spLocks noChangeArrowheads="1"/>
          </p:cNvSpPr>
          <p:nvPr/>
        </p:nvSpPr>
        <p:spPr bwMode="auto">
          <a:xfrm>
            <a:off x="153988" y="217488"/>
            <a:ext cx="4619625" cy="646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s-ES" altLang="es-ES" sz="1800" b="1"/>
              <a:t>PADRES CLARETIANOS: del Corazón de María </a:t>
            </a:r>
            <a:r>
              <a:rPr lang="es-ES_tradnl" altLang="es-ES" sz="1800"/>
              <a:t> </a:t>
            </a:r>
            <a:r>
              <a:rPr lang="es-ES_tradnl" altLang="es-ES" sz="1800" i="1"/>
              <a:t>En el Colegio y templo de la</a:t>
            </a:r>
            <a:r>
              <a:rPr lang="es-ES_tradnl" altLang="es-ES" sz="1800" b="1" i="1"/>
              <a:t>Trinidad</a:t>
            </a:r>
            <a:r>
              <a:rPr lang="es-ES_tradnl" altLang="es-ES" sz="1800" i="1"/>
              <a:t> desde el 1926.- Había 5 Padres y 1 hermano en 1936.</a:t>
            </a:r>
            <a:endParaRPr lang="es-ES" altLang="es-ES" sz="1800" b="1" i="1"/>
          </a:p>
          <a:p>
            <a:pPr algn="ctr" eaLnBrk="1" hangingPunct="1"/>
            <a:endParaRPr lang="es-ES" altLang="es-ES" sz="1800" b="1" i="1" u="sng"/>
          </a:p>
          <a:p>
            <a:pPr algn="ctr" eaLnBrk="1" hangingPunct="1"/>
            <a:r>
              <a:rPr lang="es-ES" altLang="es-ES" sz="1800" b="1" u="sng"/>
              <a:t>El 20 y 21 de julio, s</a:t>
            </a:r>
            <a:r>
              <a:rPr lang="es-ES" altLang="es-ES" sz="1800" b="1"/>
              <a:t>ufrieron violento registro.</a:t>
            </a:r>
          </a:p>
          <a:p>
            <a:pPr algn="ctr" eaLnBrk="1" hangingPunct="1"/>
            <a:r>
              <a:rPr lang="es-ES" altLang="es-ES" sz="1800" b="1" u="sng"/>
              <a:t>Domingo 26</a:t>
            </a:r>
            <a:r>
              <a:rPr lang="es-ES" altLang="es-ES" sz="1800" b="1"/>
              <a:t>, por la tarde </a:t>
            </a:r>
            <a:r>
              <a:rPr lang="es-ES" altLang="es-ES" sz="1800"/>
              <a:t>fueron expulsados de la casa-colegio de la Trinidad, comenzando  un largo camino de incertidumbres, siendo acogidos en casa de conocidos y amigos.</a:t>
            </a:r>
          </a:p>
          <a:p>
            <a:pPr algn="ctr" eaLnBrk="1" hangingPunct="1"/>
            <a:r>
              <a:rPr lang="es-ES" altLang="es-ES" sz="1800" b="1"/>
              <a:t>El P. Heliodoro Hernáec</a:t>
            </a:r>
            <a:r>
              <a:rPr lang="es-ES" altLang="es-ES" sz="1800"/>
              <a:t>, fue denunciado por una vecina el 12 de agosto y un grupo de milicianos lo sacó de la casa. </a:t>
            </a:r>
          </a:p>
          <a:p>
            <a:pPr algn="ctr" eaLnBrk="1" hangingPunct="1"/>
            <a:r>
              <a:rPr lang="es-ES" altLang="es-ES" sz="1800" b="1"/>
              <a:t>El P. Leandro Pardos</a:t>
            </a:r>
            <a:r>
              <a:rPr lang="es-ES" altLang="es-ES" sz="1800"/>
              <a:t>, que servía como capellán el Hospital de Santiago, </a:t>
            </a:r>
          </a:p>
          <a:p>
            <a:pPr algn="ctr" eaLnBrk="1" hangingPunct="1"/>
            <a:r>
              <a:rPr lang="es-ES" altLang="es-ES" sz="1800"/>
              <a:t>se quedó escondido desde el 19 de julio </a:t>
            </a:r>
          </a:p>
          <a:p>
            <a:pPr algn="ctr" eaLnBrk="1" hangingPunct="1"/>
            <a:r>
              <a:rPr lang="es-ES" altLang="es-ES" sz="1800"/>
              <a:t>en el mismo Hospital. </a:t>
            </a:r>
          </a:p>
          <a:p>
            <a:pPr algn="ctr" eaLnBrk="1" hangingPunct="1"/>
            <a:r>
              <a:rPr lang="es-ES" altLang="es-ES" sz="1800"/>
              <a:t>De allí consiguió pasar al Asilo de las Hermanitas, donde sería luego detenido </a:t>
            </a:r>
          </a:p>
          <a:p>
            <a:pPr algn="ctr" eaLnBrk="1" hangingPunct="1"/>
            <a:r>
              <a:rPr lang="es-ES" altLang="es-ES" sz="1800"/>
              <a:t>bajo la acusación de escribir en contra de la republica. </a:t>
            </a:r>
          </a:p>
          <a:p>
            <a:pPr algn="ctr" eaLnBrk="1" hangingPunct="1"/>
            <a:r>
              <a:rPr lang="es-ES" altLang="es-ES" sz="1800"/>
              <a:t>El superior P.Gil Aramendía, Nemesio Mazárraga  y el hermano Matías Sánchez </a:t>
            </a:r>
          </a:p>
          <a:p>
            <a:pPr algn="ctr" eaLnBrk="1" hangingPunct="1"/>
            <a:r>
              <a:rPr lang="es-ES" altLang="es-ES" sz="1800"/>
              <a:t>fueron acogidos por diferentes familias.</a:t>
            </a:r>
          </a:p>
        </p:txBody>
      </p:sp>
      <p:pic>
        <p:nvPicPr>
          <p:cNvPr id="21508" name="Imagen 1" descr="Trinidad 4.jpg">
            <a:extLst>
              <a:ext uri="{FF2B5EF4-FFF2-40B4-BE49-F238E27FC236}">
                <a16:creationId xmlns:a16="http://schemas.microsoft.com/office/drawing/2014/main" id="{6C467882-170E-E318-AA9A-80F4263F5BDD}"/>
              </a:ext>
            </a:extLst>
          </p:cNvPr>
          <p:cNvPicPr>
            <a:picLocks noChangeAspect="1"/>
          </p:cNvPicPr>
          <p:nvPr/>
        </p:nvPicPr>
        <p:blipFill>
          <a:blip r:embed="rId2">
            <a:extLst>
              <a:ext uri="{28A0092B-C50C-407E-A947-70E740481C1C}">
                <a14:useLocalDpi xmlns:a14="http://schemas.microsoft.com/office/drawing/2010/main" val="0"/>
              </a:ext>
            </a:extLst>
          </a:blip>
          <a:srcRect l="27338" r="14731" b="27449"/>
          <a:stretch>
            <a:fillRect/>
          </a:stretch>
        </p:blipFill>
        <p:spPr bwMode="auto">
          <a:xfrm>
            <a:off x="5373688" y="217488"/>
            <a:ext cx="3581400" cy="650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45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3000" fill="hold"/>
                                        <p:tgtEl>
                                          <p:spTgt spid="3"/>
                                        </p:tgtEl>
                                        <p:attrNameLst>
                                          <p:attrName>ppt_x</p:attrName>
                                        </p:attrNameLst>
                                      </p:cBhvr>
                                      <p:tavLst>
                                        <p:tav tm="0">
                                          <p:val>
                                            <p:strVal val="1+#ppt_w/2"/>
                                          </p:val>
                                        </p:tav>
                                        <p:tav tm="100000">
                                          <p:val>
                                            <p:strVal val="#ppt_x"/>
                                          </p:val>
                                        </p:tav>
                                      </p:tavLst>
                                    </p:anim>
                                    <p:anim calcmode="lin" valueType="num">
                                      <p:cBhvr additive="base">
                                        <p:cTn id="8" dur="3000" fill="hold"/>
                                        <p:tgtEl>
                                          <p:spTgt spid="3"/>
                                        </p:tgtEl>
                                        <p:attrNameLst>
                                          <p:attrName>ppt_y</p:attrName>
                                        </p:attrNameLst>
                                      </p:cBhvr>
                                      <p:tavLst>
                                        <p:tav tm="0">
                                          <p:val>
                                            <p:strVal val="#ppt_y"/>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1507"/>
                                        </p:tgtEl>
                                        <p:attrNameLst>
                                          <p:attrName>style.visibility</p:attrName>
                                        </p:attrNameLst>
                                      </p:cBhvr>
                                      <p:to>
                                        <p:strVal val="visible"/>
                                      </p:to>
                                    </p:set>
                                    <p:animEffect transition="in" filter="fade">
                                      <p:cBhvr>
                                        <p:cTn id="11" dur="3000"/>
                                        <p:tgtEl>
                                          <p:spTgt spid="21507"/>
                                        </p:tgtEl>
                                      </p:cBhvr>
                                    </p:animEffect>
                                    <p:anim calcmode="lin" valueType="num">
                                      <p:cBhvr>
                                        <p:cTn id="12" dur="3000" fill="hold"/>
                                        <p:tgtEl>
                                          <p:spTgt spid="21507"/>
                                        </p:tgtEl>
                                        <p:attrNameLst>
                                          <p:attrName>ppt_x</p:attrName>
                                        </p:attrNameLst>
                                      </p:cBhvr>
                                      <p:tavLst>
                                        <p:tav tm="0">
                                          <p:val>
                                            <p:strVal val="#ppt_x"/>
                                          </p:val>
                                        </p:tav>
                                        <p:tav tm="100000">
                                          <p:val>
                                            <p:strVal val="#ppt_x"/>
                                          </p:val>
                                        </p:tav>
                                      </p:tavLst>
                                    </p:anim>
                                    <p:anim calcmode="lin" valueType="num">
                                      <p:cBhvr>
                                        <p:cTn id="13" dur="3000" fill="hold"/>
                                        <p:tgtEl>
                                          <p:spTgt spid="2150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150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0">
            <a:extLst>
              <a:ext uri="{FF2B5EF4-FFF2-40B4-BE49-F238E27FC236}">
                <a16:creationId xmlns:a16="http://schemas.microsoft.com/office/drawing/2014/main" id="{89E40806-9335-0130-37FA-8888C7E71E50}"/>
              </a:ext>
            </a:extLst>
          </p:cNvPr>
          <p:cNvSpPr>
            <a:spLocks noChangeArrowheads="1"/>
          </p:cNvSpPr>
          <p:nvPr/>
        </p:nvSpPr>
        <p:spPr bwMode="auto">
          <a:xfrm>
            <a:off x="0" y="0"/>
            <a:ext cx="9144000" cy="6858000"/>
          </a:xfrm>
          <a:prstGeom prst="rect">
            <a:avLst/>
          </a:prstGeom>
          <a:gradFill rotWithShape="1">
            <a:gsLst>
              <a:gs pos="0">
                <a:srgbClr val="CC0000">
                  <a:gamma/>
                  <a:tint val="0"/>
                  <a:invGamma/>
                </a:srgbClr>
              </a:gs>
              <a:gs pos="100000">
                <a:srgbClr val="CC0000"/>
              </a:gs>
            </a:gsLst>
            <a:lin ang="0" scaled="1"/>
          </a:gra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sz="1800">
              <a:latin typeface="Calibri" charset="0"/>
              <a:ea typeface="ＭＳ Ｐゴシック" charset="0"/>
              <a:cs typeface="ＭＳ Ｐゴシック" charset="0"/>
            </a:endParaRPr>
          </a:p>
        </p:txBody>
      </p:sp>
      <p:sp>
        <p:nvSpPr>
          <p:cNvPr id="4" name="Rectangle 12">
            <a:extLst>
              <a:ext uri="{FF2B5EF4-FFF2-40B4-BE49-F238E27FC236}">
                <a16:creationId xmlns:a16="http://schemas.microsoft.com/office/drawing/2014/main" id="{158931BA-EB92-3E94-AD48-40C4F69A9C66}"/>
              </a:ext>
            </a:extLst>
          </p:cNvPr>
          <p:cNvSpPr>
            <a:spLocks noChangeArrowheads="1"/>
          </p:cNvSpPr>
          <p:nvPr/>
        </p:nvSpPr>
        <p:spPr bwMode="auto">
          <a:xfrm>
            <a:off x="153988" y="217488"/>
            <a:ext cx="8801100" cy="6503987"/>
          </a:xfrm>
          <a:prstGeom prst="rect">
            <a:avLst/>
          </a:prstGeom>
          <a:noFill/>
          <a:ln w="9525">
            <a:solidFill>
              <a:srgbClr val="0000FF"/>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sz="1800">
              <a:latin typeface="Calibri" charset="0"/>
              <a:ea typeface="ＭＳ Ｐゴシック" charset="0"/>
            </a:endParaRPr>
          </a:p>
        </p:txBody>
      </p:sp>
      <p:sp>
        <p:nvSpPr>
          <p:cNvPr id="22531" name="Rectángulo 1">
            <a:extLst>
              <a:ext uri="{FF2B5EF4-FFF2-40B4-BE49-F238E27FC236}">
                <a16:creationId xmlns:a16="http://schemas.microsoft.com/office/drawing/2014/main" id="{6A1CE76F-7D6E-2F43-7AC9-A5A279D631BF}"/>
              </a:ext>
            </a:extLst>
          </p:cNvPr>
          <p:cNvSpPr>
            <a:spLocks noChangeArrowheads="1"/>
          </p:cNvSpPr>
          <p:nvPr/>
        </p:nvSpPr>
        <p:spPr bwMode="auto">
          <a:xfrm>
            <a:off x="153988" y="217488"/>
            <a:ext cx="5702300" cy="646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s-ES" altLang="es-ES" sz="1800" b="1"/>
              <a:t>SANTA MARÍA DE LOS REALES ALCÁZARES</a:t>
            </a:r>
          </a:p>
          <a:p>
            <a:pPr algn="ctr" eaLnBrk="1" hangingPunct="1"/>
            <a:endParaRPr lang="es-ES" altLang="es-ES" sz="1800" i="1"/>
          </a:p>
          <a:p>
            <a:pPr algn="ctr" eaLnBrk="1" hangingPunct="1"/>
            <a:r>
              <a:rPr lang="es-ES" altLang="es-ES" sz="1800" i="1"/>
              <a:t>Edificada en la Mezquita Mayor del Alcazar,</a:t>
            </a:r>
          </a:p>
          <a:p>
            <a:pPr algn="ctr" eaLnBrk="1" hangingPunct="1"/>
            <a:r>
              <a:rPr lang="fr-FR" altLang="es-ES" sz="1800" i="1"/>
              <a:t>q</a:t>
            </a:r>
            <a:r>
              <a:rPr lang="es-ES" altLang="es-ES" sz="1800" i="1"/>
              <a:t>ue a su vez había sido edificada sobre  una </a:t>
            </a:r>
          </a:p>
          <a:p>
            <a:pPr algn="ctr" eaLnBrk="1" hangingPunct="1"/>
            <a:r>
              <a:rPr lang="es-ES" altLang="es-ES" sz="1800" i="1"/>
              <a:t>iglesia visigoda dedicada a la Virgen.</a:t>
            </a:r>
          </a:p>
          <a:p>
            <a:pPr algn="ctr" eaLnBrk="1" hangingPunct="1"/>
            <a:r>
              <a:rPr lang="es-ES" altLang="es-ES" sz="1800" i="1"/>
              <a:t>Nombrada como Iglesia Mayor Colegial en 1259.</a:t>
            </a:r>
          </a:p>
          <a:p>
            <a:pPr algn="ctr" eaLnBrk="1" hangingPunct="1"/>
            <a:r>
              <a:rPr lang="es-ES" altLang="es-ES" sz="1800" i="1"/>
              <a:t>Pasa a ser Iglesia Mayor Parroquial en 1852.</a:t>
            </a:r>
          </a:p>
          <a:p>
            <a:pPr algn="ctr" eaLnBrk="1" hangingPunct="1"/>
            <a:endParaRPr lang="es-ES" altLang="es-ES" sz="1800" b="1" i="1"/>
          </a:p>
          <a:p>
            <a:pPr algn="ctr" eaLnBrk="1" hangingPunct="1"/>
            <a:r>
              <a:rPr lang="es-ES" altLang="es-ES" sz="1800" b="1"/>
              <a:t>Profanada el Domingo el 26 de julio de 1936.</a:t>
            </a:r>
            <a:endParaRPr lang="es-ES" altLang="es-ES" sz="1800"/>
          </a:p>
          <a:p>
            <a:pPr algn="ctr" eaLnBrk="1" hangingPunct="1"/>
            <a:r>
              <a:rPr lang="es-ES" altLang="es-ES" sz="1800"/>
              <a:t>En la guerra civil se pierde casi en su totalidad </a:t>
            </a:r>
          </a:p>
          <a:p>
            <a:pPr algn="ctr" eaLnBrk="1" hangingPunct="1"/>
            <a:r>
              <a:rPr lang="es-ES" altLang="es-ES" sz="1800"/>
              <a:t>su riquísimo patrimonio, histórico, artístico y religioso, acumulado durante siglos.</a:t>
            </a:r>
          </a:p>
          <a:p>
            <a:pPr algn="ctr" eaLnBrk="1" hangingPunct="1"/>
            <a:r>
              <a:rPr lang="es-ES" altLang="es-ES" sz="1800"/>
              <a:t>Como muestra más reseñable, en la hoguera desapareció </a:t>
            </a:r>
          </a:p>
          <a:p>
            <a:pPr algn="ctr" eaLnBrk="1" hangingPunct="1"/>
            <a:r>
              <a:rPr lang="es-ES" altLang="es-ES" sz="1800"/>
              <a:t>junto a cuadros y retablos de gran valor, </a:t>
            </a:r>
          </a:p>
          <a:p>
            <a:pPr algn="ctr" eaLnBrk="1" hangingPunct="1"/>
            <a:r>
              <a:rPr lang="es-ES" altLang="es-ES" sz="1800"/>
              <a:t> parte de la sillería del Coro.</a:t>
            </a:r>
          </a:p>
          <a:p>
            <a:pPr algn="ctr" eaLnBrk="1" hangingPunct="1"/>
            <a:r>
              <a:rPr lang="es-ES" altLang="es-ES" sz="1800"/>
              <a:t>Se arrastró la venerada imagen de </a:t>
            </a:r>
            <a:r>
              <a:rPr lang="es-ES" altLang="es-ES" sz="1800" b="1"/>
              <a:t>Jesús Nazareno</a:t>
            </a:r>
            <a:r>
              <a:rPr lang="es-ES" altLang="es-ES" sz="1800"/>
              <a:t>, </a:t>
            </a:r>
          </a:p>
          <a:p>
            <a:pPr algn="ctr" eaLnBrk="1" hangingPunct="1"/>
            <a:r>
              <a:rPr lang="tr-TR" altLang="es-ES" sz="1800"/>
              <a:t>y</a:t>
            </a:r>
            <a:r>
              <a:rPr lang="es-ES" altLang="es-ES" sz="1800"/>
              <a:t> el </a:t>
            </a:r>
            <a:r>
              <a:rPr lang="es-ES" altLang="es-ES" sz="1800" b="1"/>
              <a:t>Cristo Caído </a:t>
            </a:r>
            <a:r>
              <a:rPr lang="es-ES" altLang="es-ES" sz="1800"/>
              <a:t>atribuido a  Martínez Montañés.</a:t>
            </a:r>
          </a:p>
          <a:p>
            <a:pPr algn="ctr" eaLnBrk="1" hangingPunct="1"/>
            <a:endParaRPr lang="tr-TR" altLang="es-ES" sz="1800"/>
          </a:p>
          <a:p>
            <a:pPr algn="ctr" eaLnBrk="1" hangingPunct="1"/>
            <a:r>
              <a:rPr lang="tr-TR" altLang="es-ES" sz="1800"/>
              <a:t>Desapareció</a:t>
            </a:r>
            <a:r>
              <a:rPr lang="es-ES" altLang="es-ES" sz="1800"/>
              <a:t> la imagen de la Patrona </a:t>
            </a:r>
          </a:p>
          <a:p>
            <a:pPr algn="ctr" eaLnBrk="1" hangingPunct="1"/>
            <a:r>
              <a:rPr lang="es-ES" altLang="es-ES" sz="1800" b="1"/>
              <a:t>Virgen de Guadalupe</a:t>
            </a:r>
          </a:p>
          <a:p>
            <a:pPr algn="ctr" eaLnBrk="1" hangingPunct="1"/>
            <a:r>
              <a:rPr lang="es-ES" altLang="es-ES" sz="1800"/>
              <a:t> y la </a:t>
            </a:r>
            <a:r>
              <a:rPr lang="es-ES" altLang="es-ES" sz="1800" b="1"/>
              <a:t>Custodia</a:t>
            </a:r>
            <a:r>
              <a:rPr lang="es-ES" altLang="es-ES" sz="1800"/>
              <a:t> de incalculable valor </a:t>
            </a:r>
          </a:p>
          <a:p>
            <a:pPr algn="ctr" eaLnBrk="1" hangingPunct="1"/>
            <a:r>
              <a:rPr lang="es-ES" altLang="es-ES" sz="1800"/>
              <a:t>regalo  del Rey Sol, Luis XIV de Francia, </a:t>
            </a:r>
          </a:p>
          <a:p>
            <a:pPr algn="ctr" eaLnBrk="1" hangingPunct="1"/>
            <a:r>
              <a:rPr lang="es-ES" altLang="es-ES" sz="1800"/>
              <a:t>a la Dama de Honor María de Molina de Úbeda.</a:t>
            </a:r>
          </a:p>
        </p:txBody>
      </p:sp>
      <p:pic>
        <p:nvPicPr>
          <p:cNvPr id="22532" name="Imagen 4">
            <a:extLst>
              <a:ext uri="{FF2B5EF4-FFF2-40B4-BE49-F238E27FC236}">
                <a16:creationId xmlns:a16="http://schemas.microsoft.com/office/drawing/2014/main" id="{87DA24ED-333E-284B-5FBF-577DFD88A4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7638" y="3381375"/>
            <a:ext cx="2457450" cy="334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Imagen 1" descr="clip_image002.jpg">
            <a:extLst>
              <a:ext uri="{FF2B5EF4-FFF2-40B4-BE49-F238E27FC236}">
                <a16:creationId xmlns:a16="http://schemas.microsoft.com/office/drawing/2014/main" id="{B1288932-43AC-59C9-9636-AA7C43DA18C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26225" y="341313"/>
            <a:ext cx="2136775"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40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3000" fill="hold"/>
                                        <p:tgtEl>
                                          <p:spTgt spid="3"/>
                                        </p:tgtEl>
                                        <p:attrNameLst>
                                          <p:attrName>ppt_x</p:attrName>
                                        </p:attrNameLst>
                                      </p:cBhvr>
                                      <p:tavLst>
                                        <p:tav tm="0">
                                          <p:val>
                                            <p:strVal val="1+#ppt_w/2"/>
                                          </p:val>
                                        </p:tav>
                                        <p:tav tm="100000">
                                          <p:val>
                                            <p:strVal val="#ppt_x"/>
                                          </p:val>
                                        </p:tav>
                                      </p:tavLst>
                                    </p:anim>
                                    <p:anim calcmode="lin" valueType="num">
                                      <p:cBhvr additive="base">
                                        <p:cTn id="8" dur="3000" fill="hold"/>
                                        <p:tgtEl>
                                          <p:spTgt spid="3"/>
                                        </p:tgtEl>
                                        <p:attrNameLst>
                                          <p:attrName>ppt_y</p:attrName>
                                        </p:attrNameLst>
                                      </p:cBhvr>
                                      <p:tavLst>
                                        <p:tav tm="0">
                                          <p:val>
                                            <p:strVal val="#ppt_y"/>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2531"/>
                                        </p:tgtEl>
                                        <p:attrNameLst>
                                          <p:attrName>style.visibility</p:attrName>
                                        </p:attrNameLst>
                                      </p:cBhvr>
                                      <p:to>
                                        <p:strVal val="visible"/>
                                      </p:to>
                                    </p:set>
                                    <p:animEffect transition="in" filter="fade">
                                      <p:cBhvr>
                                        <p:cTn id="11" dur="3000"/>
                                        <p:tgtEl>
                                          <p:spTgt spid="22531"/>
                                        </p:tgtEl>
                                      </p:cBhvr>
                                    </p:animEffect>
                                    <p:anim calcmode="lin" valueType="num">
                                      <p:cBhvr>
                                        <p:cTn id="12" dur="3000" fill="hold"/>
                                        <p:tgtEl>
                                          <p:spTgt spid="22531"/>
                                        </p:tgtEl>
                                        <p:attrNameLst>
                                          <p:attrName>ppt_x</p:attrName>
                                        </p:attrNameLst>
                                      </p:cBhvr>
                                      <p:tavLst>
                                        <p:tav tm="0">
                                          <p:val>
                                            <p:strVal val="#ppt_x"/>
                                          </p:val>
                                        </p:tav>
                                        <p:tav tm="100000">
                                          <p:val>
                                            <p:strVal val="#ppt_x"/>
                                          </p:val>
                                        </p:tav>
                                      </p:tavLst>
                                    </p:anim>
                                    <p:anim calcmode="lin" valueType="num">
                                      <p:cBhvr>
                                        <p:cTn id="13" dur="3000" fill="hold"/>
                                        <p:tgtEl>
                                          <p:spTgt spid="22531"/>
                                        </p:tgtEl>
                                        <p:attrNameLst>
                                          <p:attrName>ppt_y</p:attrName>
                                        </p:attrNameLst>
                                      </p:cBhvr>
                                      <p:tavLst>
                                        <p:tav tm="0">
                                          <p:val>
                                            <p:strVal val="#ppt_y+.1"/>
                                          </p:val>
                                        </p:tav>
                                        <p:tav tm="100000">
                                          <p:val>
                                            <p:strVal val="#ppt_y"/>
                                          </p:val>
                                        </p:tav>
                                      </p:tavLst>
                                    </p:anim>
                                  </p:childTnLst>
                                </p:cTn>
                              </p:par>
                              <p:par>
                                <p:cTn id="14" presetID="6" presetClass="entr" presetSubtype="16" fill="hold" nodeType="withEffect">
                                  <p:stCondLst>
                                    <p:cond delay="0"/>
                                  </p:stCondLst>
                                  <p:childTnLst>
                                    <p:set>
                                      <p:cBhvr>
                                        <p:cTn id="15" dur="1" fill="hold">
                                          <p:stCondLst>
                                            <p:cond delay="0"/>
                                          </p:stCondLst>
                                        </p:cTn>
                                        <p:tgtEl>
                                          <p:spTgt spid="22533"/>
                                        </p:tgtEl>
                                        <p:attrNameLst>
                                          <p:attrName>style.visibility</p:attrName>
                                        </p:attrNameLst>
                                      </p:cBhvr>
                                      <p:to>
                                        <p:strVal val="visible"/>
                                      </p:to>
                                    </p:set>
                                    <p:animEffect transition="in" filter="circle(in)">
                                      <p:cBhvr>
                                        <p:cTn id="16" dur="5000"/>
                                        <p:tgtEl>
                                          <p:spTgt spid="225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253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0">
            <a:extLst>
              <a:ext uri="{FF2B5EF4-FFF2-40B4-BE49-F238E27FC236}">
                <a16:creationId xmlns:a16="http://schemas.microsoft.com/office/drawing/2014/main" id="{6C85504C-5882-F03A-1C2B-EF5F070164CF}"/>
              </a:ext>
            </a:extLst>
          </p:cNvPr>
          <p:cNvSpPr>
            <a:spLocks noChangeArrowheads="1"/>
          </p:cNvSpPr>
          <p:nvPr/>
        </p:nvSpPr>
        <p:spPr bwMode="auto">
          <a:xfrm>
            <a:off x="-47625" y="0"/>
            <a:ext cx="9144000" cy="6858000"/>
          </a:xfrm>
          <a:prstGeom prst="rect">
            <a:avLst/>
          </a:prstGeom>
          <a:gradFill rotWithShape="1">
            <a:gsLst>
              <a:gs pos="0">
                <a:srgbClr val="CC0000">
                  <a:gamma/>
                  <a:tint val="0"/>
                  <a:invGamma/>
                </a:srgbClr>
              </a:gs>
              <a:gs pos="100000">
                <a:srgbClr val="CC0000"/>
              </a:gs>
            </a:gsLst>
            <a:lin ang="0" scaled="1"/>
          </a:gra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sz="1800" dirty="0">
              <a:latin typeface="Calibri" charset="0"/>
              <a:ea typeface="ＭＳ Ｐゴシック" charset="0"/>
              <a:cs typeface="ＭＳ Ｐゴシック" charset="0"/>
            </a:endParaRPr>
          </a:p>
        </p:txBody>
      </p:sp>
      <p:sp>
        <p:nvSpPr>
          <p:cNvPr id="4" name="Rectangle 12">
            <a:extLst>
              <a:ext uri="{FF2B5EF4-FFF2-40B4-BE49-F238E27FC236}">
                <a16:creationId xmlns:a16="http://schemas.microsoft.com/office/drawing/2014/main" id="{E97E5BD9-0FAD-6F61-6F07-4F660AC681DA}"/>
              </a:ext>
            </a:extLst>
          </p:cNvPr>
          <p:cNvSpPr>
            <a:spLocks noChangeArrowheads="1"/>
          </p:cNvSpPr>
          <p:nvPr/>
        </p:nvSpPr>
        <p:spPr bwMode="auto">
          <a:xfrm>
            <a:off x="153988" y="217488"/>
            <a:ext cx="8801100" cy="6503987"/>
          </a:xfrm>
          <a:prstGeom prst="rect">
            <a:avLst/>
          </a:prstGeom>
          <a:noFill/>
          <a:ln w="9525">
            <a:solidFill>
              <a:srgbClr val="0000FF"/>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sz="1800">
              <a:latin typeface="Calibri" charset="0"/>
              <a:ea typeface="ＭＳ Ｐゴシック" charset="0"/>
            </a:endParaRPr>
          </a:p>
        </p:txBody>
      </p:sp>
      <p:sp>
        <p:nvSpPr>
          <p:cNvPr id="23555" name="Rectángulo 1">
            <a:extLst>
              <a:ext uri="{FF2B5EF4-FFF2-40B4-BE49-F238E27FC236}">
                <a16:creationId xmlns:a16="http://schemas.microsoft.com/office/drawing/2014/main" id="{D71F3B60-7B20-5378-E496-7754412E078E}"/>
              </a:ext>
            </a:extLst>
          </p:cNvPr>
          <p:cNvSpPr>
            <a:spLocks noChangeArrowheads="1"/>
          </p:cNvSpPr>
          <p:nvPr/>
        </p:nvSpPr>
        <p:spPr bwMode="auto">
          <a:xfrm>
            <a:off x="153988" y="217488"/>
            <a:ext cx="5372100" cy="646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s-ES" altLang="es-ES" sz="1800" b="1"/>
              <a:t>IGLESIA DEL SALVADOR,</a:t>
            </a:r>
          </a:p>
          <a:p>
            <a:pPr algn="ctr" eaLnBrk="1" hangingPunct="1"/>
            <a:r>
              <a:rPr lang="es-ES" altLang="es-ES" sz="1800" i="1"/>
              <a:t>Mandada construir por D. Francisco de los Cobos,</a:t>
            </a:r>
          </a:p>
          <a:p>
            <a:pPr algn="ctr" eaLnBrk="1" hangingPunct="1"/>
            <a:r>
              <a:rPr lang="es-ES" altLang="es-ES" sz="1800" i="1"/>
              <a:t>para enterramiento familiar. </a:t>
            </a:r>
          </a:p>
          <a:p>
            <a:pPr algn="ctr" eaLnBrk="1" hangingPunct="1"/>
            <a:r>
              <a:rPr lang="es-ES" altLang="es-ES" sz="1800" i="1"/>
              <a:t>Los planos del proyecto son de Diego de Siloé </a:t>
            </a:r>
          </a:p>
          <a:p>
            <a:pPr algn="ctr" eaLnBrk="1" hangingPunct="1"/>
            <a:r>
              <a:rPr lang="tr-TR" altLang="es-ES" sz="1800" i="1"/>
              <a:t>y </a:t>
            </a:r>
            <a:r>
              <a:rPr lang="es-ES" altLang="es-ES" sz="1800" i="1"/>
              <a:t>la ejecución de las obras de Andrés de Vandelvira,</a:t>
            </a:r>
          </a:p>
          <a:p>
            <a:pPr algn="ctr" eaLnBrk="1" hangingPunct="1"/>
            <a:r>
              <a:rPr lang="es-ES" altLang="es-ES" sz="1800" i="1"/>
              <a:t>ambos excepcionales arquitectos renancentistas. Consagrada 8 de octubre 1559.</a:t>
            </a:r>
            <a:endParaRPr lang="es-ES" altLang="es-ES" sz="1800" b="1"/>
          </a:p>
          <a:p>
            <a:pPr algn="ctr" eaLnBrk="1" hangingPunct="1"/>
            <a:r>
              <a:rPr lang="es-ES" altLang="es-ES" sz="1800" b="1"/>
              <a:t>Profanada</a:t>
            </a:r>
            <a:r>
              <a:rPr lang="es-ES" altLang="es-ES" sz="1800"/>
              <a:t> </a:t>
            </a:r>
            <a:r>
              <a:rPr lang="es-ES_tradnl" altLang="es-ES" sz="1800" b="1" u="sng"/>
              <a:t> 26 de julio de 1936.</a:t>
            </a:r>
          </a:p>
          <a:p>
            <a:pPr algn="ctr" eaLnBrk="1" hangingPunct="1"/>
            <a:r>
              <a:rPr lang="es-ES_tradnl" altLang="es-ES" sz="1800"/>
              <a:t>Entre las pérdidas más irreparables </a:t>
            </a:r>
          </a:p>
          <a:p>
            <a:pPr algn="ctr" eaLnBrk="1" hangingPunct="1"/>
            <a:r>
              <a:rPr lang="es-ES_tradnl" altLang="es-ES" sz="1800"/>
              <a:t>se encuentra el </a:t>
            </a:r>
            <a:r>
              <a:rPr lang="es-ES_tradnl" altLang="es-ES" sz="1800" b="1"/>
              <a:t>Retablo de la Transfiguración </a:t>
            </a:r>
          </a:p>
          <a:p>
            <a:pPr algn="ctr" eaLnBrk="1" hangingPunct="1"/>
            <a:r>
              <a:rPr lang="es-ES_tradnl" altLang="es-ES" sz="1800"/>
              <a:t>del genial escultor Alonso de Berruguete. </a:t>
            </a:r>
          </a:p>
          <a:p>
            <a:pPr algn="ctr" eaLnBrk="1" hangingPunct="1"/>
            <a:r>
              <a:rPr lang="es-ES_tradnl" altLang="es-ES" sz="1800"/>
              <a:t>Sólo se salvó de la destrucción, la </a:t>
            </a:r>
            <a:r>
              <a:rPr lang="es-ES_tradnl" altLang="es-ES" sz="1800" b="1"/>
              <a:t>escultura del Salvador</a:t>
            </a:r>
            <a:r>
              <a:rPr lang="es-ES_tradnl" altLang="es-ES" sz="1800"/>
              <a:t>, gracias a que los profanadores fueron incapaces de separarlo del muro.</a:t>
            </a:r>
          </a:p>
          <a:p>
            <a:pPr algn="ctr" eaLnBrk="1" hangingPunct="1"/>
            <a:r>
              <a:rPr lang="es-ES_tradnl" altLang="es-ES" sz="1800"/>
              <a:t> Las imágenes de María, Moisés, Elías y los apóstoles fueron pasto de las llamas. </a:t>
            </a:r>
          </a:p>
          <a:p>
            <a:pPr algn="ctr" eaLnBrk="1" hangingPunct="1"/>
            <a:r>
              <a:rPr lang="es-ES_tradnl" altLang="es-ES" sz="1800"/>
              <a:t>Destrozado el </a:t>
            </a:r>
            <a:r>
              <a:rPr lang="es-ES_tradnl" altLang="es-ES" sz="1800" b="1"/>
              <a:t>san Juanito</a:t>
            </a:r>
            <a:r>
              <a:rPr lang="es-ES_tradnl" altLang="es-ES" sz="1800"/>
              <a:t>, única obra de Miguel Ángel en España y regalo de los Médicis a D. Francisco de los Cobos, por la ayuda que le había prestado el Emperador Carlos V en el año 1537.</a:t>
            </a:r>
          </a:p>
          <a:p>
            <a:pPr algn="ctr" eaLnBrk="1" hangingPunct="1"/>
            <a:r>
              <a:rPr lang="es-ES_tradnl" altLang="es-ES" sz="1800"/>
              <a:t>De gran valor, la sillería, el púlpito, los canceles</a:t>
            </a:r>
          </a:p>
          <a:p>
            <a:pPr algn="ctr" eaLnBrk="1" hangingPunct="1"/>
            <a:r>
              <a:rPr lang="es-ES_tradnl" altLang="es-ES" sz="1800"/>
              <a:t>y el órgano, fueron destruidos y quemados.</a:t>
            </a:r>
          </a:p>
          <a:p>
            <a:pPr algn="ctr" eaLnBrk="1" hangingPunct="1"/>
            <a:r>
              <a:rPr lang="es-ES_tradnl" altLang="es-ES" sz="1800"/>
              <a:t>El templo fue convertido en taller.</a:t>
            </a:r>
            <a:endParaRPr lang="es-ES" altLang="es-ES" sz="1800" b="1"/>
          </a:p>
        </p:txBody>
      </p:sp>
      <p:pic>
        <p:nvPicPr>
          <p:cNvPr id="23556" name="Imagen 5" descr="Retablo. Cristo. Plano medio.jpg">
            <a:extLst>
              <a:ext uri="{FF2B5EF4-FFF2-40B4-BE49-F238E27FC236}">
                <a16:creationId xmlns:a16="http://schemas.microsoft.com/office/drawing/2014/main" id="{94B92536-0F29-4DC6-1D48-78EE53AFE02E}"/>
              </a:ext>
            </a:extLst>
          </p:cNvPr>
          <p:cNvPicPr>
            <a:picLocks noChangeAspect="1"/>
          </p:cNvPicPr>
          <p:nvPr/>
        </p:nvPicPr>
        <p:blipFill>
          <a:blip r:embed="rId2">
            <a:extLst>
              <a:ext uri="{28A0092B-C50C-407E-A947-70E740481C1C}">
                <a14:useLocalDpi xmlns:a14="http://schemas.microsoft.com/office/drawing/2010/main" val="0"/>
              </a:ext>
            </a:extLst>
          </a:blip>
          <a:srcRect b="27370"/>
          <a:stretch>
            <a:fillRect/>
          </a:stretch>
        </p:blipFill>
        <p:spPr bwMode="auto">
          <a:xfrm>
            <a:off x="5815013" y="217488"/>
            <a:ext cx="3140075" cy="371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Imagen 4" descr="14277333972459.jpg">
            <a:extLst>
              <a:ext uri="{FF2B5EF4-FFF2-40B4-BE49-F238E27FC236}">
                <a16:creationId xmlns:a16="http://schemas.microsoft.com/office/drawing/2014/main" id="{F9D58904-AE0E-CCCD-3DA0-0DB6AE443F2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22950" y="4121150"/>
            <a:ext cx="3132138"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50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3000" fill="hold"/>
                                        <p:tgtEl>
                                          <p:spTgt spid="3"/>
                                        </p:tgtEl>
                                        <p:attrNameLst>
                                          <p:attrName>ppt_x</p:attrName>
                                        </p:attrNameLst>
                                      </p:cBhvr>
                                      <p:tavLst>
                                        <p:tav tm="0">
                                          <p:val>
                                            <p:strVal val="1+#ppt_w/2"/>
                                          </p:val>
                                        </p:tav>
                                        <p:tav tm="100000">
                                          <p:val>
                                            <p:strVal val="#ppt_x"/>
                                          </p:val>
                                        </p:tav>
                                      </p:tavLst>
                                    </p:anim>
                                    <p:anim calcmode="lin" valueType="num">
                                      <p:cBhvr additive="base">
                                        <p:cTn id="8" dur="3000" fill="hold"/>
                                        <p:tgtEl>
                                          <p:spTgt spid="3"/>
                                        </p:tgtEl>
                                        <p:attrNameLst>
                                          <p:attrName>ppt_y</p:attrName>
                                        </p:attrNameLst>
                                      </p:cBhvr>
                                      <p:tavLst>
                                        <p:tav tm="0">
                                          <p:val>
                                            <p:strVal val="#ppt_y"/>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3555"/>
                                        </p:tgtEl>
                                        <p:attrNameLst>
                                          <p:attrName>style.visibility</p:attrName>
                                        </p:attrNameLst>
                                      </p:cBhvr>
                                      <p:to>
                                        <p:strVal val="visible"/>
                                      </p:to>
                                    </p:set>
                                    <p:animEffect transition="in" filter="fade">
                                      <p:cBhvr>
                                        <p:cTn id="11" dur="3000"/>
                                        <p:tgtEl>
                                          <p:spTgt spid="23555"/>
                                        </p:tgtEl>
                                      </p:cBhvr>
                                    </p:animEffect>
                                    <p:anim calcmode="lin" valueType="num">
                                      <p:cBhvr>
                                        <p:cTn id="12" dur="3000" fill="hold"/>
                                        <p:tgtEl>
                                          <p:spTgt spid="23555"/>
                                        </p:tgtEl>
                                        <p:attrNameLst>
                                          <p:attrName>ppt_x</p:attrName>
                                        </p:attrNameLst>
                                      </p:cBhvr>
                                      <p:tavLst>
                                        <p:tav tm="0">
                                          <p:val>
                                            <p:strVal val="#ppt_x"/>
                                          </p:val>
                                        </p:tav>
                                        <p:tav tm="100000">
                                          <p:val>
                                            <p:strVal val="#ppt_x"/>
                                          </p:val>
                                        </p:tav>
                                      </p:tavLst>
                                    </p:anim>
                                    <p:anim calcmode="lin" valueType="num">
                                      <p:cBhvr>
                                        <p:cTn id="13" dur="3000" fill="hold"/>
                                        <p:tgtEl>
                                          <p:spTgt spid="23555"/>
                                        </p:tgtEl>
                                        <p:attrNameLst>
                                          <p:attrName>ppt_y</p:attrName>
                                        </p:attrNameLst>
                                      </p:cBhvr>
                                      <p:tavLst>
                                        <p:tav tm="0">
                                          <p:val>
                                            <p:strVal val="#ppt_y+.1"/>
                                          </p:val>
                                        </p:tav>
                                        <p:tav tm="100000">
                                          <p:val>
                                            <p:strVal val="#ppt_y"/>
                                          </p:val>
                                        </p:tav>
                                      </p:tavLst>
                                    </p:anim>
                                  </p:childTnLst>
                                </p:cTn>
                              </p:par>
                            </p:childTnLst>
                          </p:cTn>
                        </p:par>
                        <p:par>
                          <p:cTn id="14" fill="hold" nodeType="afterGroup">
                            <p:stCondLst>
                              <p:cond delay="3000"/>
                            </p:stCondLst>
                            <p:childTnLst>
                              <p:par>
                                <p:cTn id="15" presetID="6" presetClass="entr" presetSubtype="16" fill="hold" nodeType="afterEffect">
                                  <p:stCondLst>
                                    <p:cond delay="0"/>
                                  </p:stCondLst>
                                  <p:childTnLst>
                                    <p:set>
                                      <p:cBhvr>
                                        <p:cTn id="16" dur="1" fill="hold">
                                          <p:stCondLst>
                                            <p:cond delay="0"/>
                                          </p:stCondLst>
                                        </p:cTn>
                                        <p:tgtEl>
                                          <p:spTgt spid="23556"/>
                                        </p:tgtEl>
                                        <p:attrNameLst>
                                          <p:attrName>style.visibility</p:attrName>
                                        </p:attrNameLst>
                                      </p:cBhvr>
                                      <p:to>
                                        <p:strVal val="visible"/>
                                      </p:to>
                                    </p:set>
                                    <p:animEffect transition="in" filter="circle(in)">
                                      <p:cBhvr>
                                        <p:cTn id="17" dur="5000"/>
                                        <p:tgtEl>
                                          <p:spTgt spid="235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3555" grpId="0"/>
    </p:bldLst>
  </p:timing>
</p:sld>
</file>

<file path=ppt/theme/theme1.xml><?xml version="1.0" encoding="utf-8"?>
<a:theme xmlns:a="http://schemas.openxmlformats.org/drawingml/2006/main" name="Tema predeterminad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Tema predeterminado.thmx</Template>
  <TotalTime>1774</TotalTime>
  <Words>3719</Words>
  <Application>Microsoft Macintosh PowerPoint</Application>
  <PresentationFormat>Presentación en pantalla (4:3)</PresentationFormat>
  <Paragraphs>419</Paragraphs>
  <Slides>28</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28</vt:i4>
      </vt:variant>
    </vt:vector>
  </HeadingPairs>
  <TitlesOfParts>
    <vt:vector size="33" baseType="lpstr">
      <vt:lpstr>Apple Chancery</vt:lpstr>
      <vt:lpstr>Arial</vt:lpstr>
      <vt:lpstr>Calibri</vt:lpstr>
      <vt:lpstr>Cambria</vt:lpstr>
      <vt:lpstr>Tema predeterminado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dc:creator>
  <cp:lastModifiedBy>Microsoft Office User</cp:lastModifiedBy>
  <cp:revision>184</cp:revision>
  <dcterms:created xsi:type="dcterms:W3CDTF">2019-08-26T08:13:31Z</dcterms:created>
  <dcterms:modified xsi:type="dcterms:W3CDTF">2025-03-10T11:18:16Z</dcterms:modified>
</cp:coreProperties>
</file>