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60" r:id="rId1"/>
  </p:sldMasterIdLst>
  <p:sldIdLst>
    <p:sldId id="265" r:id="rId2"/>
    <p:sldId id="279" r:id="rId3"/>
    <p:sldId id="339" r:id="rId4"/>
    <p:sldId id="345" r:id="rId5"/>
    <p:sldId id="284" r:id="rId6"/>
    <p:sldId id="289" r:id="rId7"/>
    <p:sldId id="288" r:id="rId8"/>
    <p:sldId id="292" r:id="rId9"/>
    <p:sldId id="291" r:id="rId10"/>
    <p:sldId id="290" r:id="rId11"/>
    <p:sldId id="294" r:id="rId12"/>
    <p:sldId id="353" r:id="rId13"/>
    <p:sldId id="362" r:id="rId14"/>
    <p:sldId id="297" r:id="rId15"/>
    <p:sldId id="296" r:id="rId16"/>
    <p:sldId id="298" r:id="rId17"/>
    <p:sldId id="299" r:id="rId18"/>
    <p:sldId id="295" r:id="rId19"/>
    <p:sldId id="336" r:id="rId20"/>
    <p:sldId id="293" r:id="rId21"/>
    <p:sldId id="287" r:id="rId22"/>
    <p:sldId id="262" r:id="rId23"/>
    <p:sldId id="340" r:id="rId24"/>
    <p:sldId id="302" r:id="rId25"/>
    <p:sldId id="344" r:id="rId26"/>
    <p:sldId id="301" r:id="rId27"/>
    <p:sldId id="307" r:id="rId28"/>
    <p:sldId id="263" r:id="rId29"/>
    <p:sldId id="304" r:id="rId30"/>
    <p:sldId id="282" r:id="rId31"/>
    <p:sldId id="309" r:id="rId32"/>
    <p:sldId id="305" r:id="rId33"/>
    <p:sldId id="306" r:id="rId34"/>
    <p:sldId id="278" r:id="rId35"/>
    <p:sldId id="310" r:id="rId36"/>
    <p:sldId id="311" r:id="rId37"/>
    <p:sldId id="300" r:id="rId38"/>
    <p:sldId id="354" r:id="rId39"/>
    <p:sldId id="312" r:id="rId40"/>
    <p:sldId id="361" r:id="rId41"/>
    <p:sldId id="356" r:id="rId42"/>
    <p:sldId id="360" r:id="rId43"/>
    <p:sldId id="337" r:id="rId44"/>
    <p:sldId id="358" r:id="rId45"/>
    <p:sldId id="316" r:id="rId46"/>
    <p:sldId id="324" r:id="rId47"/>
    <p:sldId id="329" r:id="rId48"/>
    <p:sldId id="322" r:id="rId49"/>
    <p:sldId id="348" r:id="rId50"/>
    <p:sldId id="347" r:id="rId51"/>
    <p:sldId id="349" r:id="rId52"/>
    <p:sldId id="350" r:id="rId53"/>
    <p:sldId id="351" r:id="rId54"/>
    <p:sldId id="352" r:id="rId55"/>
    <p:sldId id="369" r:id="rId56"/>
    <p:sldId id="364" r:id="rId57"/>
    <p:sldId id="366" r:id="rId58"/>
    <p:sldId id="346" r:id="rId59"/>
    <p:sldId id="365" r:id="rId60"/>
    <p:sldId id="370" r:id="rId61"/>
    <p:sldId id="281" r:id="rId62"/>
  </p:sldIdLst>
  <p:sldSz cx="9144000" cy="6858000" type="screen4x3"/>
  <p:notesSz cx="6858000" cy="9144000"/>
  <p:defaultTextStyle>
    <a:defPPr>
      <a:defRPr lang="es-E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23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3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verlayTitle.png">
            <a:extLst>
              <a:ext uri="{FF2B5EF4-FFF2-40B4-BE49-F238E27FC236}">
                <a16:creationId xmlns:a16="http://schemas.microsoft.com/office/drawing/2014/main" id="{049C8954-D015-EE37-543D-61DC3D9AD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F6871E3-DCC9-C5F4-1FE0-184F030FC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F02A2E-85AF-B34C-BCF9-CC9BA84292F9}" type="datetimeFigureOut">
              <a:rPr lang="es-ES" altLang="es-ES"/>
              <a:pPr/>
              <a:t>12/3/25</a:t>
            </a:fld>
            <a:endParaRPr lang="es-ES" alt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D14E9F-7B8B-CD81-0057-F9E9D4EDA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B0B316-BFA1-5473-6300-513D8D3FF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4813D-9A39-8447-B37D-2B0E7940F97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95509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overlayBlank.png">
            <a:extLst>
              <a:ext uri="{FF2B5EF4-FFF2-40B4-BE49-F238E27FC236}">
                <a16:creationId xmlns:a16="http://schemas.microsoft.com/office/drawing/2014/main" id="{016ACBFD-B792-E33D-E66F-2C3B98C2F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anchor="b"/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 rtlCol="0"/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C938A01-3C8B-65A7-41ED-DE0F9676B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3BA0FA-C682-484F-B585-9CC22F963AFC}" type="datetimeFigureOut">
              <a:rPr lang="es-ES" altLang="es-ES"/>
              <a:pPr/>
              <a:t>12/3/25</a:t>
            </a:fld>
            <a:endParaRPr lang="es-ES" altLang="es-E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C005D9A-485F-CEE6-5241-E9AB7C02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44E0FF9-F990-FD55-34FF-BD19BBD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D2CAF-5836-A144-93C6-DB62F5E022C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00816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 rtlCol="0"/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</a:t>
            </a:r>
            <a:endParaRPr lang="en-US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2484F55-F798-CA81-1B7F-0790F5E6D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6F99EB-9E94-BB4F-BB3D-37203320B6C8}" type="datetimeFigureOut">
              <a:rPr lang="es-ES" altLang="es-ES"/>
              <a:pPr/>
              <a:t>12/3/25</a:t>
            </a:fld>
            <a:endParaRPr lang="es-ES" altLang="es-E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AF11B1D-5FDD-79D3-E1D5-9AF61CE34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6A4B32-5F93-4F81-FF88-CE323481D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5AC0C-43C9-9442-9580-BFB11490C82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13254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E2CEA-F173-5870-B905-1E6D5A90F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B700AF-DF18-2A4D-B950-5385D1D7D0C6}" type="datetimeFigureOut">
              <a:rPr lang="es-ES" altLang="es-ES"/>
              <a:pPr/>
              <a:t>12/3/25</a:t>
            </a:fld>
            <a:endParaRPr lang="es-ES" alt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BAB99-50F8-C23F-DB73-7ECBDEE9A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3FD46-418D-BCED-7880-FB614DE0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70924-0900-BD42-A55D-34AA311B8E6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12234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verlayVertical.png">
            <a:extLst>
              <a:ext uri="{FF2B5EF4-FFF2-40B4-BE49-F238E27FC236}">
                <a16:creationId xmlns:a16="http://schemas.microsoft.com/office/drawing/2014/main" id="{AB2ADA8B-97B8-DCB7-D4EC-8C27AFFA8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C06A0ED-1E24-D899-E628-2C90550F6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ABE47B-6848-AC4D-9F16-7E04D1EF7A25}" type="datetimeFigureOut">
              <a:rPr lang="es-ES" altLang="es-ES"/>
              <a:pPr/>
              <a:t>12/3/25</a:t>
            </a:fld>
            <a:endParaRPr lang="es-ES" alt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A29612-2982-625E-E8FF-082882B37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EA02ED-0B6D-066E-DFD9-D1B7FF960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661F4-E12C-8348-8C29-5D6DD571E39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9406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CC066-0696-1A04-A401-1CAE1944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6BBD2A-E6E8-CA47-92C2-A61EAD3CB3BB}" type="datetimeFigureOut">
              <a:rPr lang="es-ES" altLang="es-ES"/>
              <a:pPr/>
              <a:t>12/3/25</a:t>
            </a:fld>
            <a:endParaRPr lang="es-ES" alt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E30FD-257F-BD88-AB67-DC3BE8F8B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60730-2794-67DD-CE11-F5A1DCC62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41134C-712A-C54F-8A9B-DC22907647C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75809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Text.png">
            <a:extLst>
              <a:ext uri="{FF2B5EF4-FFF2-40B4-BE49-F238E27FC236}">
                <a16:creationId xmlns:a16="http://schemas.microsoft.com/office/drawing/2014/main" id="{09317D7C-587A-9D5A-3642-0690DC34F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anchor="b"/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 rtlCol="0"/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33F5C12-7E0B-372C-686A-3C80A5F17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4A5151-2296-D44A-BAE3-B37E52160885}" type="datetimeFigureOut">
              <a:rPr lang="es-ES" altLang="es-ES"/>
              <a:pPr/>
              <a:t>12/3/25</a:t>
            </a:fld>
            <a:endParaRPr lang="es-ES" altLang="es-E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BB7A8B3-C785-B8E6-101D-1E626DEB9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3D3974A-0328-967C-D806-BBFCD23F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533EC-96D7-5D48-8921-F5A3BB7BBA9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99956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verlayBlank.png">
            <a:extLst>
              <a:ext uri="{FF2B5EF4-FFF2-40B4-BE49-F238E27FC236}">
                <a16:creationId xmlns:a16="http://schemas.microsoft.com/office/drawing/2014/main" id="{EEC08794-A29F-9906-F1F4-822EE5F64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anchor="b"/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10B25F-9D4C-834E-3CA4-FA293A39F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B7047C-4547-5B44-8668-94B36AD43DF0}" type="datetimeFigureOut">
              <a:rPr lang="es-ES" altLang="es-ES"/>
              <a:pPr/>
              <a:t>12/3/25</a:t>
            </a:fld>
            <a:endParaRPr lang="es-ES" alt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F0E847-7F68-7725-04BE-57D9985AD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C328E6-ECC5-61E8-2BCF-9B9D422C7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89BCA-A4B9-4E4F-92AC-C370BF64487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33496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/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/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80690B-0AFD-5E8A-9EA6-9512F1A56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D906A1-AAD3-234D-84C2-026842D5CFC1}" type="datetimeFigureOut">
              <a:rPr lang="es-ES" altLang="es-ES"/>
              <a:pPr/>
              <a:t>12/3/25</a:t>
            </a:fld>
            <a:endParaRPr lang="es-ES" alt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C51D950-0DC6-4981-5267-B45B72AA5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541E83-608C-90E0-7467-1A95B93DF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DC340-6A85-AC49-A16F-EB0753BC297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39590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/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E865097-C193-23C1-6AE8-764FD2531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4BC001-17FB-4343-9651-66E50A3B8956}" type="datetimeFigureOut">
              <a:rPr lang="es-ES" altLang="es-ES"/>
              <a:pPr/>
              <a:t>12/3/25</a:t>
            </a:fld>
            <a:endParaRPr lang="es-ES" altLang="es-E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F03E16A-C9BA-20E8-F39F-1B46ACDA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B370E1-72CB-C5AD-0434-05E6DA1EE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E3EC5-C80A-2046-A87F-1DAC4B3F2B2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04393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2A779C2-E903-2318-7A47-3B652A466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EE263B-F853-BE41-9810-2790FD631B7D}" type="datetimeFigureOut">
              <a:rPr lang="es-ES" altLang="es-ES"/>
              <a:pPr/>
              <a:t>12/3/25</a:t>
            </a:fld>
            <a:endParaRPr lang="es-ES" altLang="es-E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32353AF-C02F-E7F2-51F5-B0495027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5E1E35-70FD-1968-8D3F-C84D9ED50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61792-8862-D547-8A70-9C5FAFED949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79896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verlayBlank.png">
            <a:extLst>
              <a:ext uri="{FF2B5EF4-FFF2-40B4-BE49-F238E27FC236}">
                <a16:creationId xmlns:a16="http://schemas.microsoft.com/office/drawing/2014/main" id="{8E960435-4ED8-605E-6BE7-09E0B9D11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94BBC8C-16B6-4B92-076C-7A1E4CC87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4F4714-45CC-4142-A35A-1EE5E5CA82A7}" type="datetimeFigureOut">
              <a:rPr lang="es-ES" altLang="es-ES"/>
              <a:pPr/>
              <a:t>12/3/25</a:t>
            </a:fld>
            <a:endParaRPr lang="es-ES" altLang="es-E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CE569E5-BBAE-DC1A-58B8-DD6C974C1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D277920-9E20-FFD9-3047-EA31BA4A5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FE751-4455-F84A-AC4D-C6C8367B3D2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85385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Blank.png">
            <a:extLst>
              <a:ext uri="{FF2B5EF4-FFF2-40B4-BE49-F238E27FC236}">
                <a16:creationId xmlns:a16="http://schemas.microsoft.com/office/drawing/2014/main" id="{B6999812-EF2D-D540-8201-7400498F7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anchor="b"/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/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5C81DBF-B11E-CAC2-8E6A-3E11603BC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7C473E-E345-314F-B3A7-336566B1B435}" type="datetimeFigureOut">
              <a:rPr lang="es-ES" altLang="es-ES"/>
              <a:pPr/>
              <a:t>12/3/25</a:t>
            </a:fld>
            <a:endParaRPr lang="es-ES" altLang="es-E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7BFBE15-7E16-BEBC-038E-11696EB26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FC4A6E0-E702-A3C4-5373-112F2BCF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2DE6B-D0EF-D34B-A873-03F6AA415E9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84200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tx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overlayText.png">
            <a:extLst>
              <a:ext uri="{FF2B5EF4-FFF2-40B4-BE49-F238E27FC236}">
                <a16:creationId xmlns:a16="http://schemas.microsoft.com/office/drawing/2014/main" id="{3DE3F128-1555-5813-D9FA-AD678B4762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E67E0-A9DA-F16D-84C8-D7C80AB1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88900"/>
            <a:ext cx="7583487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s-ES_tradnl" altLang="es-ES"/>
              <a:t>Clic para editar título</a:t>
            </a:r>
            <a:endParaRPr lang="en-US" alt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C81DD-69BB-C1EB-2A47-CEB2E217D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_tradnl" altLang="es-ES"/>
              <a:t>Haga clic para modificar el estilo de texto del patrón</a:t>
            </a:r>
          </a:p>
          <a:p>
            <a:pPr lvl="1"/>
            <a:r>
              <a:rPr lang="es-ES_tradnl" altLang="es-ES"/>
              <a:t>Segundo nivel</a:t>
            </a:r>
          </a:p>
          <a:p>
            <a:pPr lvl="2"/>
            <a:r>
              <a:rPr lang="es-ES_tradnl" altLang="es-ES"/>
              <a:t>Tercer nivel</a:t>
            </a:r>
          </a:p>
          <a:p>
            <a:pPr lvl="3"/>
            <a:r>
              <a:rPr lang="es-ES_tradnl" altLang="es-ES"/>
              <a:t>Cuarto nivel</a:t>
            </a:r>
          </a:p>
          <a:p>
            <a:pPr lvl="4"/>
            <a:r>
              <a:rPr lang="es-ES_tradnl" altLang="es-ES"/>
              <a:t>Quinto nivel</a:t>
            </a:r>
            <a:endParaRPr lang="en-US" alt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05113-1912-F84C-8453-B3BE08D5FC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35174860-9F82-0E46-9FA1-A171C2904672}" type="datetimeFigureOut">
              <a:rPr lang="es-ES" altLang="es-ES"/>
              <a:pPr/>
              <a:t>12/3/25</a:t>
            </a:fld>
            <a:endParaRPr lang="es-ES" alt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EA391-DC4B-C486-C1EE-839548758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FA3CA-7756-462D-6895-62E2AE023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894677EC-B876-C44E-840B-3F80AE142133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7" r:id="rId1"/>
    <p:sldLayoutId id="2147485001" r:id="rId2"/>
    <p:sldLayoutId id="2147485008" r:id="rId3"/>
    <p:sldLayoutId id="2147485009" r:id="rId4"/>
    <p:sldLayoutId id="2147485002" r:id="rId5"/>
    <p:sldLayoutId id="2147485003" r:id="rId6"/>
    <p:sldLayoutId id="2147485004" r:id="rId7"/>
    <p:sldLayoutId id="2147485010" r:id="rId8"/>
    <p:sldLayoutId id="2147485011" r:id="rId9"/>
    <p:sldLayoutId id="2147485012" r:id="rId10"/>
    <p:sldLayoutId id="2147485005" r:id="rId11"/>
    <p:sldLayoutId id="2147485006" r:id="rId12"/>
    <p:sldLayoutId id="2147485013" r:id="rId13"/>
  </p:sldLayoutIdLst>
  <p:txStyles>
    <p:titleStyle>
      <a:lvl1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2pPr>
      <a:lvl3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3pPr>
      <a:lvl4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4pPr>
      <a:lvl5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ctr" rtl="0" fontAlgn="base">
        <a:lnSpc>
          <a:spcPct val="95000"/>
        </a:lnSpc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ctr" rtl="0" fontAlgn="base">
        <a:lnSpc>
          <a:spcPct val="95000"/>
        </a:lnSpc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ctr" rtl="0" fontAlgn="base">
        <a:lnSpc>
          <a:spcPct val="95000"/>
        </a:lnSpc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ctr" rtl="0" fontAlgn="base">
        <a:lnSpc>
          <a:spcPct val="95000"/>
        </a:lnSpc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457200" indent="-457200" algn="l" rtl="0" eaLnBrk="0" fontAlgn="base" hangingPunct="0">
        <a:spcBef>
          <a:spcPts val="2000"/>
        </a:spcBef>
        <a:spcAft>
          <a:spcPct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914400" indent="-457200" algn="l" rtl="0" eaLnBrk="0" fontAlgn="base" hangingPunct="0">
        <a:spcBef>
          <a:spcPts val="1000"/>
        </a:spcBef>
        <a:spcAft>
          <a:spcPct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ＭＳ Ｐゴシック" charset="0"/>
          <a:cs typeface="+mn-cs"/>
        </a:defRPr>
      </a:lvl2pPr>
      <a:lvl3pPr marL="1371600" indent="-457200" algn="l" rtl="0" eaLnBrk="0" fontAlgn="base" hangingPunct="0">
        <a:spcBef>
          <a:spcPts val="1000"/>
        </a:spcBef>
        <a:spcAft>
          <a:spcPct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ＭＳ Ｐゴシック" charset="0"/>
          <a:cs typeface="+mn-cs"/>
        </a:defRPr>
      </a:lvl3pPr>
      <a:lvl4pPr marL="1828800" indent="-457200" algn="l" rtl="0" eaLnBrk="0" fontAlgn="base" hangingPunct="0">
        <a:spcBef>
          <a:spcPts val="1000"/>
        </a:spcBef>
        <a:spcAft>
          <a:spcPct val="0"/>
        </a:spcAft>
        <a:buSzPct val="90000"/>
        <a:buFont typeface="Wingdings" pitchFamily="2" charset="2"/>
        <a:buChar char=""/>
        <a:defRPr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ＭＳ Ｐゴシック" charset="0"/>
          <a:cs typeface="+mn-cs"/>
        </a:defRPr>
      </a:lvl4pPr>
      <a:lvl5pPr marL="2286000" indent="-457200" algn="l" rtl="0" eaLnBrk="0" fontAlgn="base" hangingPunct="0">
        <a:spcBef>
          <a:spcPts val="1000"/>
        </a:spcBef>
        <a:spcAft>
          <a:spcPct val="0"/>
        </a:spcAft>
        <a:buSzPct val="90000"/>
        <a:buFont typeface="Wingdings" pitchFamily="2" charset="2"/>
        <a:buChar char=""/>
        <a:defRPr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ＭＳ Ｐゴシック" charset="0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ángulo 1">
            <a:extLst>
              <a:ext uri="{FF2B5EF4-FFF2-40B4-BE49-F238E27FC236}">
                <a16:creationId xmlns:a16="http://schemas.microsoft.com/office/drawing/2014/main" id="{E8035C2C-E2AE-F873-3E51-BDEEE1701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3" y="1443038"/>
            <a:ext cx="509419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alligraphy"/>
                <a:ea typeface="ＭＳ Ｐゴシック" charset="0"/>
                <a:cs typeface="Lucida Calligraphy"/>
              </a:rPr>
              <a:t>SACRAMENTTO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81DAED9-D793-9B69-BF99-01A52B618A01}"/>
              </a:ext>
            </a:extLst>
          </p:cNvPr>
          <p:cNvSpPr/>
          <p:nvPr/>
        </p:nvSpPr>
        <p:spPr>
          <a:xfrm>
            <a:off x="1183440" y="2030218"/>
            <a:ext cx="702367" cy="41549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s-ES_tradnl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Lucida Calligraphy"/>
              <a:ea typeface="ＭＳ Ｐゴシック" charset="0"/>
              <a:cs typeface="Lucida Calligraphy"/>
            </a:endParaRPr>
          </a:p>
          <a:p>
            <a:pPr>
              <a:defRPr/>
            </a:pPr>
            <a:endParaRPr lang="es-ES_tradnl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Lucida Calligraphy"/>
              <a:ea typeface="ＭＳ Ｐゴシック" charset="0"/>
              <a:cs typeface="Lucida Calligraphy"/>
            </a:endParaRPr>
          </a:p>
          <a:p>
            <a:pPr>
              <a:defRPr/>
            </a:pPr>
            <a:r>
              <a:rPr lang="es-ES_tradnl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alligraphy"/>
                <a:ea typeface="ＭＳ Ｐゴシック" charset="0"/>
                <a:cs typeface="Lucida Calligraphy"/>
              </a:rPr>
              <a:t>D</a:t>
            </a:r>
          </a:p>
          <a:p>
            <a:pPr>
              <a:defRPr/>
            </a:pPr>
            <a:r>
              <a:rPr lang="es-ES_tradnl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alligraphy"/>
                <a:ea typeface="ＭＳ Ｐゴシック" charset="0"/>
                <a:cs typeface="Lucida Calligraphy"/>
              </a:rPr>
              <a:t>E</a:t>
            </a:r>
          </a:p>
          <a:p>
            <a:pPr>
              <a:defRPr/>
            </a:pPr>
            <a:r>
              <a:rPr lang="es-ES_tradnl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alligraphy"/>
                <a:ea typeface="ＭＳ Ｐゴシック" charset="0"/>
                <a:cs typeface="Lucida Calligraphy"/>
              </a:rPr>
              <a:t>L</a:t>
            </a:r>
          </a:p>
          <a:p>
            <a:pPr>
              <a:defRPr/>
            </a:pPr>
            <a:endParaRPr lang="es-ES_tradnl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Lucida Calligraphy"/>
              <a:ea typeface="ＭＳ Ｐゴシック" charset="0"/>
              <a:cs typeface="Lucida Calligraphy"/>
            </a:endParaRPr>
          </a:p>
          <a:p>
            <a:pPr>
              <a:defRPr/>
            </a:pPr>
            <a:r>
              <a:rPr lang="es-ES_tradnl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alligraphy"/>
                <a:ea typeface="ＭＳ Ｐゴシック" charset="0"/>
                <a:cs typeface="Lucida Calligraphy"/>
              </a:rPr>
              <a:t>O</a:t>
            </a:r>
          </a:p>
          <a:p>
            <a:pPr>
              <a:defRPr/>
            </a:pPr>
            <a:r>
              <a:rPr lang="es-ES_tradnl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alligraphy"/>
                <a:ea typeface="ＭＳ Ｐゴシック" charset="0"/>
                <a:cs typeface="Lucida Calligraphy"/>
              </a:rPr>
              <a:t>R</a:t>
            </a:r>
          </a:p>
          <a:p>
            <a:pPr>
              <a:defRPr/>
            </a:pPr>
            <a:r>
              <a:rPr lang="es-ES_tradnl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alligraphy"/>
                <a:ea typeface="ＭＳ Ｐゴシック" charset="0"/>
                <a:cs typeface="Lucida Calligraphy"/>
              </a:rPr>
              <a:t>D</a:t>
            </a:r>
          </a:p>
          <a:p>
            <a:pPr>
              <a:defRPr/>
            </a:pPr>
            <a:r>
              <a:rPr lang="es-ES_tradnl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alligraphy"/>
                <a:ea typeface="ＭＳ Ｐゴシック" charset="0"/>
                <a:cs typeface="Lucida Calligraphy"/>
              </a:rPr>
              <a:t>E</a:t>
            </a:r>
          </a:p>
          <a:p>
            <a:pPr>
              <a:defRPr/>
            </a:pPr>
            <a:r>
              <a:rPr lang="es-ES_tradnl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alligraphy"/>
                <a:ea typeface="ＭＳ Ｐゴシック" charset="0"/>
                <a:cs typeface="Lucida Calligraphy"/>
              </a:rPr>
              <a:t>N</a:t>
            </a:r>
          </a:p>
        </p:txBody>
      </p:sp>
      <p:pic>
        <p:nvPicPr>
          <p:cNvPr id="15363" name="Imagen 3">
            <a:extLst>
              <a:ext uri="{FF2B5EF4-FFF2-40B4-BE49-F238E27FC236}">
                <a16:creationId xmlns:a16="http://schemas.microsoft.com/office/drawing/2014/main" id="{82C31BBC-1491-3DD1-CD4D-6BEEAFB80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519113"/>
            <a:ext cx="6677025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000">
    <p:sndAc>
      <p:stSnd loop="1">
        <p:snd r:embed="rId2" name="Ave verum min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n 2">
            <a:extLst>
              <a:ext uri="{FF2B5EF4-FFF2-40B4-BE49-F238E27FC236}">
                <a16:creationId xmlns:a16="http://schemas.microsoft.com/office/drawing/2014/main" id="{4BD88B45-2E90-7627-E237-43327969F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8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ángulo 2">
            <a:extLst>
              <a:ext uri="{FF2B5EF4-FFF2-40B4-BE49-F238E27FC236}">
                <a16:creationId xmlns:a16="http://schemas.microsoft.com/office/drawing/2014/main" id="{60EEEE1E-9C95-5CDC-9FE9-0F8ABF240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546100"/>
            <a:ext cx="399415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2000"/>
              <a:t> </a:t>
            </a:r>
            <a:r>
              <a:rPr lang="es-ES_tradnl" altLang="es-ES" sz="2000">
                <a:latin typeface="Comic Sans MS" panose="030F0902030302020204" pitchFamily="66" charset="0"/>
              </a:rPr>
              <a:t>Cristo, Verdadero y Único Sacerdote de la Nueva Alianza, para facilitar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que todos los fieles, pudieran cumplir con el cometido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 seguir su ejemplo,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mandó bautizar en su nombre.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además instituyó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otros dos sacramentos,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la Eucaristía y la Penitencia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encargó a los apóstoles representarlo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en la Fracción del Pan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en el Perdón de los Pecados.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	Los Obispos, son los sucesores de los Apóstoles, que a su vez eligen y consagran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 los sacerdotes como </a:t>
            </a: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c</a:t>
            </a:r>
            <a:r>
              <a:rPr lang="es-ES_tradnl" altLang="es-ES" sz="2000">
                <a:latin typeface="Comic Sans MS" panose="030F0902030302020204" pitchFamily="66" charset="0"/>
              </a:rPr>
              <a:t>olaboradores para esta tarea. </a:t>
            </a:r>
          </a:p>
        </p:txBody>
      </p:sp>
      <p:sp>
        <p:nvSpPr>
          <p:cNvPr id="24579" name="CuadroTexto 1">
            <a:extLst>
              <a:ext uri="{FF2B5EF4-FFF2-40B4-BE49-F238E27FC236}">
                <a16:creationId xmlns:a16="http://schemas.microsoft.com/office/drawing/2014/main" id="{AB03B63A-32CB-736B-17BF-52036D803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5330825"/>
            <a:ext cx="45783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ENTONCES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¿QUÉ NECESIDAD HAY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DEL SACRAMENTO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DEL ORDEN?</a:t>
            </a:r>
          </a:p>
        </p:txBody>
      </p:sp>
      <p:pic>
        <p:nvPicPr>
          <p:cNvPr id="24580" name="Imagen 1" descr="papapa.jpg">
            <a:extLst>
              <a:ext uri="{FF2B5EF4-FFF2-40B4-BE49-F238E27FC236}">
                <a16:creationId xmlns:a16="http://schemas.microsoft.com/office/drawing/2014/main" id="{A895B5AA-CF67-A931-3F6F-DD8C47DB7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5"/>
          <a:stretch>
            <a:fillRect/>
          </a:stretch>
        </p:blipFill>
        <p:spPr bwMode="auto">
          <a:xfrm>
            <a:off x="5035550" y="1520825"/>
            <a:ext cx="3713163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n 2">
            <a:extLst>
              <a:ext uri="{FF2B5EF4-FFF2-40B4-BE49-F238E27FC236}">
                <a16:creationId xmlns:a16="http://schemas.microsoft.com/office/drawing/2014/main" id="{41CCA5E6-5098-AE44-5258-40014C62D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ángulo 3">
            <a:extLst>
              <a:ext uri="{FF2B5EF4-FFF2-40B4-BE49-F238E27FC236}">
                <a16:creationId xmlns:a16="http://schemas.microsoft.com/office/drawing/2014/main" id="{4E874195-C5BD-5CF5-C3CE-2CBD9E4F9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546100"/>
            <a:ext cx="3849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_tradnl" altLang="es-ES" sz="2000"/>
          </a:p>
        </p:txBody>
      </p:sp>
      <p:sp>
        <p:nvSpPr>
          <p:cNvPr id="25603" name="Rectángulo 2">
            <a:extLst>
              <a:ext uri="{FF2B5EF4-FFF2-40B4-BE49-F238E27FC236}">
                <a16:creationId xmlns:a16="http://schemas.microsoft.com/office/drawing/2014/main" id="{FEEDC38F-092E-7C9C-BC9A-C2B615181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117475"/>
            <a:ext cx="4294188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1º.- </a:t>
            </a:r>
            <a:r>
              <a:rPr lang="es-ES_tradnl" altLang="es-ES" sz="2000" u="sng">
                <a:latin typeface="Comic Sans MS" panose="030F0902030302020204" pitchFamily="66" charset="0"/>
              </a:rPr>
              <a:t>PODER SER</a:t>
            </a:r>
            <a:r>
              <a:rPr lang="es-ES_tradnl" altLang="es-ES" sz="2000">
                <a:latin typeface="Comic Sans MS" panose="030F0902030302020204" pitchFamily="66" charset="0"/>
              </a:rPr>
              <a:t>:  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Estamos acostumbrados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en la vida civil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 exigir un perfil determinado para ejercer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determinadas responsabilidades en beneficio del bien común.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La Iglesia exige,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que el candidato para ser sacerdote sea,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hombre,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 probada virtud,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tener la formación adecuada.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 </a:t>
            </a:r>
          </a:p>
        </p:txBody>
      </p:sp>
      <p:sp>
        <p:nvSpPr>
          <p:cNvPr id="25604" name="CuadroTexto 1">
            <a:extLst>
              <a:ext uri="{FF2B5EF4-FFF2-40B4-BE49-F238E27FC236}">
                <a16:creationId xmlns:a16="http://schemas.microsoft.com/office/drawing/2014/main" id="{4F29BE62-1F2D-0744-26A5-1CB983F3A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5529263"/>
            <a:ext cx="4578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¿QUE ES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NECESARIO PARA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SER SACERDOTE?</a:t>
            </a:r>
          </a:p>
        </p:txBody>
      </p:sp>
      <p:pic>
        <p:nvPicPr>
          <p:cNvPr id="25605" name="Imagen 1" descr="sacerdote11.jpg">
            <a:extLst>
              <a:ext uri="{FF2B5EF4-FFF2-40B4-BE49-F238E27FC236}">
                <a16:creationId xmlns:a16="http://schemas.microsoft.com/office/drawing/2014/main" id="{BEF361B2-FBFD-A1BF-E0E4-628C81316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2116138"/>
            <a:ext cx="3235325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n 2">
            <a:extLst>
              <a:ext uri="{FF2B5EF4-FFF2-40B4-BE49-F238E27FC236}">
                <a16:creationId xmlns:a16="http://schemas.microsoft.com/office/drawing/2014/main" id="{0A3A539F-BFF0-FE35-7B77-7E9611850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ángulo 3">
            <a:extLst>
              <a:ext uri="{FF2B5EF4-FFF2-40B4-BE49-F238E27FC236}">
                <a16:creationId xmlns:a16="http://schemas.microsoft.com/office/drawing/2014/main" id="{FB92E2EC-8237-CBB1-8760-E512543C2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546100"/>
            <a:ext cx="3849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_tradnl" altLang="es-ES" sz="2000"/>
          </a:p>
        </p:txBody>
      </p:sp>
      <p:sp>
        <p:nvSpPr>
          <p:cNvPr id="25603" name="Rectángulo 2">
            <a:extLst>
              <a:ext uri="{FF2B5EF4-FFF2-40B4-BE49-F238E27FC236}">
                <a16:creationId xmlns:a16="http://schemas.microsoft.com/office/drawing/2014/main" id="{BD74587A-3C38-4DFB-73F1-8C974DC4A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117475"/>
            <a:ext cx="4294188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 </a:t>
            </a:r>
            <a:r>
              <a:rPr lang="es-ES_tradnl" altLang="es-ES" sz="2000">
                <a:latin typeface="Comic Sans MS" panose="030F0902030302020204" pitchFamily="66" charset="0"/>
              </a:rPr>
              <a:t>2º.- </a:t>
            </a:r>
            <a:r>
              <a:rPr lang="es-ES_tradnl" altLang="es-ES" sz="2000" u="sng">
                <a:latin typeface="Comic Sans MS" panose="030F0902030302020204" pitchFamily="66" charset="0"/>
              </a:rPr>
              <a:t>QUERER SER</a:t>
            </a:r>
            <a:r>
              <a:rPr lang="es-ES_tradnl" altLang="es-ES" sz="2000">
                <a:latin typeface="Comic Sans MS" panose="030F0902030302020204" pitchFamily="66" charset="0"/>
              </a:rPr>
              <a:t>: </a:t>
            </a:r>
          </a:p>
          <a:p>
            <a:pPr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Es sin duda la gran tarea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 lo largo de varios años,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tratando de </a:t>
            </a:r>
            <a:r>
              <a:rPr lang="es-ES" altLang="es-ES" sz="2000">
                <a:latin typeface="Comic Sans MS" panose="030F0902030302020204" pitchFamily="66" charset="0"/>
              </a:rPr>
              <a:t>“</a:t>
            </a:r>
            <a:r>
              <a:rPr lang="es-ES_tradnl" altLang="ja-JP" sz="2000">
                <a:latin typeface="Comic Sans MS" panose="030F0902030302020204" pitchFamily="66" charset="0"/>
              </a:rPr>
              <a:t>discernir</a:t>
            </a:r>
            <a:r>
              <a:rPr lang="es-ES" altLang="es-ES" sz="2000">
                <a:latin typeface="Comic Sans MS" panose="030F0902030302020204" pitchFamily="66" charset="0"/>
              </a:rPr>
              <a:t>”</a:t>
            </a:r>
            <a:r>
              <a:rPr lang="es-ES" altLang="ja-JP" sz="2000">
                <a:latin typeface="Comic Sans MS" panose="030F0902030302020204" pitchFamily="66" charset="0"/>
              </a:rPr>
              <a:t>,</a:t>
            </a:r>
            <a:r>
              <a:rPr lang="es-ES_tradnl" altLang="ja-JP" sz="2000">
                <a:latin typeface="Comic Sans MS" panose="030F0902030302020204" pitchFamily="66" charset="0"/>
              </a:rPr>
              <a:t> </a:t>
            </a:r>
          </a:p>
          <a:p>
            <a:pPr algn="ctr" eaLnBrk="1" hangingPunct="1"/>
            <a:r>
              <a:rPr lang="es-ES_tradnl" altLang="ja-JP" sz="2000">
                <a:latin typeface="Comic Sans MS" panose="030F0902030302020204" pitchFamily="66" charset="0"/>
              </a:rPr>
              <a:t>qué es lo que lo mueve a uno </a:t>
            </a:r>
          </a:p>
          <a:p>
            <a:pPr algn="ctr" eaLnBrk="1" hangingPunct="1"/>
            <a:r>
              <a:rPr lang="es-ES_tradnl" altLang="ja-JP" sz="2000">
                <a:latin typeface="Comic Sans MS" panose="030F0902030302020204" pitchFamily="66" charset="0"/>
              </a:rPr>
              <a:t>en esta dirección. </a:t>
            </a:r>
          </a:p>
          <a:p>
            <a:pPr algn="ctr" eaLnBrk="1" hangingPunct="1"/>
            <a:endParaRPr lang="es-ES_tradnl" altLang="ja-JP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ja-JP" sz="2000">
                <a:latin typeface="Comic Sans MS" panose="030F0902030302020204" pitchFamily="66" charset="0"/>
              </a:rPr>
              <a:t>Esto supone  oración, </a:t>
            </a:r>
          </a:p>
          <a:p>
            <a:pPr algn="ctr" eaLnBrk="1" hangingPunct="1"/>
            <a:r>
              <a:rPr lang="es-ES_tradnl" altLang="ja-JP" sz="2000">
                <a:latin typeface="Comic Sans MS" panose="030F0902030302020204" pitchFamily="66" charset="0"/>
              </a:rPr>
              <a:t>y sobre todo dejarse guiar </a:t>
            </a:r>
          </a:p>
          <a:p>
            <a:pPr algn="ctr" eaLnBrk="1" hangingPunct="1"/>
            <a:r>
              <a:rPr lang="es-ES_tradnl" altLang="ja-JP" sz="2000">
                <a:latin typeface="Comic Sans MS" panose="030F0902030302020204" pitchFamily="66" charset="0"/>
              </a:rPr>
              <a:t>por algún sacerdote que ejerce </a:t>
            </a:r>
          </a:p>
          <a:p>
            <a:pPr algn="ctr" eaLnBrk="1" hangingPunct="1"/>
            <a:r>
              <a:rPr lang="es-ES_tradnl" altLang="ja-JP" sz="2000">
                <a:latin typeface="Comic Sans MS" panose="030F0902030302020204" pitchFamily="66" charset="0"/>
              </a:rPr>
              <a:t>como guía espiritual.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	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Aunque los sentimientos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por sí sólo no son determinantes,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la ilusión, la paz interior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sobre todo la alegría,</a:t>
            </a: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“e</a:t>
            </a:r>
            <a:r>
              <a:rPr lang="es-ES_tradnl" altLang="es-ES" sz="2000">
                <a:latin typeface="Comic Sans MS" panose="030F0902030302020204" pitchFamily="66" charset="0"/>
              </a:rPr>
              <a:t>n el servicio del altar”, 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son un indicio muy importante,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 que éste es el camino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por el que Dios lo llama a uno.</a:t>
            </a:r>
          </a:p>
        </p:txBody>
      </p:sp>
      <p:sp>
        <p:nvSpPr>
          <p:cNvPr id="26628" name="CuadroTexto 1">
            <a:extLst>
              <a:ext uri="{FF2B5EF4-FFF2-40B4-BE49-F238E27FC236}">
                <a16:creationId xmlns:a16="http://schemas.microsoft.com/office/drawing/2014/main" id="{D9C9FFF3-0E94-231A-D94B-AE0283E41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5529263"/>
            <a:ext cx="4578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¿QUE ES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NECESARIO PARA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SER SACERDOTE?</a:t>
            </a:r>
          </a:p>
        </p:txBody>
      </p:sp>
      <p:pic>
        <p:nvPicPr>
          <p:cNvPr id="26629" name="Imagen 1" descr="letanias.jpg">
            <a:extLst>
              <a:ext uri="{FF2B5EF4-FFF2-40B4-BE49-F238E27FC236}">
                <a16:creationId xmlns:a16="http://schemas.microsoft.com/office/drawing/2014/main" id="{5A48861C-8D0D-DB39-801E-0ECBBC10A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" b="18770"/>
          <a:stretch>
            <a:fillRect/>
          </a:stretch>
        </p:blipFill>
        <p:spPr bwMode="auto">
          <a:xfrm>
            <a:off x="5327650" y="1066800"/>
            <a:ext cx="3233738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n 2">
            <a:extLst>
              <a:ext uri="{FF2B5EF4-FFF2-40B4-BE49-F238E27FC236}">
                <a16:creationId xmlns:a16="http://schemas.microsoft.com/office/drawing/2014/main" id="{BA56A52C-8F89-0DF2-25C2-ED8A84FFE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ángulo 3">
            <a:extLst>
              <a:ext uri="{FF2B5EF4-FFF2-40B4-BE49-F238E27FC236}">
                <a16:creationId xmlns:a16="http://schemas.microsoft.com/office/drawing/2014/main" id="{1DB0286B-8459-F290-C0D3-FB07FB334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546100"/>
            <a:ext cx="3849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_tradnl" altLang="es-ES" sz="2000"/>
          </a:p>
        </p:txBody>
      </p:sp>
      <p:sp>
        <p:nvSpPr>
          <p:cNvPr id="25603" name="Rectángulo 2">
            <a:extLst>
              <a:ext uri="{FF2B5EF4-FFF2-40B4-BE49-F238E27FC236}">
                <a16:creationId xmlns:a16="http://schemas.microsoft.com/office/drawing/2014/main" id="{22FBEE89-D3B2-B4D9-A338-99FFBD303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117475"/>
            <a:ext cx="4294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 </a:t>
            </a:r>
            <a:endParaRPr lang="es-ES_tradnl" altLang="es-ES" sz="2000">
              <a:latin typeface="Comic Sans MS" panose="030F0902030302020204" pitchFamily="66" charset="0"/>
            </a:endParaRPr>
          </a:p>
        </p:txBody>
      </p:sp>
      <p:sp>
        <p:nvSpPr>
          <p:cNvPr id="27652" name="CuadroTexto 1">
            <a:extLst>
              <a:ext uri="{FF2B5EF4-FFF2-40B4-BE49-F238E27FC236}">
                <a16:creationId xmlns:a16="http://schemas.microsoft.com/office/drawing/2014/main" id="{EA339AC1-5354-EBBF-8E47-F33D3A23D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5529263"/>
            <a:ext cx="4578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¿QUE ES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NECESARIO PARA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SER SACERDOTE?</a:t>
            </a:r>
          </a:p>
        </p:txBody>
      </p:sp>
      <p:pic>
        <p:nvPicPr>
          <p:cNvPr id="27653" name="Imagen 1" descr="DSC_0182.jpg">
            <a:extLst>
              <a:ext uri="{FF2B5EF4-FFF2-40B4-BE49-F238E27FC236}">
                <a16:creationId xmlns:a16="http://schemas.microsoft.com/office/drawing/2014/main" id="{6300E41C-1B3A-3358-0786-289419764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2270125"/>
            <a:ext cx="36671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ángulo 1">
            <a:extLst>
              <a:ext uri="{FF2B5EF4-FFF2-40B4-BE49-F238E27FC236}">
                <a16:creationId xmlns:a16="http://schemas.microsoft.com/office/drawing/2014/main" id="{BEA92D77-B100-E088-F1B6-8D5902FFF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298450"/>
            <a:ext cx="4135438" cy="624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3º.- </a:t>
            </a:r>
            <a:r>
              <a:rPr lang="es-ES_tradnl" altLang="es-ES" sz="2000" u="sng">
                <a:latin typeface="Comic Sans MS" panose="030F0902030302020204" pitchFamily="66" charset="0"/>
              </a:rPr>
              <a:t>SER LLAMADOS</a:t>
            </a:r>
            <a:r>
              <a:rPr lang="es-ES_tradnl" altLang="es-ES" sz="2000">
                <a:latin typeface="Comic Sans MS" panose="030F0902030302020204" pitchFamily="66" charset="0"/>
              </a:rPr>
              <a:t>: 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Dios expresa su deseo a través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del Obispo que nos llama,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para que formemos parte del Presbiterio.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Nadie tiene derecho,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nadie puede exigir ser ordenado.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	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Como en el amor de pareja,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uno puede estar muy enamorado, incluso puede mostrar sus sentimientos, pero tiene al fin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que esperar que la otra parte acepte libremente.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	Para el candidato al ministerio sacerdotal,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es el Obispo como responsable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 cada Diócesis, el que llama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en definitiva en nombre de Dios.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2">
            <a:extLst>
              <a:ext uri="{FF2B5EF4-FFF2-40B4-BE49-F238E27FC236}">
                <a16:creationId xmlns:a16="http://schemas.microsoft.com/office/drawing/2014/main" id="{B57009A5-8886-BAC8-53A9-57884EB31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35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ángulo 3">
            <a:extLst>
              <a:ext uri="{FF2B5EF4-FFF2-40B4-BE49-F238E27FC236}">
                <a16:creationId xmlns:a16="http://schemas.microsoft.com/office/drawing/2014/main" id="{A324E7F8-CDE2-CA58-9972-69802C729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546100"/>
            <a:ext cx="3849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_tradnl" altLang="es-ES" sz="2000"/>
          </a:p>
        </p:txBody>
      </p:sp>
      <p:sp>
        <p:nvSpPr>
          <p:cNvPr id="26627" name="Rectángulo 2">
            <a:extLst>
              <a:ext uri="{FF2B5EF4-FFF2-40B4-BE49-F238E27FC236}">
                <a16:creationId xmlns:a16="http://schemas.microsoft.com/office/drawing/2014/main" id="{517BA814-528A-3FAD-D8BD-6C3B66800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377825"/>
            <a:ext cx="4052887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En la Ordenación Episcopal se confiere a un Presbítero la plenitud del Sacramento del Orden. Es ordenado como sucesor de los Apóstoles. Juntamente con los demás Obispos y con el Papa es desde entonces responsable de toda la Iglesia.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La Iglesia le encomienda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especialmente las funciones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de enseñar, santificar y gobernar</a:t>
            </a:r>
          </a:p>
          <a:p>
            <a:pPr algn="ctr" eaLnBrk="1" hangingPunct="1"/>
            <a:r>
              <a:rPr lang="es-ES" altLang="es-ES" sz="1600">
                <a:latin typeface="Comic Sans MS" panose="030F0902030302020204" pitchFamily="66" charset="0"/>
              </a:rPr>
              <a:t>e</a:t>
            </a:r>
            <a:r>
              <a:rPr lang="es-ES_tradnl" altLang="es-ES" sz="1600">
                <a:latin typeface="Comic Sans MS" panose="030F0902030302020204" pitchFamily="66" charset="0"/>
              </a:rPr>
              <a:t>n una parcela, </a:t>
            </a:r>
            <a:r>
              <a:rPr lang="es-ES" altLang="es-ES" sz="1600">
                <a:latin typeface="Comic Sans MS" panose="030F0902030302020204" pitchFamily="66" charset="0"/>
              </a:rPr>
              <a:t>l</a:t>
            </a:r>
            <a:r>
              <a:rPr lang="es-ES_tradnl" altLang="es-ES" sz="1600">
                <a:latin typeface="Comic Sans MS" panose="030F0902030302020204" pitchFamily="66" charset="0"/>
              </a:rPr>
              <a:t>lamada Diócesis.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 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El Ministerio Episcopal es el verdadero ministerio pastoral en la Iglesia,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puesto que se remonta a los testigos primitivos de Jesús, los Apóstoles. </a:t>
            </a:r>
          </a:p>
          <a:p>
            <a:pPr algn="ctr" eaLnBrk="1" hangingPunct="1"/>
            <a:endParaRPr lang="es-ES_tradnl" altLang="es-ES" sz="16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También el Papa es un Obispo,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pero el primero entre ellos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y la cabeza del Colegio episcopal.</a:t>
            </a:r>
          </a:p>
          <a:p>
            <a:pPr algn="ctr" eaLnBrk="1" hangingPunct="1"/>
            <a:endParaRPr lang="es-ES_tradnl" altLang="es-ES" sz="16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1400" i="1">
                <a:latin typeface="Comic Sans MS" panose="030F0902030302020204" pitchFamily="66" charset="0"/>
              </a:rPr>
              <a:t>S. Agustín al comienzo del siglo V, siendo Obispo de Cartago (Túnez), decía a sus feligreses: </a:t>
            </a:r>
            <a:r>
              <a:rPr lang="es-ES" altLang="es-ES" sz="1400" i="1">
                <a:latin typeface="Comic Sans MS" panose="030F0902030302020204" pitchFamily="66" charset="0"/>
              </a:rPr>
              <a:t>“</a:t>
            </a:r>
            <a:r>
              <a:rPr lang="es-ES_tradnl" altLang="ja-JP" sz="1400" i="1">
                <a:latin typeface="Comic Sans MS" panose="030F0902030302020204" pitchFamily="66" charset="0"/>
              </a:rPr>
              <a:t>Para vosotros soy obispo, </a:t>
            </a:r>
          </a:p>
          <a:p>
            <a:pPr algn="ctr" eaLnBrk="1" hangingPunct="1"/>
            <a:r>
              <a:rPr lang="es-ES_tradnl" altLang="ja-JP" sz="1400" i="1">
                <a:latin typeface="Comic Sans MS" panose="030F0902030302020204" pitchFamily="66" charset="0"/>
              </a:rPr>
              <a:t>con vosotros soy cristiano. </a:t>
            </a:r>
          </a:p>
          <a:p>
            <a:pPr algn="ctr" eaLnBrk="1" hangingPunct="1"/>
            <a:r>
              <a:rPr lang="es-ES_tradnl" altLang="ja-JP" sz="1400" i="1">
                <a:latin typeface="Comic Sans MS" panose="030F0902030302020204" pitchFamily="66" charset="0"/>
              </a:rPr>
              <a:t>El ser obispo es una carga, </a:t>
            </a:r>
          </a:p>
          <a:p>
            <a:pPr algn="ctr" eaLnBrk="1" hangingPunct="1"/>
            <a:r>
              <a:rPr lang="es-ES_tradnl" altLang="ja-JP" sz="1400" i="1">
                <a:latin typeface="Comic Sans MS" panose="030F0902030302020204" pitchFamily="66" charset="0"/>
              </a:rPr>
              <a:t>el ser cristiano es un don</a:t>
            </a:r>
            <a:r>
              <a:rPr lang="es-ES" altLang="es-ES" sz="1400" i="1">
                <a:latin typeface="Comic Sans MS" panose="030F0902030302020204" pitchFamily="66" charset="0"/>
              </a:rPr>
              <a:t>”</a:t>
            </a:r>
            <a:r>
              <a:rPr lang="es-ES_tradnl" altLang="ja-JP" sz="1400" i="1">
                <a:latin typeface="Comic Sans MS" panose="030F0902030302020204" pitchFamily="66" charset="0"/>
              </a:rPr>
              <a:t>.</a:t>
            </a:r>
            <a:endParaRPr lang="es-ES_tradnl" altLang="es-ES" sz="1400" i="1">
              <a:latin typeface="Comic Sans MS" panose="030F0902030302020204" pitchFamily="66" charset="0"/>
            </a:endParaRPr>
          </a:p>
        </p:txBody>
      </p:sp>
      <p:sp>
        <p:nvSpPr>
          <p:cNvPr id="28676" name="CuadroTexto 1">
            <a:extLst>
              <a:ext uri="{FF2B5EF4-FFF2-40B4-BE49-F238E27FC236}">
                <a16:creationId xmlns:a16="http://schemas.microsoft.com/office/drawing/2014/main" id="{6B717633-3F21-A932-CE2B-0B9CCC347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5568950"/>
            <a:ext cx="453548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¿QUÉ SUCEDE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EN LA ORDENACIÓN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EPISCOPAL?</a:t>
            </a:r>
          </a:p>
        </p:txBody>
      </p:sp>
      <p:pic>
        <p:nvPicPr>
          <p:cNvPr id="28677" name="Imagen 1" descr="D. Amadeo.jp2">
            <a:extLst>
              <a:ext uri="{FF2B5EF4-FFF2-40B4-BE49-F238E27FC236}">
                <a16:creationId xmlns:a16="http://schemas.microsoft.com/office/drawing/2014/main" id="{539F9AB4-E632-B1AA-BCC1-4328344F4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546100"/>
            <a:ext cx="3705225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n 2">
            <a:extLst>
              <a:ext uri="{FF2B5EF4-FFF2-40B4-BE49-F238E27FC236}">
                <a16:creationId xmlns:a16="http://schemas.microsoft.com/office/drawing/2014/main" id="{DB3F3589-2959-0D95-CA8E-4BEA8BA8A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0"/>
            <a:ext cx="4581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ángulo 3">
            <a:extLst>
              <a:ext uri="{FF2B5EF4-FFF2-40B4-BE49-F238E27FC236}">
                <a16:creationId xmlns:a16="http://schemas.microsoft.com/office/drawing/2014/main" id="{9CC3E88B-96BD-3D1A-B7DB-98DA928DE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546100"/>
            <a:ext cx="3849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_tradnl" altLang="es-ES" sz="2000"/>
          </a:p>
        </p:txBody>
      </p:sp>
      <p:sp>
        <p:nvSpPr>
          <p:cNvPr id="27651" name="Rectángulo 2">
            <a:extLst>
              <a:ext uri="{FF2B5EF4-FFF2-40B4-BE49-F238E27FC236}">
                <a16:creationId xmlns:a16="http://schemas.microsoft.com/office/drawing/2014/main" id="{5CC6E6E6-2916-BBFD-D38A-A78BFB66F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546100"/>
            <a:ext cx="41243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Jesús vivió célibe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y con ello quiso expresar, 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su amor indiviso a Dios Padre</a:t>
            </a:r>
          </a:p>
          <a:p>
            <a:pPr algn="ctr" eaLnBrk="1" hangingPunct="1"/>
            <a:r>
              <a:rPr lang="tr-TR" altLang="es-ES" sz="1600">
                <a:latin typeface="Comic Sans MS" panose="030F0902030302020204" pitchFamily="66" charset="0"/>
              </a:rPr>
              <a:t>y su compromiso de amor </a:t>
            </a:r>
            <a:r>
              <a:rPr lang="es-ES" altLang="es-ES" sz="1600">
                <a:latin typeface="Comic Sans MS" panose="030F0902030302020204" pitchFamily="66" charset="0"/>
              </a:rPr>
              <a:t>u</a:t>
            </a:r>
            <a:r>
              <a:rPr lang="tr-TR" altLang="es-ES" sz="1600">
                <a:latin typeface="Comic Sans MS" panose="030F0902030302020204" pitchFamily="66" charset="0"/>
              </a:rPr>
              <a:t>niversal, </a:t>
            </a:r>
          </a:p>
          <a:p>
            <a:pPr algn="ctr" eaLnBrk="1" hangingPunct="1"/>
            <a:r>
              <a:rPr lang="tr-TR" altLang="es-ES" sz="1600">
                <a:latin typeface="Comic Sans MS" panose="030F0902030302020204" pitchFamily="66" charset="0"/>
              </a:rPr>
              <a:t>a todos y para siempre.</a:t>
            </a:r>
            <a:endParaRPr lang="es-ES_tradnl" altLang="es-ES" sz="1600">
              <a:latin typeface="Comic Sans MS" panose="030F0902030302020204" pitchFamily="66" charset="0"/>
            </a:endParaRPr>
          </a:p>
          <a:p>
            <a:pPr eaLnBrk="1" hangingPunct="1"/>
            <a:endParaRPr lang="es-ES_tradnl" altLang="es-ES" sz="16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Asumir la forma de vida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de Jesús y vivir </a:t>
            </a:r>
            <a:r>
              <a:rPr lang="es-ES" altLang="es-ES" sz="1600">
                <a:latin typeface="Comic Sans MS" panose="030F0902030302020204" pitchFamily="66" charset="0"/>
              </a:rPr>
              <a:t>“</a:t>
            </a:r>
            <a:r>
              <a:rPr lang="es-ES_tradnl" altLang="ja-JP" sz="1600">
                <a:latin typeface="Comic Sans MS" panose="030F0902030302020204" pitchFamily="66" charset="0"/>
              </a:rPr>
              <a:t>célibe</a:t>
            </a:r>
            <a:r>
              <a:rPr lang="es-ES" altLang="es-ES" sz="1600">
                <a:latin typeface="Comic Sans MS" panose="030F0902030302020204" pitchFamily="66" charset="0"/>
              </a:rPr>
              <a:t>”</a:t>
            </a:r>
            <a:r>
              <a:rPr lang="es-ES_tradnl" altLang="ja-JP" sz="1600">
                <a:latin typeface="Comic Sans MS" panose="030F0902030302020204" pitchFamily="66" charset="0"/>
              </a:rPr>
              <a:t> </a:t>
            </a:r>
          </a:p>
          <a:p>
            <a:pPr algn="ctr" eaLnBrk="1" hangingPunct="1"/>
            <a:r>
              <a:rPr lang="es-ES_tradnl" altLang="ja-JP" sz="1600">
                <a:latin typeface="Comic Sans MS" panose="030F0902030302020204" pitchFamily="66" charset="0"/>
              </a:rPr>
              <a:t>«por el reino de los cielos» </a:t>
            </a:r>
          </a:p>
          <a:p>
            <a:pPr algn="ctr" eaLnBrk="1" hangingPunct="1"/>
            <a:r>
              <a:rPr lang="es-ES_tradnl" altLang="ja-JP" sz="1600">
                <a:latin typeface="Comic Sans MS" panose="030F0902030302020204" pitchFamily="66" charset="0"/>
              </a:rPr>
              <a:t>es, desde tiempos de Jesús, </a:t>
            </a:r>
          </a:p>
          <a:p>
            <a:pPr algn="ctr" eaLnBrk="1" hangingPunct="1"/>
            <a:r>
              <a:rPr lang="es-ES_tradnl" altLang="ja-JP" sz="1600">
                <a:latin typeface="Comic Sans MS" panose="030F0902030302020204" pitchFamily="66" charset="0"/>
              </a:rPr>
              <a:t>un signo de su amor. </a:t>
            </a:r>
          </a:p>
          <a:p>
            <a:pPr algn="ctr" eaLnBrk="1" hangingPunct="1"/>
            <a:endParaRPr lang="es-ES_tradnl" altLang="ja-JP" sz="16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ja-JP" sz="1600">
                <a:latin typeface="Comic Sans MS" panose="030F0902030302020204" pitchFamily="66" charset="0"/>
              </a:rPr>
              <a:t>La Iglesia católica latina </a:t>
            </a:r>
          </a:p>
          <a:p>
            <a:pPr algn="ctr" eaLnBrk="1" hangingPunct="1"/>
            <a:r>
              <a:rPr lang="es-ES_tradnl" altLang="ja-JP" sz="1600">
                <a:latin typeface="Comic Sans MS" panose="030F0902030302020204" pitchFamily="66" charset="0"/>
              </a:rPr>
              <a:t>exige esta forma de vida </a:t>
            </a:r>
          </a:p>
          <a:p>
            <a:pPr algn="ctr" eaLnBrk="1" hangingPunct="1"/>
            <a:r>
              <a:rPr lang="es-ES_tradnl" altLang="ja-JP" sz="1600">
                <a:latin typeface="Comic Sans MS" panose="030F0902030302020204" pitchFamily="66" charset="0"/>
              </a:rPr>
              <a:t>a sus Obispos y Sacerdotes.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 </a:t>
            </a:r>
          </a:p>
          <a:p>
            <a:pPr algn="ctr" eaLnBrk="1" hangingPunct="1"/>
            <a:r>
              <a:rPr lang="es-ES_tradnl" altLang="es-ES" sz="1400" i="1">
                <a:latin typeface="Comic Sans MS" panose="030F0902030302020204" pitchFamily="66" charset="0"/>
              </a:rPr>
              <a:t>El celibato, en palabras del papa </a:t>
            </a:r>
          </a:p>
          <a:p>
            <a:pPr algn="ctr" eaLnBrk="1" hangingPunct="1"/>
            <a:r>
              <a:rPr lang="es-ES_tradnl" altLang="es-ES" sz="1400" i="1">
                <a:latin typeface="Comic Sans MS" panose="030F0902030302020204" pitchFamily="66" charset="0"/>
              </a:rPr>
              <a:t>Benedicto XVI, no puede significar </a:t>
            </a:r>
          </a:p>
          <a:p>
            <a:pPr algn="ctr" eaLnBrk="1" hangingPunct="1"/>
            <a:r>
              <a:rPr lang="es-ES_tradnl" altLang="es-ES" sz="1400" i="1">
                <a:latin typeface="Comic Sans MS" panose="030F0902030302020204" pitchFamily="66" charset="0"/>
              </a:rPr>
              <a:t>«renunciar al amor,</a:t>
            </a:r>
          </a:p>
          <a:p>
            <a:pPr algn="ctr" eaLnBrk="1" hangingPunct="1"/>
            <a:r>
              <a:rPr lang="es-ES_tradnl" altLang="es-ES" sz="1400" i="1">
                <a:latin typeface="Comic Sans MS" panose="030F0902030302020204" pitchFamily="66" charset="0"/>
              </a:rPr>
              <a:t> sino que debe ser, signo de un amor </a:t>
            </a:r>
          </a:p>
          <a:p>
            <a:pPr algn="ctr" eaLnBrk="1" hangingPunct="1"/>
            <a:r>
              <a:rPr lang="es-ES_tradnl" altLang="es-ES" sz="1400" i="1">
                <a:latin typeface="Comic Sans MS" panose="030F0902030302020204" pitchFamily="66" charset="0"/>
              </a:rPr>
              <a:t>universal, sin fisuras,  </a:t>
            </a:r>
          </a:p>
          <a:p>
            <a:pPr algn="ctr" eaLnBrk="1" hangingPunct="1"/>
            <a:r>
              <a:rPr lang="es-ES_tradnl" altLang="es-ES" sz="1400" i="1">
                <a:latin typeface="Comic Sans MS" panose="030F0902030302020204" pitchFamily="66" charset="0"/>
              </a:rPr>
              <a:t>a Dios y a la comunidad</a:t>
            </a:r>
            <a:r>
              <a:rPr lang="es-ES" altLang="es-ES" sz="1400" i="1">
                <a:latin typeface="Comic Sans MS" panose="030F0902030302020204" pitchFamily="66" charset="0"/>
              </a:rPr>
              <a:t>”</a:t>
            </a:r>
            <a:r>
              <a:rPr lang="es-ES_tradnl" altLang="ja-JP" sz="1400" i="1">
                <a:latin typeface="Comic Sans MS" panose="030F0902030302020204" pitchFamily="66" charset="0"/>
              </a:rPr>
              <a:t>. </a:t>
            </a:r>
          </a:p>
          <a:p>
            <a:pPr algn="ctr" eaLnBrk="1" hangingPunct="1"/>
            <a:endParaRPr lang="es-ES_tradnl" altLang="es-ES" sz="1400" i="1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El Sacerdote debe, como célibe,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ser fecundo en buenas obras,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siguiendo el ejemplo de Jesús.</a:t>
            </a:r>
            <a:endParaRPr lang="es-ES" altLang="es-ES" sz="1600">
              <a:latin typeface="Comic Sans MS" panose="030F0902030302020204" pitchFamily="66" charset="0"/>
            </a:endParaRPr>
          </a:p>
        </p:txBody>
      </p:sp>
      <p:sp>
        <p:nvSpPr>
          <p:cNvPr id="29700" name="CuadroTexto 1">
            <a:extLst>
              <a:ext uri="{FF2B5EF4-FFF2-40B4-BE49-F238E27FC236}">
                <a16:creationId xmlns:a16="http://schemas.microsoft.com/office/drawing/2014/main" id="{C689A76C-1DB0-7E32-DCE4-BF250C170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450" y="5353050"/>
            <a:ext cx="43164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¿POR QUÉ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LOS SACERDOTES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NO SE PUEDEN CASAR? </a:t>
            </a:r>
          </a:p>
          <a:p>
            <a:pPr eaLnBrk="1" hangingPunct="1"/>
            <a:r>
              <a:rPr lang="es-ES_tradnl" altLang="es-ES"/>
              <a:t> </a:t>
            </a:r>
          </a:p>
        </p:txBody>
      </p:sp>
      <p:pic>
        <p:nvPicPr>
          <p:cNvPr id="29701" name="Imagen 1" descr="pareja divorcio.jpg">
            <a:extLst>
              <a:ext uri="{FF2B5EF4-FFF2-40B4-BE49-F238E27FC236}">
                <a16:creationId xmlns:a16="http://schemas.microsoft.com/office/drawing/2014/main" id="{5F73F661-F439-9AE8-76CB-566DB2086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0" r="9492"/>
          <a:stretch>
            <a:fillRect/>
          </a:stretch>
        </p:blipFill>
        <p:spPr bwMode="auto">
          <a:xfrm>
            <a:off x="5203825" y="1768475"/>
            <a:ext cx="339725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agen 2">
            <a:extLst>
              <a:ext uri="{FF2B5EF4-FFF2-40B4-BE49-F238E27FC236}">
                <a16:creationId xmlns:a16="http://schemas.microsoft.com/office/drawing/2014/main" id="{EE33B726-723E-23F2-7C27-D5E295DFD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8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CuadroTexto 1">
            <a:extLst>
              <a:ext uri="{FF2B5EF4-FFF2-40B4-BE49-F238E27FC236}">
                <a16:creationId xmlns:a16="http://schemas.microsoft.com/office/drawing/2014/main" id="{E9AB94CA-39F7-3AE3-17B6-EBF822A3C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5440363"/>
            <a:ext cx="44338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¿QUÉ SUCEDE </a:t>
            </a:r>
          </a:p>
          <a:p>
            <a:pPr algn="ctr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EN LA ORDENACIÓN </a:t>
            </a:r>
          </a:p>
          <a:p>
            <a:pPr algn="ctr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DIACONAL? </a:t>
            </a:r>
          </a:p>
        </p:txBody>
      </p:sp>
      <p:sp>
        <p:nvSpPr>
          <p:cNvPr id="30723" name="Rectángulo 3">
            <a:extLst>
              <a:ext uri="{FF2B5EF4-FFF2-40B4-BE49-F238E27FC236}">
                <a16:creationId xmlns:a16="http://schemas.microsoft.com/office/drawing/2014/main" id="{F69B1C9B-DA90-692F-4DAA-51735FBF7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546100"/>
            <a:ext cx="3849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_tradnl" altLang="es-ES" sz="2000"/>
          </a:p>
        </p:txBody>
      </p:sp>
      <p:sp>
        <p:nvSpPr>
          <p:cNvPr id="28676" name="Rectángulo 2">
            <a:extLst>
              <a:ext uri="{FF2B5EF4-FFF2-40B4-BE49-F238E27FC236}">
                <a16:creationId xmlns:a16="http://schemas.microsoft.com/office/drawing/2014/main" id="{16DECB26-BD2D-D7E5-AD05-11ED143B5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328613"/>
            <a:ext cx="4237037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En la Ordenación Diaconal,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el candidato recibe el encargo de un servicio propio dentro del Orden.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Porque representa a Cristo, como el que no ha venido a «ser servido sino a servir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y a dar su vida en rescate por muchos».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El prototipo del Diácono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es el mártir san Esteban.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Cuando los Apóstoles, en la comunidad primitiva de Jerusalén, se vieron desbordados por la abundancia de tareas caritativas,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buscaron a siete hombres,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«para servir las mesas»,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que fueron ordenados por ellos.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Esteban, el primero en ser nombrado, actuó «lleno de gracia y poder»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a favor de la nueva fe, así como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de los pobres de la comunidad.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 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Después de que durante siglos el diaconado haya sido sólo, un grado del Orden en el camino al Presbiterado,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hoy es nuevamente una vocación independiente </a:t>
            </a:r>
          </a:p>
          <a:p>
            <a:pPr algn="ctr" eaLnBrk="1" hangingPunct="1"/>
            <a:r>
              <a:rPr lang="es-ES_tradnl" altLang="es-ES" sz="1600">
                <a:latin typeface="Comic Sans MS" panose="030F0902030302020204" pitchFamily="66" charset="0"/>
              </a:rPr>
              <a:t>para célibes y para casados. </a:t>
            </a:r>
          </a:p>
        </p:txBody>
      </p:sp>
      <p:pic>
        <p:nvPicPr>
          <p:cNvPr id="30725" name="Imagen 1" descr="Diapositiva5.jpg">
            <a:extLst>
              <a:ext uri="{FF2B5EF4-FFF2-40B4-BE49-F238E27FC236}">
                <a16:creationId xmlns:a16="http://schemas.microsoft.com/office/drawing/2014/main" id="{FA002336-8543-F6FD-BCBF-8AAF11FE4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r="9718" b="11768"/>
          <a:stretch>
            <a:fillRect/>
          </a:stretch>
        </p:blipFill>
        <p:spPr bwMode="auto">
          <a:xfrm>
            <a:off x="5168900" y="2170113"/>
            <a:ext cx="3322638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n 2">
            <a:extLst>
              <a:ext uri="{FF2B5EF4-FFF2-40B4-BE49-F238E27FC236}">
                <a16:creationId xmlns:a16="http://schemas.microsoft.com/office/drawing/2014/main" id="{C188BE7E-89B8-6EF4-52F4-F728F8763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ángulo 3">
            <a:extLst>
              <a:ext uri="{FF2B5EF4-FFF2-40B4-BE49-F238E27FC236}">
                <a16:creationId xmlns:a16="http://schemas.microsoft.com/office/drawing/2014/main" id="{3C0B825B-613A-D669-FA63-BF3091D82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546100"/>
            <a:ext cx="3849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_tradnl" altLang="es-ES" sz="2000"/>
          </a:p>
        </p:txBody>
      </p:sp>
      <p:sp>
        <p:nvSpPr>
          <p:cNvPr id="29699" name="Rectángulo 4">
            <a:extLst>
              <a:ext uri="{FF2B5EF4-FFF2-40B4-BE49-F238E27FC236}">
                <a16:creationId xmlns:a16="http://schemas.microsoft.com/office/drawing/2014/main" id="{392063E8-A706-52D0-43E7-35AAAC874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649288"/>
            <a:ext cx="394335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_tradnl" altLang="es-ES" sz="2000" i="1"/>
              <a:t> </a:t>
            </a:r>
            <a:r>
              <a:rPr lang="es-ES_tradnl" altLang="es-ES" sz="2000">
                <a:latin typeface="Comic Sans MS" panose="030F0902030302020204" pitchFamily="66" charset="0"/>
              </a:rPr>
              <a:t>En la Ordenación Sacerdotal </a:t>
            </a:r>
          </a:p>
          <a:p>
            <a:pPr eaLnBrk="1" hangingPunct="1"/>
            <a:r>
              <a:rPr lang="es-ES_tradnl" altLang="es-ES" sz="2000">
                <a:latin typeface="Comic Sans MS" panose="030F0902030302020204" pitchFamily="66" charset="0"/>
              </a:rPr>
              <a:t>   el Obispo impone las manos </a:t>
            </a: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e </a:t>
            </a:r>
            <a:r>
              <a:rPr lang="es-ES_tradnl" altLang="es-ES" sz="2000">
                <a:latin typeface="Comic Sans MS" panose="030F0902030302020204" pitchFamily="66" charset="0"/>
              </a:rPr>
              <a:t>invoca el poder de Dios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sobre el diácono candidato, 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lo unge con el Santo Crisma, quedando marcado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con un sello indeleble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que nunca le abandonará. 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Como colaborador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 su Obispo,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el Sacerdote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se compromete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en obediencia a: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Anunciar la Palabra de Dios.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Administrar los Sacramentos.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sobre todo celebrar la Sagrada Eucaristía.</a:t>
            </a:r>
          </a:p>
        </p:txBody>
      </p:sp>
      <p:sp>
        <p:nvSpPr>
          <p:cNvPr id="31748" name="CuadroTexto 1">
            <a:extLst>
              <a:ext uri="{FF2B5EF4-FFF2-40B4-BE49-F238E27FC236}">
                <a16:creationId xmlns:a16="http://schemas.microsoft.com/office/drawing/2014/main" id="{A26CA2D9-1727-477C-5766-C1F58F312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5559425"/>
            <a:ext cx="45783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¿QUÉ SUCEDE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EN LA ORDENACIÓN SACERDOTAL?</a:t>
            </a:r>
          </a:p>
        </p:txBody>
      </p:sp>
      <p:pic>
        <p:nvPicPr>
          <p:cNvPr id="31749" name="Imagen 5" descr="Escanear 19.jpeg">
            <a:extLst>
              <a:ext uri="{FF2B5EF4-FFF2-40B4-BE49-F238E27FC236}">
                <a16:creationId xmlns:a16="http://schemas.microsoft.com/office/drawing/2014/main" id="{7C736027-5041-36A5-5BB6-91D93CC72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t="3242" r="17670" b="12633"/>
          <a:stretch>
            <a:fillRect/>
          </a:stretch>
        </p:blipFill>
        <p:spPr bwMode="auto">
          <a:xfrm>
            <a:off x="5783263" y="946150"/>
            <a:ext cx="2290762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n 2">
            <a:extLst>
              <a:ext uri="{FF2B5EF4-FFF2-40B4-BE49-F238E27FC236}">
                <a16:creationId xmlns:a16="http://schemas.microsoft.com/office/drawing/2014/main" id="{7980532E-1D46-8843-9904-2BD197FA4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8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CuadroTexto 1">
            <a:extLst>
              <a:ext uri="{FF2B5EF4-FFF2-40B4-BE49-F238E27FC236}">
                <a16:creationId xmlns:a16="http://schemas.microsoft.com/office/drawing/2014/main" id="{F2E27641-30A1-45C2-BD79-E8001A17E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8988" y="5559425"/>
            <a:ext cx="454501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¿QUÉ SIGNIFICA</a:t>
            </a:r>
          </a:p>
          <a:p>
            <a:pPr algn="ctr" eaLnBrk="1" hangingPunct="1"/>
            <a:r>
              <a:rPr lang="fr-FR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LA IMPOSICIÓN </a:t>
            </a:r>
          </a:p>
          <a:p>
            <a:pPr algn="ctr" eaLnBrk="1" hangingPunct="1"/>
            <a:r>
              <a:rPr lang="fr-FR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DE MANOS?</a:t>
            </a:r>
            <a:endParaRPr lang="es-ES" altLang="es-ES" sz="200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sp>
        <p:nvSpPr>
          <p:cNvPr id="32771" name="Rectángulo 3">
            <a:extLst>
              <a:ext uri="{FF2B5EF4-FFF2-40B4-BE49-F238E27FC236}">
                <a16:creationId xmlns:a16="http://schemas.microsoft.com/office/drawing/2014/main" id="{DDEE3ED7-B691-71ED-1A11-C1CFAA5DD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546100"/>
            <a:ext cx="3849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_tradnl" altLang="es-ES" sz="2000"/>
          </a:p>
        </p:txBody>
      </p:sp>
      <p:sp>
        <p:nvSpPr>
          <p:cNvPr id="32772" name="CuadroTexto 2">
            <a:extLst>
              <a:ext uri="{FF2B5EF4-FFF2-40B4-BE49-F238E27FC236}">
                <a16:creationId xmlns:a16="http://schemas.microsoft.com/office/drawing/2014/main" id="{7844DABB-6DA9-83F5-F3B3-DAF931F56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4719638"/>
            <a:ext cx="185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0725" name="Rectángulo 4">
            <a:extLst>
              <a:ext uri="{FF2B5EF4-FFF2-40B4-BE49-F238E27FC236}">
                <a16:creationId xmlns:a16="http://schemas.microsoft.com/office/drawing/2014/main" id="{46E90D57-A17E-0405-8E72-9ED14DCC8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82575"/>
            <a:ext cx="4154488" cy="631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La imposición de las manos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en la liturgia,  es un signo visible,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de la transmisión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de un cierto poder o de una función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dentro de la comunidad.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 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Así por ejemplo, </a:t>
            </a:r>
          </a:p>
          <a:p>
            <a:pPr algn="ctr" eaLnBrk="1" hangingPunct="1"/>
            <a:r>
              <a:rPr lang="es-ES" altLang="es-ES" sz="1800">
                <a:latin typeface="Comic Sans MS" panose="030F0902030302020204" pitchFamily="66" charset="0"/>
              </a:rPr>
              <a:t>s</a:t>
            </a:r>
            <a:r>
              <a:rPr lang="es-ES_tradnl" altLang="es-ES" sz="1800">
                <a:latin typeface="Comic Sans MS" panose="030F0902030302020204" pitchFamily="66" charset="0"/>
              </a:rPr>
              <a:t>egún el libro de los Hechos,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la elección de los diáconos,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se realiza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a través de la oración y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la imposición de las manos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de los apóstoles.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 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Del mismo modo,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imponiendo las manos,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Pablo y Bernabé instituyen  presbíteros y obispos en Éfeso; </a:t>
            </a:r>
          </a:p>
          <a:p>
            <a:pPr algn="ctr" eaLnBrk="1" hangingPunct="1"/>
            <a:endParaRPr lang="es-ES_tradnl" altLang="es-ES" sz="1600" i="1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1600" i="1">
                <a:latin typeface="Comic Sans MS" panose="030F0902030302020204" pitchFamily="66" charset="0"/>
              </a:rPr>
              <a:t>«Entonces, después de haber rezado </a:t>
            </a:r>
          </a:p>
          <a:p>
            <a:pPr algn="ctr" eaLnBrk="1" hangingPunct="1"/>
            <a:r>
              <a:rPr lang="es-ES_tradnl" altLang="es-ES" sz="1600" i="1">
                <a:latin typeface="Comic Sans MS" panose="030F0902030302020204" pitchFamily="66" charset="0"/>
              </a:rPr>
              <a:t>y ayunado, impusieron las manos </a:t>
            </a:r>
          </a:p>
          <a:p>
            <a:pPr algn="ctr" eaLnBrk="1" hangingPunct="1"/>
            <a:r>
              <a:rPr lang="es-ES_tradnl" altLang="es-ES" sz="1600" i="1">
                <a:latin typeface="Comic Sans MS" panose="030F0902030302020204" pitchFamily="66" charset="0"/>
              </a:rPr>
              <a:t>sobre ellos y los constituyeron responsables de la Comunidad».</a:t>
            </a:r>
          </a:p>
        </p:txBody>
      </p:sp>
      <p:pic>
        <p:nvPicPr>
          <p:cNvPr id="32774" name="Imagen 1" descr="Captura de pantalla 2020-05-19 a las 18.00.48.png">
            <a:extLst>
              <a:ext uri="{FF2B5EF4-FFF2-40B4-BE49-F238E27FC236}">
                <a16:creationId xmlns:a16="http://schemas.microsoft.com/office/drawing/2014/main" id="{EE84A3DD-2075-E44D-2DA9-F35F208C6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8" y="1803400"/>
            <a:ext cx="31527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n 2">
            <a:extLst>
              <a:ext uri="{FF2B5EF4-FFF2-40B4-BE49-F238E27FC236}">
                <a16:creationId xmlns:a16="http://schemas.microsoft.com/office/drawing/2014/main" id="{A59CBD93-3D3F-A68B-22A1-A40995379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8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CuadroTexto 1">
            <a:extLst>
              <a:ext uri="{FF2B5EF4-FFF2-40B4-BE49-F238E27FC236}">
                <a16:creationId xmlns:a16="http://schemas.microsoft.com/office/drawing/2014/main" id="{7484F521-35C7-F29C-B364-B1CA4610A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456238"/>
            <a:ext cx="41703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¿QUÉ SIGNIFICA </a:t>
            </a:r>
          </a:p>
          <a:p>
            <a:pPr algn="ctr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LA UNCIÓN </a:t>
            </a:r>
          </a:p>
          <a:p>
            <a:pPr algn="ctr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CON EL SANTO CRISMA?</a:t>
            </a:r>
          </a:p>
        </p:txBody>
      </p:sp>
      <p:sp>
        <p:nvSpPr>
          <p:cNvPr id="33795" name="Rectángulo 3">
            <a:extLst>
              <a:ext uri="{FF2B5EF4-FFF2-40B4-BE49-F238E27FC236}">
                <a16:creationId xmlns:a16="http://schemas.microsoft.com/office/drawing/2014/main" id="{89DF4CEE-F2E4-6926-C5C8-AA5262C9A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546100"/>
            <a:ext cx="3849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_tradnl" altLang="es-ES" sz="2000"/>
          </a:p>
        </p:txBody>
      </p:sp>
      <p:sp>
        <p:nvSpPr>
          <p:cNvPr id="31748" name="CuadroTexto 1">
            <a:extLst>
              <a:ext uri="{FF2B5EF4-FFF2-40B4-BE49-F238E27FC236}">
                <a16:creationId xmlns:a16="http://schemas.microsoft.com/office/drawing/2014/main" id="{277745CD-2F4E-F0C0-247E-64FDE8BC6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" y="546100"/>
            <a:ext cx="43180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es-ES_tradnl" altLang="es-ES" sz="2000">
                <a:latin typeface="Comic Sans MS" panose="030F0902030302020204" pitchFamily="66" charset="0"/>
              </a:rPr>
              <a:t>Muy pronto, para mejor expresar </a:t>
            </a:r>
          </a:p>
          <a:p>
            <a:pPr algn="ctr" eaLnBrk="1"/>
            <a:r>
              <a:rPr lang="es-ES" altLang="es-ES" sz="2000">
                <a:latin typeface="Comic Sans MS" panose="030F0902030302020204" pitchFamily="66" charset="0"/>
              </a:rPr>
              <a:t>E</a:t>
            </a:r>
            <a:r>
              <a:rPr lang="es-ES_tradnl" altLang="es-ES" sz="2000">
                <a:latin typeface="Comic Sans MS" panose="030F0902030302020204" pitchFamily="66" charset="0"/>
              </a:rPr>
              <a:t>l Don del Espíritu Santo, </a:t>
            </a:r>
          </a:p>
          <a:p>
            <a:pPr algn="ctr" eaLnBrk="1"/>
            <a:r>
              <a:rPr lang="es-ES_tradnl" altLang="es-ES" sz="2000">
                <a:latin typeface="Comic Sans MS" panose="030F0902030302020204" pitchFamily="66" charset="0"/>
              </a:rPr>
              <a:t>se añadió </a:t>
            </a:r>
          </a:p>
          <a:p>
            <a:pPr algn="ctr" eaLnBrk="1"/>
            <a:r>
              <a:rPr lang="es-ES_tradnl" altLang="es-ES" sz="2000">
                <a:latin typeface="Comic Sans MS" panose="030F0902030302020204" pitchFamily="66" charset="0"/>
              </a:rPr>
              <a:t>a la imposición de las manos </a:t>
            </a:r>
          </a:p>
          <a:p>
            <a:pPr algn="ctr" eaLnBrk="1"/>
            <a:r>
              <a:rPr lang="es-ES_tradnl" altLang="es-ES" sz="2000">
                <a:latin typeface="Comic Sans MS" panose="030F0902030302020204" pitchFamily="66" charset="0"/>
              </a:rPr>
              <a:t>una unción con óleo perfumado. </a:t>
            </a:r>
          </a:p>
          <a:p>
            <a:pPr algn="ctr" eaLnBrk="1"/>
            <a:endParaRPr lang="es-ES_tradnl" altLang="es-ES" sz="2000" i="1">
              <a:latin typeface="Comic Sans MS" panose="030F0902030302020204" pitchFamily="66" charset="0"/>
            </a:endParaRPr>
          </a:p>
          <a:p>
            <a:pPr algn="ctr" eaLnBrk="1"/>
            <a:r>
              <a:rPr lang="es-ES_tradnl" altLang="es-ES" sz="2000" b="1">
                <a:latin typeface="Comic Sans MS" panose="030F0902030302020204" pitchFamily="66" charset="0"/>
              </a:rPr>
              <a:t>El Santo Crisma </a:t>
            </a:r>
          </a:p>
          <a:p>
            <a:pPr algn="ctr"/>
            <a:r>
              <a:rPr lang="es-ES_tradnl" altLang="es-ES" sz="1400" i="1">
                <a:latin typeface="Comic Sans MS" panose="030F0902030302020204" pitchFamily="66" charset="0"/>
              </a:rPr>
              <a:t>( aceite de oliva mezclado </a:t>
            </a:r>
          </a:p>
          <a:p>
            <a:pPr algn="ctr"/>
            <a:r>
              <a:rPr lang="es-ES_tradnl" altLang="es-ES" sz="1400" i="1">
                <a:latin typeface="Comic Sans MS" panose="030F0902030302020204" pitchFamily="66" charset="0"/>
              </a:rPr>
              <a:t>con perfumes y consagrado</a:t>
            </a:r>
          </a:p>
          <a:p>
            <a:pPr algn="ctr"/>
            <a:r>
              <a:rPr lang="es-ES_tradnl" altLang="es-ES" sz="1400" i="1">
                <a:latin typeface="Comic Sans MS" panose="030F0902030302020204" pitchFamily="66" charset="0"/>
              </a:rPr>
              <a:t> por el Obispo el Jueves Santo) </a:t>
            </a:r>
          </a:p>
          <a:p>
            <a:pPr algn="ctr"/>
            <a:r>
              <a:rPr lang="es-ES_tradnl" altLang="es-ES" sz="2000" b="1">
                <a:latin typeface="Comic Sans MS" panose="030F0902030302020204" pitchFamily="66" charset="0"/>
              </a:rPr>
              <a:t>en la Ordenación, </a:t>
            </a:r>
          </a:p>
          <a:p>
            <a:pPr algn="ctr"/>
            <a:r>
              <a:rPr lang="es-ES_tradnl" altLang="es-ES" sz="2000" b="1">
                <a:latin typeface="Comic Sans MS" panose="030F0902030302020204" pitchFamily="66" charset="0"/>
              </a:rPr>
              <a:t>es el signo de una consagración</a:t>
            </a:r>
            <a:r>
              <a:rPr lang="es-ES_tradnl" altLang="es-ES" sz="2000">
                <a:latin typeface="Comic Sans MS" panose="030F0902030302020204" pitchFamily="66" charset="0"/>
              </a:rPr>
              <a:t>. </a:t>
            </a:r>
          </a:p>
          <a:p>
            <a:pPr algn="ctr"/>
            <a:endParaRPr lang="es-ES_tradnl" altLang="es-ES" sz="2000">
              <a:latin typeface="Comic Sans MS" panose="030F0902030302020204" pitchFamily="66" charset="0"/>
            </a:endParaRPr>
          </a:p>
          <a:p>
            <a:pPr algn="ctr"/>
            <a:r>
              <a:rPr lang="es-ES_tradnl" altLang="es-ES" sz="1600" i="1">
                <a:latin typeface="Comic Sans MS" panose="030F0902030302020204" pitchFamily="66" charset="0"/>
              </a:rPr>
              <a:t>El aceite es signo: </a:t>
            </a:r>
          </a:p>
          <a:p>
            <a:pPr algn="ctr"/>
            <a:r>
              <a:rPr lang="es-ES_tradnl" altLang="es-ES" sz="1600" i="1">
                <a:latin typeface="Comic Sans MS" panose="030F0902030302020204" pitchFamily="66" charset="0"/>
              </a:rPr>
              <a:t> * de abundancia. </a:t>
            </a:r>
          </a:p>
          <a:p>
            <a:pPr algn="ctr"/>
            <a:r>
              <a:rPr lang="es-ES_tradnl" altLang="es-ES" sz="1600" i="1">
                <a:latin typeface="Comic Sans MS" panose="030F0902030302020204" pitchFamily="66" charset="0"/>
              </a:rPr>
              <a:t>	* Y de alegría. </a:t>
            </a:r>
          </a:p>
          <a:p>
            <a:pPr algn="ctr"/>
            <a:r>
              <a:rPr lang="es-ES_tradnl" altLang="es-ES" sz="1600" i="1">
                <a:latin typeface="Comic Sans MS" panose="030F0902030302020204" pitchFamily="66" charset="0"/>
              </a:rPr>
              <a:t>		* Fortalece y agiliza. </a:t>
            </a:r>
          </a:p>
          <a:p>
            <a:pPr algn="ctr"/>
            <a:endParaRPr lang="es-ES_tradnl" altLang="es-ES" sz="2000" b="1">
              <a:latin typeface="Comic Sans MS" panose="030F0902030302020204" pitchFamily="66" charset="0"/>
            </a:endParaRPr>
          </a:p>
          <a:p>
            <a:pPr algn="ctr"/>
            <a:r>
              <a:rPr lang="es-ES_tradnl" altLang="es-ES" sz="2000" b="1">
                <a:latin typeface="Comic Sans MS" panose="030F0902030302020204" pitchFamily="66" charset="0"/>
              </a:rPr>
              <a:t>El ungido irradia </a:t>
            </a:r>
          </a:p>
          <a:p>
            <a:pPr algn="ctr"/>
            <a:r>
              <a:rPr lang="es-ES_tradnl" altLang="es-ES" sz="2000" b="1">
                <a:latin typeface="Comic Sans MS" panose="030F0902030302020204" pitchFamily="66" charset="0"/>
              </a:rPr>
              <a:t>belleza, santidad </a:t>
            </a:r>
          </a:p>
          <a:p>
            <a:pPr algn="ctr"/>
            <a:r>
              <a:rPr lang="es-ES_tradnl" altLang="es-ES" sz="2000" b="1">
                <a:latin typeface="Comic Sans MS" panose="030F0902030302020204" pitchFamily="66" charset="0"/>
              </a:rPr>
              <a:t>y fuerza del Espíritu Santo.</a:t>
            </a:r>
          </a:p>
        </p:txBody>
      </p:sp>
      <p:sp>
        <p:nvSpPr>
          <p:cNvPr id="33797" name="CuadroTexto 2">
            <a:extLst>
              <a:ext uri="{FF2B5EF4-FFF2-40B4-BE49-F238E27FC236}">
                <a16:creationId xmlns:a16="http://schemas.microsoft.com/office/drawing/2014/main" id="{EA51F083-45F2-3098-914A-49B5A2E9A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4719638"/>
            <a:ext cx="185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pic>
        <p:nvPicPr>
          <p:cNvPr id="2" name="Imagen 1" descr="Diapositiva6.jpg">
            <a:extLst>
              <a:ext uri="{FF2B5EF4-FFF2-40B4-BE49-F238E27FC236}">
                <a16:creationId xmlns:a16="http://schemas.microsoft.com/office/drawing/2014/main" id="{1E996F71-6F3F-F843-556C-233750136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8" t="4115"/>
          <a:stretch>
            <a:fillRect/>
          </a:stretch>
        </p:blipFill>
        <p:spPr bwMode="auto">
          <a:xfrm>
            <a:off x="5194300" y="1865313"/>
            <a:ext cx="33813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ángulo 1">
            <a:extLst>
              <a:ext uri="{FF2B5EF4-FFF2-40B4-BE49-F238E27FC236}">
                <a16:creationId xmlns:a16="http://schemas.microsoft.com/office/drawing/2014/main" id="{E08F686B-BC0A-FB0D-6337-4EBCC508B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443038"/>
            <a:ext cx="16478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_tradnl" altLang="es-ES" sz="1800" i="1">
                <a:latin typeface="Lucida Calligraphy" panose="03010101010101010101" pitchFamily="66" charset="77"/>
              </a:rPr>
              <a:t>“JESÚS</a:t>
            </a:r>
          </a:p>
          <a:p>
            <a:pPr eaLnBrk="1" hangingPunct="1"/>
            <a:r>
              <a:rPr lang="es-ES_tradnl" altLang="es-ES" sz="1800" i="1">
                <a:latin typeface="Lucida Calligraphy" panose="03010101010101010101" pitchFamily="66" charset="77"/>
              </a:rPr>
              <a:t>recorría </a:t>
            </a:r>
          </a:p>
          <a:p>
            <a:pPr eaLnBrk="1" hangingPunct="1"/>
            <a:r>
              <a:rPr lang="es-ES" altLang="es-ES" sz="1800" i="1">
                <a:latin typeface="Lucida Calligraphy" panose="03010101010101010101" pitchFamily="66" charset="77"/>
              </a:rPr>
              <a:t>l</a:t>
            </a:r>
            <a:r>
              <a:rPr lang="es-ES_tradnl" altLang="es-ES" sz="1800" i="1">
                <a:latin typeface="Lucida Calligraphy" panose="03010101010101010101" pitchFamily="66" charset="77"/>
              </a:rPr>
              <a:t>os pueblos</a:t>
            </a:r>
          </a:p>
          <a:p>
            <a:pPr eaLnBrk="1" hangingPunct="1"/>
            <a:r>
              <a:rPr lang="tr-TR" altLang="es-ES" sz="1800" i="1">
                <a:latin typeface="Lucida Calligraphy" panose="03010101010101010101" pitchFamily="66" charset="77"/>
              </a:rPr>
              <a:t>y</a:t>
            </a:r>
            <a:r>
              <a:rPr lang="es-ES_tradnl" altLang="es-ES" sz="1800" i="1">
                <a:latin typeface="Lucida Calligraphy" panose="03010101010101010101" pitchFamily="66" charset="77"/>
              </a:rPr>
              <a:t> aldeas</a:t>
            </a:r>
          </a:p>
          <a:p>
            <a:pPr eaLnBrk="1" hangingPunct="1"/>
            <a:endParaRPr lang="es-ES_tradnl" altLang="es-ES" sz="1800" i="1">
              <a:latin typeface="Lucida Calligraphy" panose="03010101010101010101" pitchFamily="66" charset="77"/>
            </a:endParaRPr>
          </a:p>
          <a:p>
            <a:pPr eaLnBrk="1" hangingPunct="1"/>
            <a:r>
              <a:rPr lang="es-ES" altLang="es-ES" sz="1800" i="1">
                <a:latin typeface="Lucida Calligraphy" panose="03010101010101010101" pitchFamily="66" charset="77"/>
              </a:rPr>
              <a:t>P</a:t>
            </a:r>
            <a:r>
              <a:rPr lang="es-ES_tradnl" altLang="es-ES" sz="1800" i="1">
                <a:latin typeface="Lucida Calligraphy" panose="03010101010101010101" pitchFamily="66" charset="77"/>
              </a:rPr>
              <a:t>redicando</a:t>
            </a:r>
          </a:p>
          <a:p>
            <a:pPr eaLnBrk="1" hangingPunct="1"/>
            <a:r>
              <a:rPr lang="es-ES" altLang="es-ES" sz="1800" i="1">
                <a:latin typeface="Lucida Calligraphy" panose="03010101010101010101" pitchFamily="66" charset="77"/>
              </a:rPr>
              <a:t>l</a:t>
            </a:r>
            <a:r>
              <a:rPr lang="es-ES_tradnl" altLang="es-ES" sz="1800" i="1">
                <a:latin typeface="Lucida Calligraphy" panose="03010101010101010101" pitchFamily="66" charset="77"/>
              </a:rPr>
              <a:t>a buena</a:t>
            </a:r>
          </a:p>
          <a:p>
            <a:pPr eaLnBrk="1" hangingPunct="1"/>
            <a:r>
              <a:rPr lang="es-ES" altLang="es-ES" sz="1800" i="1">
                <a:latin typeface="Lucida Calligraphy" panose="03010101010101010101" pitchFamily="66" charset="77"/>
              </a:rPr>
              <a:t>n</a:t>
            </a:r>
            <a:r>
              <a:rPr lang="es-ES_tradnl" altLang="es-ES" sz="1800" i="1">
                <a:latin typeface="Lucida Calligraphy" panose="03010101010101010101" pitchFamily="66" charset="77"/>
              </a:rPr>
              <a:t>oticia </a:t>
            </a:r>
          </a:p>
          <a:p>
            <a:pPr eaLnBrk="1" hangingPunct="1"/>
            <a:r>
              <a:rPr lang="es-ES" altLang="es-ES" sz="1800" i="1">
                <a:latin typeface="Lucida Calligraphy" panose="03010101010101010101" pitchFamily="66" charset="77"/>
              </a:rPr>
              <a:t>d</a:t>
            </a:r>
            <a:r>
              <a:rPr lang="es-ES_tradnl" altLang="es-ES" sz="1800" i="1">
                <a:latin typeface="Lucida Calligraphy" panose="03010101010101010101" pitchFamily="66" charset="77"/>
              </a:rPr>
              <a:t>el Reino.</a:t>
            </a:r>
          </a:p>
          <a:p>
            <a:pPr eaLnBrk="1" hangingPunct="1"/>
            <a:endParaRPr lang="es-ES_tradnl" altLang="es-ES" sz="1800" i="1">
              <a:latin typeface="Lucida Calligraphy" panose="03010101010101010101" pitchFamily="66" charset="77"/>
            </a:endParaRPr>
          </a:p>
          <a:p>
            <a:pPr eaLnBrk="1" hangingPunct="1"/>
            <a:r>
              <a:rPr lang="es-ES_tradnl" altLang="es-ES" sz="1800" i="1">
                <a:latin typeface="Lucida Calligraphy" panose="03010101010101010101" pitchFamily="66" charset="77"/>
              </a:rPr>
              <a:t>Viendo </a:t>
            </a:r>
          </a:p>
          <a:p>
            <a:pPr eaLnBrk="1" hangingPunct="1"/>
            <a:r>
              <a:rPr lang="es-ES_tradnl" altLang="es-ES" sz="1800" i="1">
                <a:latin typeface="Lucida Calligraphy" panose="03010101010101010101" pitchFamily="66" charset="77"/>
              </a:rPr>
              <a:t>a la gente, </a:t>
            </a:r>
          </a:p>
          <a:p>
            <a:pPr eaLnBrk="1" hangingPunct="1"/>
            <a:endParaRPr lang="es-ES_tradnl" altLang="es-ES" sz="1800" i="1">
              <a:latin typeface="Lucida Calligraphy" panose="03010101010101010101" pitchFamily="66" charset="77"/>
            </a:endParaRPr>
          </a:p>
          <a:p>
            <a:pPr eaLnBrk="1" hangingPunct="1"/>
            <a:r>
              <a:rPr lang="es-ES_tradnl" altLang="es-ES" sz="1800" i="1">
                <a:latin typeface="Lucida Calligraphy" panose="03010101010101010101" pitchFamily="66" charset="77"/>
              </a:rPr>
              <a:t>Le di</a:t>
            </a:r>
            <a:r>
              <a:rPr lang="es-ES" altLang="es-ES" sz="1800" i="1">
                <a:latin typeface="Lucida Calligraphy" panose="03010101010101010101" pitchFamily="66" charset="77"/>
              </a:rPr>
              <a:t>o</a:t>
            </a:r>
            <a:r>
              <a:rPr lang="es-ES_tradnl" altLang="es-ES" sz="1800" i="1">
                <a:latin typeface="Lucida Calligraphy" panose="03010101010101010101" pitchFamily="66" charset="77"/>
              </a:rPr>
              <a:t> </a:t>
            </a:r>
          </a:p>
          <a:p>
            <a:pPr eaLnBrk="1" hangingPunct="1"/>
            <a:r>
              <a:rPr lang="es-ES" altLang="es-ES" sz="1800" i="1">
                <a:latin typeface="Lucida Calligraphy" panose="03010101010101010101" pitchFamily="66" charset="77"/>
              </a:rPr>
              <a:t>l</a:t>
            </a:r>
            <a:r>
              <a:rPr lang="es-ES_tradnl" altLang="es-ES" sz="1800" i="1">
                <a:latin typeface="Lucida Calligraphy" panose="03010101010101010101" pitchFamily="66" charset="77"/>
              </a:rPr>
              <a:t>ástima,</a:t>
            </a:r>
          </a:p>
          <a:p>
            <a:pPr eaLnBrk="1" hangingPunct="1"/>
            <a:r>
              <a:rPr lang="tr-TR" altLang="es-ES" sz="1800" i="1">
                <a:latin typeface="Lucida Calligraphy" panose="03010101010101010101" pitchFamily="66" charset="77"/>
              </a:rPr>
              <a:t>y</a:t>
            </a:r>
            <a:r>
              <a:rPr lang="es-ES_tradnl" altLang="es-ES" sz="1800" i="1">
                <a:latin typeface="Lucida Calligraphy" panose="03010101010101010101" pitchFamily="66" charset="77"/>
              </a:rPr>
              <a:t> dijo:</a:t>
            </a:r>
            <a:endParaRPr lang="es-ES_tradnl" altLang="es-ES" sz="1800">
              <a:latin typeface="Lucida Calligraphy" panose="03010101010101010101" pitchFamily="66" charset="77"/>
            </a:endParaRPr>
          </a:p>
          <a:p>
            <a:pPr eaLnBrk="1" hangingPunct="1"/>
            <a:r>
              <a:rPr lang="es-ES_tradnl" altLang="es-ES" sz="1800" i="1"/>
              <a:t> </a:t>
            </a:r>
            <a:endParaRPr lang="es-ES_tradnl" altLang="es-ES" sz="1800"/>
          </a:p>
        </p:txBody>
      </p:sp>
      <p:pic>
        <p:nvPicPr>
          <p:cNvPr id="16386" name="Imagen 3">
            <a:extLst>
              <a:ext uri="{FF2B5EF4-FFF2-40B4-BE49-F238E27FC236}">
                <a16:creationId xmlns:a16="http://schemas.microsoft.com/office/drawing/2014/main" id="{4A5E0715-B023-3193-A330-3A2D98528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519113"/>
            <a:ext cx="6677025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808D5C6-CD8A-6CFC-20DA-B57704B13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513" y="5541963"/>
            <a:ext cx="6677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 sz="2000"/>
          </a:p>
          <a:p>
            <a:pPr algn="ctr" eaLnBrk="1" hangingPunct="1"/>
            <a:r>
              <a:rPr lang="es-ES" altLang="es-ES" sz="2000">
                <a:latin typeface="Lucida Calligraphy" panose="03010101010101010101" pitchFamily="66" charset="77"/>
              </a:rPr>
              <a:t>“La mies es abundante y los obreros pocos.</a:t>
            </a:r>
          </a:p>
          <a:p>
            <a:pPr algn="ctr" eaLnBrk="1" hangingPunct="1"/>
            <a:r>
              <a:rPr lang="es-ES" altLang="es-ES" sz="2000">
                <a:latin typeface="Lucida Calligraphy" panose="03010101010101010101" pitchFamily="66" charset="77"/>
              </a:rPr>
              <a:t>Rogad al dueño que mande braceros a su mies”.</a:t>
            </a:r>
          </a:p>
          <a:p>
            <a:pPr algn="ctr" eaLnBrk="1" hangingPunct="1"/>
            <a:r>
              <a:rPr lang="es-ES" altLang="es-ES" sz="1200">
                <a:latin typeface="Lucida Calligraphy" panose="03010101010101010101" pitchFamily="66" charset="77"/>
              </a:rPr>
              <a:t>                                                                                       Mateo 9,35</a:t>
            </a:r>
          </a:p>
        </p:txBody>
      </p:sp>
    </p:spTree>
  </p:cSld>
  <p:clrMapOvr>
    <a:masterClrMapping/>
  </p:clrMapOvr>
  <p:transition spd="slow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agen 2">
            <a:extLst>
              <a:ext uri="{FF2B5EF4-FFF2-40B4-BE49-F238E27FC236}">
                <a16:creationId xmlns:a16="http://schemas.microsoft.com/office/drawing/2014/main" id="{98F6D926-FC00-BB1F-9F85-AD3B9A463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8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CuadroTexto 1">
            <a:extLst>
              <a:ext uri="{FF2B5EF4-FFF2-40B4-BE49-F238E27FC236}">
                <a16:creationId xmlns:a16="http://schemas.microsoft.com/office/drawing/2014/main" id="{983F4A21-8D74-4D8E-3D42-E32A012FE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5646738"/>
            <a:ext cx="4578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NO TODOS </a:t>
            </a:r>
          </a:p>
          <a:p>
            <a:pPr algn="ctr" eaLnBrk="1" hangingPunct="1"/>
            <a:r>
              <a:rPr lang="es-ES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LOS SACERDOTES </a:t>
            </a:r>
          </a:p>
          <a:p>
            <a:pPr algn="ctr" eaLnBrk="1" hangingPunct="1"/>
            <a:r>
              <a:rPr lang="es-ES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SON EJEMPLARES</a:t>
            </a:r>
          </a:p>
        </p:txBody>
      </p:sp>
      <p:sp>
        <p:nvSpPr>
          <p:cNvPr id="34819" name="Rectángulo 3">
            <a:extLst>
              <a:ext uri="{FF2B5EF4-FFF2-40B4-BE49-F238E27FC236}">
                <a16:creationId xmlns:a16="http://schemas.microsoft.com/office/drawing/2014/main" id="{519704C6-A9AF-4684-4264-76BDD2D84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546100"/>
            <a:ext cx="3849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_tradnl" altLang="es-ES" sz="2000"/>
          </a:p>
        </p:txBody>
      </p:sp>
      <p:sp>
        <p:nvSpPr>
          <p:cNvPr id="32772" name="Rectángulo 2">
            <a:extLst>
              <a:ext uri="{FF2B5EF4-FFF2-40B4-BE49-F238E27FC236}">
                <a16:creationId xmlns:a16="http://schemas.microsoft.com/office/drawing/2014/main" id="{C03AD3FA-35A4-4B21-0A0E-304E5C401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136525"/>
            <a:ext cx="4254500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El sacerdote católico,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que administra los sacramentos,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no actúa por su propio poder, ni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en virtud de su perfección moral, </a:t>
            </a:r>
          </a:p>
          <a:p>
            <a:pPr algn="ctr" eaLnBrk="1" hangingPunct="1"/>
            <a:r>
              <a:rPr lang="es-ES_tradnl" altLang="es-ES" sz="1600" i="1">
                <a:latin typeface="Comic Sans MS" panose="030F0902030302020204" pitchFamily="66" charset="0"/>
              </a:rPr>
              <a:t>(de la que desgraciadamente </a:t>
            </a:r>
          </a:p>
          <a:p>
            <a:pPr algn="ctr" eaLnBrk="1" hangingPunct="1"/>
            <a:r>
              <a:rPr lang="es-ES_tradnl" altLang="es-ES" sz="1600" i="1">
                <a:latin typeface="Comic Sans MS" panose="030F0902030302020204" pitchFamily="66" charset="0"/>
              </a:rPr>
              <a:t>carece a menudo),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sino «</a:t>
            </a:r>
            <a:r>
              <a:rPr lang="es-ES_tradnl" altLang="es-ES" sz="1600" b="1">
                <a:latin typeface="Comic Sans MS" panose="030F0902030302020204" pitchFamily="66" charset="0"/>
              </a:rPr>
              <a:t>in persona Christi</a:t>
            </a:r>
            <a:r>
              <a:rPr lang="es-ES_tradnl" altLang="es-ES" sz="1800">
                <a:latin typeface="Comic Sans MS" panose="030F0902030302020204" pitchFamily="66" charset="0"/>
              </a:rPr>
              <a:t>».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      El sacramento del Orden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le confiere el poder de ayudar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y salvar a los fieles.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La eficacia de sus actuaciones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no depende de su santidad personal, </a:t>
            </a:r>
          </a:p>
          <a:p>
            <a:pPr algn="ctr" eaLnBrk="1" hangingPunct="1"/>
            <a:r>
              <a:rPr lang="es-ES_tradnl" altLang="es-ES" sz="1600" i="1">
                <a:latin typeface="Comic Sans MS" panose="030F0902030302020204" pitchFamily="66" charset="0"/>
              </a:rPr>
              <a:t>(cosa que sería deseable),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sino de que actúe en sus palabras y ritos, como actuaría Jesús.</a:t>
            </a:r>
          </a:p>
          <a:p>
            <a:pPr algn="ctr" eaLnBrk="1" hangingPunct="1"/>
            <a:endParaRPr lang="es-ES_tradnl" altLang="es-ES" sz="18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En el momento de la Ordenación sacerdotal, se insiste mucho,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en que debe de, </a:t>
            </a:r>
          </a:p>
          <a:p>
            <a:pPr algn="ctr" eaLnBrk="1" hangingPunct="1"/>
            <a:r>
              <a:rPr lang="es-ES" altLang="es-ES" sz="1600" b="1">
                <a:latin typeface="Comic Sans MS" panose="030F0902030302020204" pitchFamily="66" charset="0"/>
              </a:rPr>
              <a:t>“</a:t>
            </a:r>
            <a:r>
              <a:rPr lang="es-ES_tradnl" altLang="ja-JP" sz="1600" b="1">
                <a:latin typeface="Comic Sans MS" panose="030F0902030302020204" pitchFamily="66" charset="0"/>
              </a:rPr>
              <a:t>hacer vida en sí, lo que representa </a:t>
            </a:r>
          </a:p>
          <a:p>
            <a:pPr algn="ctr" eaLnBrk="1" hangingPunct="1"/>
            <a:r>
              <a:rPr lang="es-ES_tradnl" altLang="ja-JP" sz="1600" b="1">
                <a:latin typeface="Comic Sans MS" panose="030F0902030302020204" pitchFamily="66" charset="0"/>
              </a:rPr>
              <a:t>en nombre de Jesús</a:t>
            </a:r>
            <a:r>
              <a:rPr lang="es-ES" altLang="es-ES" sz="1600" b="1">
                <a:latin typeface="Comic Sans MS" panose="030F0902030302020204" pitchFamily="66" charset="0"/>
              </a:rPr>
              <a:t>”</a:t>
            </a:r>
            <a:r>
              <a:rPr lang="es-ES_tradnl" altLang="ja-JP" sz="1600" b="1">
                <a:latin typeface="Comic Sans MS" panose="030F0902030302020204" pitchFamily="66" charset="0"/>
              </a:rPr>
              <a:t>.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Este es el fundamento de la espiritualidad sacerdotal: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Ser como Jesús Buen Pastor.</a:t>
            </a:r>
          </a:p>
        </p:txBody>
      </p:sp>
      <p:pic>
        <p:nvPicPr>
          <p:cNvPr id="34821" name="Imagen 1" descr="2012-05-19_Ordenaciones.jpg">
            <a:extLst>
              <a:ext uri="{FF2B5EF4-FFF2-40B4-BE49-F238E27FC236}">
                <a16:creationId xmlns:a16="http://schemas.microsoft.com/office/drawing/2014/main" id="{DE9FC692-D92E-4F76-2243-4E1C7EA0F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2296" r="35789" b="20793"/>
          <a:stretch>
            <a:fillRect/>
          </a:stretch>
        </p:blipFill>
        <p:spPr bwMode="auto">
          <a:xfrm>
            <a:off x="5237163" y="1849438"/>
            <a:ext cx="32385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agen 2">
            <a:extLst>
              <a:ext uri="{FF2B5EF4-FFF2-40B4-BE49-F238E27FC236}">
                <a16:creationId xmlns:a16="http://schemas.microsoft.com/office/drawing/2014/main" id="{5E88E853-C939-E93C-77FD-A569EDB4B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8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ángulo 3">
            <a:extLst>
              <a:ext uri="{FF2B5EF4-FFF2-40B4-BE49-F238E27FC236}">
                <a16:creationId xmlns:a16="http://schemas.microsoft.com/office/drawing/2014/main" id="{4816B5C5-74AE-828B-4C3C-E04C9B562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546100"/>
            <a:ext cx="3849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_tradnl" altLang="es-ES" sz="2000"/>
          </a:p>
        </p:txBody>
      </p:sp>
      <p:sp>
        <p:nvSpPr>
          <p:cNvPr id="33795" name="Rectángulo 2">
            <a:extLst>
              <a:ext uri="{FF2B5EF4-FFF2-40B4-BE49-F238E27FC236}">
                <a16:creationId xmlns:a16="http://schemas.microsoft.com/office/drawing/2014/main" id="{314D2851-1D39-AE69-08EE-B96CFEC86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436563"/>
            <a:ext cx="4000500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Porque de hecho,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según los Evangelios, Jesús,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en el momento de la Institución de la Eucaristía, que es a su vez </a:t>
            </a:r>
          </a:p>
          <a:p>
            <a:pPr algn="ctr" eaLnBrk="1" hangingPunct="1"/>
            <a:r>
              <a:rPr lang="es-ES" altLang="es-ES" sz="1800">
                <a:latin typeface="Comic Sans MS" panose="030F0902030302020204" pitchFamily="66" charset="0"/>
              </a:rPr>
              <a:t>L</a:t>
            </a:r>
            <a:r>
              <a:rPr lang="es-ES_tradnl" altLang="es-ES" sz="1800">
                <a:latin typeface="Comic Sans MS" panose="030F0902030302020204" pitchFamily="66" charset="0"/>
              </a:rPr>
              <a:t>a Institución del Sacerdocio,</a:t>
            </a:r>
          </a:p>
          <a:p>
            <a:pPr algn="ctr" eaLnBrk="1" hangingPunct="1"/>
            <a:r>
              <a:rPr lang="es-ES" altLang="es-ES" sz="1600" i="1">
                <a:latin typeface="Comic Sans MS" panose="030F0902030302020204" pitchFamily="66" charset="0"/>
              </a:rPr>
              <a:t>“</a:t>
            </a:r>
            <a:r>
              <a:rPr lang="es-ES_tradnl" altLang="ja-JP" sz="1600" i="1">
                <a:latin typeface="Comic Sans MS" panose="030F0902030302020204" pitchFamily="66" charset="0"/>
              </a:rPr>
              <a:t>haced esto en memoria mía,</a:t>
            </a:r>
            <a:r>
              <a:rPr lang="es-ES" altLang="es-ES" sz="1600" i="1">
                <a:latin typeface="Comic Sans MS" panose="030F0902030302020204" pitchFamily="66" charset="0"/>
              </a:rPr>
              <a:t>”</a:t>
            </a:r>
            <a:r>
              <a:rPr lang="es-ES_tradnl" altLang="ja-JP" sz="1600" i="1">
                <a:latin typeface="Comic Sans MS" panose="030F0902030302020204" pitchFamily="66" charset="0"/>
              </a:rPr>
              <a:t>  </a:t>
            </a:r>
          </a:p>
          <a:p>
            <a:pPr algn="ctr" eaLnBrk="1" hangingPunct="1"/>
            <a:r>
              <a:rPr lang="es-ES_tradnl" altLang="ja-JP" sz="1800">
                <a:latin typeface="Comic Sans MS" panose="030F0902030302020204" pitchFamily="66" charset="0"/>
              </a:rPr>
              <a:t>aparece sólo acompañado </a:t>
            </a:r>
          </a:p>
          <a:p>
            <a:pPr algn="ctr" eaLnBrk="1" hangingPunct="1"/>
            <a:r>
              <a:rPr lang="es-ES_tradnl" altLang="ja-JP" sz="1800">
                <a:latin typeface="Comic Sans MS" panose="030F0902030302020204" pitchFamily="66" charset="0"/>
              </a:rPr>
              <a:t>por los apóstoles. </a:t>
            </a:r>
          </a:p>
          <a:p>
            <a:pPr eaLnBrk="1" hangingPunct="1"/>
            <a:endParaRPr lang="es-ES_tradnl" altLang="es-ES" sz="18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La iglesia desde su comienzo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ha seguido esta tradición.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De ahí que los obispos depositarios de este mandato,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elijan como colaboradores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para esta tarea sólo a hombres.</a:t>
            </a:r>
          </a:p>
          <a:p>
            <a:pPr algn="ctr" eaLnBrk="1" hangingPunct="1"/>
            <a:endParaRPr lang="es-ES_tradnl" altLang="es-ES" sz="18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1600" i="1">
                <a:latin typeface="Comic Sans MS" panose="030F0902030302020204" pitchFamily="66" charset="0"/>
              </a:rPr>
              <a:t>Esto no debe ser entendido como </a:t>
            </a:r>
          </a:p>
          <a:p>
            <a:pPr algn="ctr" eaLnBrk="1" hangingPunct="1"/>
            <a:r>
              <a:rPr lang="es-ES_tradnl" altLang="es-ES" sz="1600" i="1">
                <a:latin typeface="Comic Sans MS" panose="030F0902030302020204" pitchFamily="66" charset="0"/>
              </a:rPr>
              <a:t>un desprecio o minusvaloración </a:t>
            </a:r>
          </a:p>
          <a:p>
            <a:pPr algn="ctr" eaLnBrk="1" hangingPunct="1"/>
            <a:r>
              <a:rPr lang="es-ES_tradnl" altLang="es-ES" sz="1600" i="1">
                <a:latin typeface="Comic Sans MS" panose="030F0902030302020204" pitchFamily="66" charset="0"/>
              </a:rPr>
              <a:t>de la mujer, </a:t>
            </a:r>
          </a:p>
          <a:p>
            <a:pPr algn="ctr" eaLnBrk="1" hangingPunct="1"/>
            <a:r>
              <a:rPr lang="es-ES_tradnl" altLang="es-ES" sz="1600" i="1">
                <a:latin typeface="Comic Sans MS" panose="030F0902030302020204" pitchFamily="66" charset="0"/>
              </a:rPr>
              <a:t>ya que siguiendo el ejemplo de la Virgen, la mujer ocupa un puesto imprescindible </a:t>
            </a:r>
          </a:p>
          <a:p>
            <a:pPr algn="ctr" eaLnBrk="1" hangingPunct="1"/>
            <a:r>
              <a:rPr lang="es-ES_tradnl" altLang="es-ES" sz="1600" i="1">
                <a:latin typeface="Comic Sans MS" panose="030F0902030302020204" pitchFamily="66" charset="0"/>
              </a:rPr>
              <a:t>y esencial dentro de la iglesia</a:t>
            </a:r>
            <a:r>
              <a:rPr lang="es-ES_tradnl" altLang="es-ES" sz="1600" i="1"/>
              <a:t>.</a:t>
            </a:r>
          </a:p>
        </p:txBody>
      </p:sp>
      <p:sp>
        <p:nvSpPr>
          <p:cNvPr id="35844" name="CuadroTexto 1">
            <a:extLst>
              <a:ext uri="{FF2B5EF4-FFF2-40B4-BE49-F238E27FC236}">
                <a16:creationId xmlns:a16="http://schemas.microsoft.com/office/drawing/2014/main" id="{F84D73FE-4F82-4483-678E-D55C06441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5294313"/>
            <a:ext cx="45100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¿POR QUÉ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LAS MUJERES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NO PUEDEN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SER SACERDOTES?</a:t>
            </a:r>
          </a:p>
        </p:txBody>
      </p:sp>
      <p:pic>
        <p:nvPicPr>
          <p:cNvPr id="35845" name="Imagen 1" descr="Pentecostés_(El_Greco,_1597).jpg">
            <a:extLst>
              <a:ext uri="{FF2B5EF4-FFF2-40B4-BE49-F238E27FC236}">
                <a16:creationId xmlns:a16="http://schemas.microsoft.com/office/drawing/2014/main" id="{5BDD97AE-846F-282C-7735-6C8A93831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42"/>
          <a:stretch>
            <a:fillRect/>
          </a:stretch>
        </p:blipFill>
        <p:spPr bwMode="auto">
          <a:xfrm>
            <a:off x="5299075" y="500063"/>
            <a:ext cx="3198813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1731F19-CEE1-5A37-F26B-652F3A50F14C}"/>
              </a:ext>
            </a:extLst>
          </p:cNvPr>
          <p:cNvSpPr/>
          <p:nvPr/>
        </p:nvSpPr>
        <p:spPr>
          <a:xfrm>
            <a:off x="141099" y="1714498"/>
            <a:ext cx="3859401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Lucida Calligraphy"/>
              <a:ea typeface="ＭＳ Ｐゴシック" charset="0"/>
              <a:cs typeface="Lucida Calligraphy"/>
            </a:endParaRPr>
          </a:p>
          <a:p>
            <a:pPr algn="ctr">
              <a:defRPr/>
            </a:pPr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alligraphy"/>
                <a:ea typeface="ＭＳ Ｐゴシック" charset="0"/>
                <a:cs typeface="Lucida Calligraphy"/>
              </a:rPr>
              <a:t>TEXTOS</a:t>
            </a:r>
          </a:p>
          <a:p>
            <a:pPr algn="ctr">
              <a:defRPr/>
            </a:pP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Lucida Calligraphy"/>
              <a:ea typeface="ＭＳ Ｐゴシック" charset="0"/>
              <a:cs typeface="Lucida Calligraphy"/>
            </a:endParaRPr>
          </a:p>
          <a:p>
            <a:pPr algn="ctr">
              <a:defRPr/>
            </a:pPr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alligraphy"/>
                <a:ea typeface="ＭＳ Ｐゴシック" charset="0"/>
                <a:cs typeface="Lucida Calligraphy"/>
              </a:rPr>
              <a:t>BÍBLICOS</a:t>
            </a:r>
          </a:p>
        </p:txBody>
      </p:sp>
      <p:pic>
        <p:nvPicPr>
          <p:cNvPr id="36866" name="Imagen 2" descr="Palabra copia.jpg">
            <a:extLst>
              <a:ext uri="{FF2B5EF4-FFF2-40B4-BE49-F238E27FC236}">
                <a16:creationId xmlns:a16="http://schemas.microsoft.com/office/drawing/2014/main" id="{0E9FD239-7684-8774-AE71-0853A17FB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714500"/>
            <a:ext cx="4948238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ángulo 1">
            <a:extLst>
              <a:ext uri="{FF2B5EF4-FFF2-40B4-BE49-F238E27FC236}">
                <a16:creationId xmlns:a16="http://schemas.microsoft.com/office/drawing/2014/main" id="{5E16133F-0662-3968-9574-20ED5D37C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400050"/>
            <a:ext cx="3859213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u="sng">
                <a:latin typeface="Comic Sans MS" panose="030F0902030302020204" pitchFamily="66" charset="0"/>
              </a:rPr>
              <a:t>GÉNESIS 12, 1-3: 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El Señor dijo a Abraham: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“Sal de tu tierra ,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de la casa de tu padre,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a la tierra que te mostraré.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Haré de ti un gran pueblo.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Bendeciré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a los que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te bendigan 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y maldeciré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a los que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te maldigan”.</a:t>
            </a:r>
          </a:p>
        </p:txBody>
      </p:sp>
      <p:pic>
        <p:nvPicPr>
          <p:cNvPr id="37890" name="Imagen 1" descr="Captura de pantalla 2020-06-07 a las 17.45.37.jpg">
            <a:extLst>
              <a:ext uri="{FF2B5EF4-FFF2-40B4-BE49-F238E27FC236}">
                <a16:creationId xmlns:a16="http://schemas.microsoft.com/office/drawing/2014/main" id="{415AB1E3-CADD-CF86-2DFE-85C9F8288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2405063"/>
            <a:ext cx="39671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ángulo 1">
            <a:extLst>
              <a:ext uri="{FF2B5EF4-FFF2-40B4-BE49-F238E27FC236}">
                <a16:creationId xmlns:a16="http://schemas.microsoft.com/office/drawing/2014/main" id="{8DD57CC7-5E0E-C43A-6F9F-7D84B7AB5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331788"/>
            <a:ext cx="4267200" cy="656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u="sng">
                <a:latin typeface="Comic Sans MS" panose="030F0902030302020204" pitchFamily="66" charset="0"/>
              </a:rPr>
              <a:t>ÉXODO; 3, 7-10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Dios dijo a Moisés: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He visto la opresión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 mi pueblo en Egipto,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he oído sus quejas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contra los opresores,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me he fijado en sus sufrimientos,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he bajado a liberarlos.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ahora, anda, que te envío para que saques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 mi pueblo de Egipto. 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Moisés replicó: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¿quién soy yo para sacar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 los israelitas de Egipto?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R</a:t>
            </a:r>
            <a:r>
              <a:rPr lang="es-ES_tradnl" altLang="es-ES" sz="2000">
                <a:latin typeface="Comic Sans MS" panose="030F0902030302020204" pitchFamily="66" charset="0"/>
              </a:rPr>
              <a:t>espondió Dios: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Yo estaré contigo”.</a:t>
            </a:r>
          </a:p>
        </p:txBody>
      </p:sp>
      <p:pic>
        <p:nvPicPr>
          <p:cNvPr id="38914" name="Imagen 1" descr="Moises zarza.jp2">
            <a:extLst>
              <a:ext uri="{FF2B5EF4-FFF2-40B4-BE49-F238E27FC236}">
                <a16:creationId xmlns:a16="http://schemas.microsoft.com/office/drawing/2014/main" id="{9BA60216-C0AD-4299-CD4A-04A789971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" t="3084" r="7971" b="2901"/>
          <a:stretch>
            <a:fillRect/>
          </a:stretch>
        </p:blipFill>
        <p:spPr bwMode="auto">
          <a:xfrm>
            <a:off x="5162550" y="1709738"/>
            <a:ext cx="3522663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ángulo 1">
            <a:extLst>
              <a:ext uri="{FF2B5EF4-FFF2-40B4-BE49-F238E27FC236}">
                <a16:creationId xmlns:a16="http://schemas.microsoft.com/office/drawing/2014/main" id="{00B347C7-72A0-E9FF-3246-52F6C0E06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301625"/>
            <a:ext cx="4718050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u="sng">
                <a:latin typeface="Comic Sans MS" panose="030F0902030302020204" pitchFamily="66" charset="0"/>
              </a:rPr>
              <a:t>1º SAMUEL 3,1-11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"El joven Samuel servía al Señor en compañía del sacerdote Elí, en el templo.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 "El Señor, pues, llamó por tercera vez a Samuel.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Y él se levantó, vino ante Elí,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y le dijo: Heme aquí, vengo porque me has llamado.  Entonces entendió Elí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que Dios llamaba al joven,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y le dijo: Ve y acuéstate;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y si te llama, di: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“Habla, Señor,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que tu siervo escucha”. </a:t>
            </a:r>
            <a:endParaRPr lang="es-ES" altLang="es-ES">
              <a:latin typeface="Comic Sans MS" panose="030F0902030302020204" pitchFamily="66" charset="0"/>
            </a:endParaRPr>
          </a:p>
        </p:txBody>
      </p:sp>
      <p:pic>
        <p:nvPicPr>
          <p:cNvPr id="39938" name="Imagen 1" descr="samuel 2.jpg">
            <a:extLst>
              <a:ext uri="{FF2B5EF4-FFF2-40B4-BE49-F238E27FC236}">
                <a16:creationId xmlns:a16="http://schemas.microsoft.com/office/drawing/2014/main" id="{12F9EE23-4E7D-29F4-9C93-6DE070069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1171575"/>
            <a:ext cx="3587750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ángulo 1">
            <a:extLst>
              <a:ext uri="{FF2B5EF4-FFF2-40B4-BE49-F238E27FC236}">
                <a16:creationId xmlns:a16="http://schemas.microsoft.com/office/drawing/2014/main" id="{F7CFFFB7-6A1C-6E7F-D899-0B2B36FF2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13" y="1828800"/>
            <a:ext cx="154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 sz="1800">
              <a:latin typeface="Lucida Calligraphy" panose="03010101010101010101" pitchFamily="66" charset="77"/>
            </a:endParaRPr>
          </a:p>
        </p:txBody>
      </p:sp>
      <p:sp>
        <p:nvSpPr>
          <p:cNvPr id="40963" name="Rectángulo 1">
            <a:extLst>
              <a:ext uri="{FF2B5EF4-FFF2-40B4-BE49-F238E27FC236}">
                <a16:creationId xmlns:a16="http://schemas.microsoft.com/office/drawing/2014/main" id="{28EAFCAC-1AB9-8A96-3E69-5703CA416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93675"/>
            <a:ext cx="4667250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u="sng">
                <a:latin typeface="Comic Sans MS" panose="030F0902030302020204" pitchFamily="66" charset="0"/>
              </a:rPr>
              <a:t>ISAÍAS: 6, 5-8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El templo estaba lleno de humo.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Yo dije.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“Ay de mí, estoy perdido: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Yo,  hombre de labios impuros,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he visto al Señor”.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Uno de los serafines,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voló con un ascua del altar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la aplicó a mis labios diciendo: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“tu culpa ha desaparecido”.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Entonces escuché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la voz del Señor, que decía: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       ¿A quién mandaré?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       ¿Quién irá por mí?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Contesté: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Aquí estoy, mándame.</a:t>
            </a:r>
          </a:p>
        </p:txBody>
      </p:sp>
      <p:pic>
        <p:nvPicPr>
          <p:cNvPr id="2" name="Imagen 1" descr="isaías-oración-web.jpg">
            <a:extLst>
              <a:ext uri="{FF2B5EF4-FFF2-40B4-BE49-F238E27FC236}">
                <a16:creationId xmlns:a16="http://schemas.microsoft.com/office/drawing/2014/main" id="{E564A5CE-08E0-9765-F9B0-640DBB80E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2" t="14388" r="9373" b="41737"/>
          <a:stretch>
            <a:fillRect/>
          </a:stretch>
        </p:blipFill>
        <p:spPr bwMode="auto">
          <a:xfrm>
            <a:off x="5300663" y="1254125"/>
            <a:ext cx="3400425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ángulo 1">
            <a:extLst>
              <a:ext uri="{FF2B5EF4-FFF2-40B4-BE49-F238E27FC236}">
                <a16:creationId xmlns:a16="http://schemas.microsoft.com/office/drawing/2014/main" id="{DFDD7AA4-B4D5-57DC-C758-6D362EAAA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13" y="1828800"/>
            <a:ext cx="154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 sz="1800">
              <a:latin typeface="Lucida Calligraphy" panose="03010101010101010101" pitchFamily="66" charset="77"/>
            </a:endParaRPr>
          </a:p>
        </p:txBody>
      </p:sp>
      <p:pic>
        <p:nvPicPr>
          <p:cNvPr id="41986" name="Imagen 1" descr="_trigooo.jpg">
            <a:extLst>
              <a:ext uri="{FF2B5EF4-FFF2-40B4-BE49-F238E27FC236}">
                <a16:creationId xmlns:a16="http://schemas.microsoft.com/office/drawing/2014/main" id="{48F35D42-8429-122B-4CF0-93262EB68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1458913"/>
            <a:ext cx="3783013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ángulo 1">
            <a:extLst>
              <a:ext uri="{FF2B5EF4-FFF2-40B4-BE49-F238E27FC236}">
                <a16:creationId xmlns:a16="http://schemas.microsoft.com/office/drawing/2014/main" id="{AC2655ED-6FB7-2034-296E-8AF58152E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5" y="125413"/>
            <a:ext cx="4032250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u="sng">
                <a:latin typeface="Comic Sans MS" panose="030F0902030302020204" pitchFamily="66" charset="0"/>
              </a:rPr>
              <a:t>JEREMÍAS: 20, 7-9</a:t>
            </a:r>
          </a:p>
          <a:p>
            <a:pPr algn="ctr" eaLnBrk="1" hangingPunct="1"/>
            <a:endParaRPr lang="es-ES_tradnl" altLang="es-ES" u="sng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Tú me sedujiste Señor,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yo me dejé seducir. 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Tú eres más fuerte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me venciste.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Me dije: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“No me acordaré más de Él,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no hablaré más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en su nombre.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Pero tu palabra era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en mi interior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como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ascua ardiente,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hacía esfuerzos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por contenerla,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no podía”.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agen 2">
            <a:extLst>
              <a:ext uri="{FF2B5EF4-FFF2-40B4-BE49-F238E27FC236}">
                <a16:creationId xmlns:a16="http://schemas.microsoft.com/office/drawing/2014/main" id="{D88B9A2F-8EED-7544-D50C-E1E813556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1611313"/>
            <a:ext cx="3798887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ángulo 1">
            <a:extLst>
              <a:ext uri="{FF2B5EF4-FFF2-40B4-BE49-F238E27FC236}">
                <a16:creationId xmlns:a16="http://schemas.microsoft.com/office/drawing/2014/main" id="{04996112-683E-F3BF-1EC8-F5518A34C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" y="201613"/>
            <a:ext cx="4537075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1800" b="1">
                <a:latin typeface="Comic Sans MS" panose="030F0902030302020204" pitchFamily="66" charset="0"/>
              </a:rPr>
              <a:t>¿QUIÉN PUEDE ENTRAR </a:t>
            </a:r>
          </a:p>
          <a:p>
            <a:pPr algn="ctr" eaLnBrk="1" hangingPunct="1"/>
            <a:r>
              <a:rPr lang="es-ES_tradnl" altLang="es-ES" sz="1800" b="1">
                <a:latin typeface="Comic Sans MS" panose="030F0902030302020204" pitchFamily="66" charset="0"/>
              </a:rPr>
              <a:t>EN TU TEMPLO </a:t>
            </a:r>
          </a:p>
          <a:p>
            <a:pPr algn="ctr" eaLnBrk="1" hangingPunct="1"/>
            <a:r>
              <a:rPr lang="es-ES_tradnl" altLang="es-ES" sz="1800" b="1">
                <a:latin typeface="Comic Sans MS" panose="030F0902030302020204" pitchFamily="66" charset="0"/>
              </a:rPr>
              <a:t>Y HABITAR </a:t>
            </a:r>
          </a:p>
          <a:p>
            <a:pPr algn="ctr" eaLnBrk="1" hangingPunct="1"/>
            <a:r>
              <a:rPr lang="es-ES_tradnl" altLang="es-ES" sz="1800" b="1">
                <a:latin typeface="Comic Sans MS" panose="030F0902030302020204" pitchFamily="66" charset="0"/>
              </a:rPr>
              <a:t>EN TU CASA SEÑOR.?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El que procede honradamente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practica la justicia.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El que habla sinceramente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no calumnia con su lengua.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El que no le hace mal a su prójimo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ni difama a su vecino.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El que desprecia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al que Dios reprueba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honra a los fieles del Señor.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El que no retracta lo que juró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aún en daño propio.</a:t>
            </a: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E</a:t>
            </a:r>
            <a:r>
              <a:rPr lang="es-ES_tradnl" altLang="es-ES" sz="2000">
                <a:latin typeface="Comic Sans MS" panose="030F0902030302020204" pitchFamily="66" charset="0"/>
              </a:rPr>
              <a:t>l que no presta dinero a usura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ni acepta soborno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contra el inocente.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El que así obra nunca fallará. </a:t>
            </a:r>
            <a:endParaRPr lang="es-ES" altLang="es-ES" sz="2000">
              <a:latin typeface="Comic Sans MS" panose="030F0902030302020204" pitchFamily="66" charset="0"/>
            </a:endParaRPr>
          </a:p>
        </p:txBody>
      </p:sp>
      <p:sp>
        <p:nvSpPr>
          <p:cNvPr id="43011" name="CuadroTexto 1">
            <a:extLst>
              <a:ext uri="{FF2B5EF4-FFF2-40B4-BE49-F238E27FC236}">
                <a16:creationId xmlns:a16="http://schemas.microsoft.com/office/drawing/2014/main" id="{EFCD5018-E7E9-63AD-A391-C5843AC1B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325" y="3865563"/>
            <a:ext cx="4165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ES" sz="2000"/>
          </a:p>
          <a:p>
            <a:pPr eaLnBrk="1" hangingPunct="1"/>
            <a:endParaRPr lang="es-ES" altLang="es-ES"/>
          </a:p>
        </p:txBody>
      </p:sp>
      <p:sp>
        <p:nvSpPr>
          <p:cNvPr id="43012" name="Rectángulo 1">
            <a:extLst>
              <a:ext uri="{FF2B5EF4-FFF2-40B4-BE49-F238E27FC236}">
                <a16:creationId xmlns:a16="http://schemas.microsoft.com/office/drawing/2014/main" id="{1EFAA834-3438-0FE9-7135-02A376E57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6688" y="5275263"/>
            <a:ext cx="3330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>
                <a:latin typeface="Comic Sans MS" panose="030F0902030302020204" pitchFamily="66" charset="0"/>
              </a:rPr>
              <a:t>SALMO  15</a:t>
            </a:r>
            <a:endParaRPr lang="es-ES_tradnl" altLang="es-ES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spd="slow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ángulo 1">
            <a:extLst>
              <a:ext uri="{FF2B5EF4-FFF2-40B4-BE49-F238E27FC236}">
                <a16:creationId xmlns:a16="http://schemas.microsoft.com/office/drawing/2014/main" id="{C36C5D4A-3000-5EDA-32F9-9AAA650BC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158750"/>
            <a:ext cx="4479925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s-ES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 b="1">
                <a:latin typeface="Comic Sans MS" panose="030F0902030302020204" pitchFamily="66" charset="0"/>
              </a:rPr>
              <a:t>EL SEÑOR ES MI PASTOR</a:t>
            </a:r>
          </a:p>
          <a:p>
            <a:pPr algn="ctr" eaLnBrk="1" hangingPunct="1"/>
            <a:r>
              <a:rPr lang="es-ES" altLang="es-ES" sz="2000" b="1">
                <a:latin typeface="Comic Sans MS" panose="030F0902030302020204" pitchFamily="66" charset="0"/>
              </a:rPr>
              <a:t>NADA ME FALTA</a:t>
            </a:r>
          </a:p>
          <a:p>
            <a:pPr algn="ctr" eaLnBrk="1" hangingPunct="1"/>
            <a:endParaRPr lang="es-ES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En verdes praderas </a:t>
            </a:r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me hace recostar.</a:t>
            </a: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Me conduce hacia fuentes tranquilas y repara mis fuerzas.</a:t>
            </a:r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endParaRPr lang="es-ES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Me guía por el justo sendero, </a:t>
            </a:r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por el honor de su nombre.</a:t>
            </a: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Aunque camine por oscuras cañadas, nada temo </a:t>
            </a:r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porque Tú vas conmigo. </a:t>
            </a:r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Tu vara y tu cayado me sosiegan.</a:t>
            </a:r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 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Tú preparas mesa delante de mí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en presencia de mis enemigos.</a:t>
            </a:r>
            <a:endParaRPr lang="es-ES_tradnl" altLang="es-ES" sz="2000" b="1">
              <a:latin typeface="Comic Sans MS" panose="030F0902030302020204" pitchFamily="66" charset="0"/>
            </a:endParaRPr>
          </a:p>
          <a:p>
            <a:pPr algn="ctr" eaLnBrk="1" hangingPunct="1"/>
            <a:endParaRPr lang="es-ES_tradnl" altLang="es-ES" sz="2000" b="1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 b="1">
                <a:latin typeface="Comic Sans MS" panose="030F0902030302020204" pitchFamily="66" charset="0"/>
              </a:rPr>
              <a:t>Me unges</a:t>
            </a:r>
            <a:r>
              <a:rPr lang="es-ES_tradnl" altLang="es-ES" sz="2000">
                <a:latin typeface="Comic Sans MS" panose="030F0902030302020204" pitchFamily="66" charset="0"/>
              </a:rPr>
              <a:t> </a:t>
            </a:r>
            <a:r>
              <a:rPr lang="es-ES_tradnl" altLang="es-ES" sz="2000" b="1">
                <a:latin typeface="Comic Sans MS" panose="030F0902030302020204" pitchFamily="66" charset="0"/>
              </a:rPr>
              <a:t>con aceite y perfume</a:t>
            </a:r>
            <a:br>
              <a:rPr lang="es-ES_tradnl" altLang="es-ES" sz="2000" b="1">
                <a:latin typeface="Comic Sans MS" panose="030F0902030302020204" pitchFamily="66" charset="0"/>
              </a:rPr>
            </a:br>
            <a:r>
              <a:rPr lang="es-ES_tradnl" altLang="es-ES" sz="2000" b="1">
                <a:latin typeface="Comic Sans MS" panose="030F0902030302020204" pitchFamily="66" charset="0"/>
              </a:rPr>
              <a:t>y mi copa rebosa</a:t>
            </a:r>
            <a:r>
              <a:rPr lang="es-ES_tradnl" altLang="es-ES" sz="2000"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44034" name="Imagen 1" descr="rebbbaño.jp2">
            <a:extLst>
              <a:ext uri="{FF2B5EF4-FFF2-40B4-BE49-F238E27FC236}">
                <a16:creationId xmlns:a16="http://schemas.microsoft.com/office/drawing/2014/main" id="{01E28C0B-6CEE-C635-FD39-965AD0F21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442913"/>
            <a:ext cx="3344862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CuadroTexto 1">
            <a:extLst>
              <a:ext uri="{FF2B5EF4-FFF2-40B4-BE49-F238E27FC236}">
                <a16:creationId xmlns:a16="http://schemas.microsoft.com/office/drawing/2014/main" id="{BAA0F707-06D6-1639-B4DD-C3B32698A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0" y="5705475"/>
            <a:ext cx="177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>
                <a:latin typeface="Comic Sans MS" panose="030F0902030302020204" pitchFamily="66" charset="0"/>
              </a:rPr>
              <a:t>SALMO 22</a:t>
            </a:r>
          </a:p>
        </p:txBody>
      </p:sp>
    </p:spTree>
  </p:cSld>
  <p:clrMapOvr>
    <a:masterClrMapping/>
  </p:clrMapOvr>
  <p:transition spd="slow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agen 2">
            <a:extLst>
              <a:ext uri="{FF2B5EF4-FFF2-40B4-BE49-F238E27FC236}">
                <a16:creationId xmlns:a16="http://schemas.microsoft.com/office/drawing/2014/main" id="{70687CAE-BAAA-5E52-0DD1-92A838B57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8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72B6667-A6C0-A8ED-4301-FC31BA1B9299}"/>
              </a:ext>
            </a:extLst>
          </p:cNvPr>
          <p:cNvSpPr/>
          <p:nvPr/>
        </p:nvSpPr>
        <p:spPr>
          <a:xfrm>
            <a:off x="1" y="2237154"/>
            <a:ext cx="4474308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alligraphy"/>
                <a:ea typeface="ＭＳ Ｐゴシック" charset="0"/>
                <a:cs typeface="Lucida Calligraphy"/>
              </a:rPr>
              <a:t>CUESTIONES </a:t>
            </a:r>
          </a:p>
          <a:p>
            <a:pPr algn="ctr">
              <a:defRPr/>
            </a:pPr>
            <a:endParaRPr lang="es-E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Lucida Calligraphy"/>
              <a:ea typeface="ＭＳ Ｐゴシック" charset="0"/>
              <a:cs typeface="Lucida Calligraphy"/>
            </a:endParaRPr>
          </a:p>
          <a:p>
            <a:pPr algn="ctr">
              <a:defRPr/>
            </a:pPr>
            <a:r>
              <a:rPr lang="es-E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alligraphy"/>
                <a:ea typeface="ＭＳ Ｐゴシック" charset="0"/>
                <a:cs typeface="Lucida Calligraphy"/>
              </a:rPr>
              <a:t>PREVIAS</a:t>
            </a:r>
          </a:p>
        </p:txBody>
      </p:sp>
      <p:sp>
        <p:nvSpPr>
          <p:cNvPr id="17411" name="CuadroTexto 1">
            <a:extLst>
              <a:ext uri="{FF2B5EF4-FFF2-40B4-BE49-F238E27FC236}">
                <a16:creationId xmlns:a16="http://schemas.microsoft.com/office/drawing/2014/main" id="{231C9F91-3EC9-DE6D-C9AA-AB2F0E3DD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6005513"/>
            <a:ext cx="3306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sz="1800">
                <a:solidFill>
                  <a:srgbClr val="FFFF00"/>
                </a:solidFill>
              </a:rPr>
              <a:t>Hacer clic pausademente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ángulo 2">
            <a:extLst>
              <a:ext uri="{FF2B5EF4-FFF2-40B4-BE49-F238E27FC236}">
                <a16:creationId xmlns:a16="http://schemas.microsoft.com/office/drawing/2014/main" id="{FB2BDF9F-9C52-CC1C-6AA3-437E95441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214313"/>
            <a:ext cx="3878262" cy="649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u="sng">
                <a:latin typeface="Comic Sans MS" panose="030F0902030302020204" pitchFamily="66" charset="0"/>
              </a:rPr>
              <a:t>SAN JUAN: 1, 36-39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Dos discípulos de Juan el Bautista, comenzaron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 seguir a Jesús. 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Él se volvió y les preguntó: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“Qué buscáis”.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Contestaron: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“Maestro, ¿dónde vives?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Jesús les dijo.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“Venid y lo veréis”. 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Lo acompañaron,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vieron donde vivía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se quedaron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con Él aquel día.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Serían las cuatro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 la tarde.</a:t>
            </a:r>
          </a:p>
        </p:txBody>
      </p:sp>
      <p:sp>
        <p:nvSpPr>
          <p:cNvPr id="45058" name="CuadroTexto 2">
            <a:extLst>
              <a:ext uri="{FF2B5EF4-FFF2-40B4-BE49-F238E27FC236}">
                <a16:creationId xmlns:a16="http://schemas.microsoft.com/office/drawing/2014/main" id="{73E1A420-877E-93DD-5A85-8859A71A8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5973763"/>
            <a:ext cx="4327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>
                <a:latin typeface="Comic Sans MS" panose="030F0902030302020204" pitchFamily="66" charset="0"/>
              </a:rPr>
              <a:t>Venid y lo veréis</a:t>
            </a:r>
          </a:p>
        </p:txBody>
      </p:sp>
      <p:pic>
        <p:nvPicPr>
          <p:cNvPr id="45059" name="Imagen 1" descr="jjesus 78.jpg">
            <a:extLst>
              <a:ext uri="{FF2B5EF4-FFF2-40B4-BE49-F238E27FC236}">
                <a16:creationId xmlns:a16="http://schemas.microsoft.com/office/drawing/2014/main" id="{34517A5A-12C7-018E-A117-2E4C12A3A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482600"/>
            <a:ext cx="3605212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ángulo 1">
            <a:extLst>
              <a:ext uri="{FF2B5EF4-FFF2-40B4-BE49-F238E27FC236}">
                <a16:creationId xmlns:a16="http://schemas.microsoft.com/office/drawing/2014/main" id="{C342D0FD-EE2B-A1FE-DC39-96F899B5F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" y="301625"/>
            <a:ext cx="400685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2000" u="sng">
                <a:latin typeface="Comic Sans MS" panose="030F0902030302020204" pitchFamily="66" charset="0"/>
              </a:rPr>
              <a:t>LUCAS 5,1-11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Cuando acabó de hablar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 la multitud,dijo a Simón: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“Rema mar adentro y echad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las redes para pescar”.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Simón contestó: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Maestro, nos hemos pasado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la noche bregando 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no hemos cogido nada, 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pero, en tu nombre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echaré la red.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cogieron una redada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tan grande de peces,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que casi se rompe la red.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Al ver esto Simón se echó a los pies de Jesús, diciendo: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“Apártate de mí, Señor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que soy un pobre pecador.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Jesús le dijo: “No temas,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desde hoy serás pescador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 hombres”.</a:t>
            </a:r>
          </a:p>
        </p:txBody>
      </p:sp>
      <p:pic>
        <p:nvPicPr>
          <p:cNvPr id="46082" name="Imagen 1" descr="Natur 987.jpg">
            <a:extLst>
              <a:ext uri="{FF2B5EF4-FFF2-40B4-BE49-F238E27FC236}">
                <a16:creationId xmlns:a16="http://schemas.microsoft.com/office/drawing/2014/main" id="{B831EFB3-7472-2ACE-EE98-01B9B8949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8" y="549275"/>
            <a:ext cx="340677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CuadroTexto 1">
            <a:extLst>
              <a:ext uri="{FF2B5EF4-FFF2-40B4-BE49-F238E27FC236}">
                <a16:creationId xmlns:a16="http://schemas.microsoft.com/office/drawing/2014/main" id="{A5ACD2FA-22F4-253D-19EF-D649DDF30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575" y="5734050"/>
            <a:ext cx="30289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>
                <a:latin typeface="Comic Sans MS" panose="030F0902030302020204" pitchFamily="66" charset="0"/>
              </a:rPr>
              <a:t>Rema mar adentro</a:t>
            </a:r>
          </a:p>
          <a:p>
            <a:pPr algn="ctr" eaLnBrk="1" hangingPunct="1"/>
            <a:r>
              <a:rPr lang="tr-TR" altLang="es-ES">
                <a:latin typeface="Comic Sans MS" panose="030F0902030302020204" pitchFamily="66" charset="0"/>
              </a:rPr>
              <a:t>y</a:t>
            </a:r>
            <a:r>
              <a:rPr lang="es-ES" altLang="es-ES">
                <a:latin typeface="Comic Sans MS" panose="030F0902030302020204" pitchFamily="66" charset="0"/>
              </a:rPr>
              <a:t> echad la red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ángulo 1">
            <a:extLst>
              <a:ext uri="{FF2B5EF4-FFF2-40B4-BE49-F238E27FC236}">
                <a16:creationId xmlns:a16="http://schemas.microsoft.com/office/drawing/2014/main" id="{5C80B16D-EBE4-96D7-2665-3A7A294AF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13" y="282575"/>
            <a:ext cx="372110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2000" u="sng">
                <a:latin typeface="Comic Sans MS" panose="030F0902030302020204" pitchFamily="66" charset="0"/>
              </a:rPr>
              <a:t>MATEO 4,18-24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Paseando junto al lago </a:t>
            </a: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d</a:t>
            </a:r>
            <a:r>
              <a:rPr lang="es-ES_tradnl" altLang="es-ES" sz="2000">
                <a:latin typeface="Comic Sans MS" panose="030F0902030302020204" pitchFamily="66" charset="0"/>
              </a:rPr>
              <a:t>e Galilea,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vio a dos hermanos: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 Simón al que llaman Pedro,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a Andrés,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que estaban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echando las redes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pues eran pescadores.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Les dijo: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“Veníos conmigo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os haré pescadores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 hombres”.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Inmediatamente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dejaron  las redes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lo siguieron.</a:t>
            </a:r>
          </a:p>
          <a:p>
            <a:pPr eaLnBrk="1" hangingPunct="1"/>
            <a:r>
              <a:rPr lang="es-ES_tradnl" altLang="es-ES"/>
              <a:t> </a:t>
            </a:r>
          </a:p>
        </p:txBody>
      </p:sp>
      <p:sp>
        <p:nvSpPr>
          <p:cNvPr id="47106" name="CuadroTexto 1">
            <a:extLst>
              <a:ext uri="{FF2B5EF4-FFF2-40B4-BE49-F238E27FC236}">
                <a16:creationId xmlns:a16="http://schemas.microsoft.com/office/drawing/2014/main" id="{6689F40F-AEEC-20E3-7965-E5D9CC54B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4216400"/>
            <a:ext cx="427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s-ES_tradnl" altLang="es-ES"/>
          </a:p>
        </p:txBody>
      </p:sp>
      <p:pic>
        <p:nvPicPr>
          <p:cNvPr id="47107" name="Imagen 1" descr="barcabca.jpg">
            <a:extLst>
              <a:ext uri="{FF2B5EF4-FFF2-40B4-BE49-F238E27FC236}">
                <a16:creationId xmlns:a16="http://schemas.microsoft.com/office/drawing/2014/main" id="{0CDFB79A-552F-2B4C-2B61-A1848EDEF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282575"/>
            <a:ext cx="3586163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ángulo 1">
            <a:extLst>
              <a:ext uri="{FF2B5EF4-FFF2-40B4-BE49-F238E27FC236}">
                <a16:creationId xmlns:a16="http://schemas.microsoft.com/office/drawing/2014/main" id="{2CBAC5D6-E1F4-ED80-0588-8B46D770E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250" y="5705475"/>
            <a:ext cx="322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Os haré pescadores</a:t>
            </a: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d</a:t>
            </a:r>
            <a:r>
              <a:rPr lang="es-ES_tradnl" altLang="es-ES" sz="2000">
                <a:latin typeface="Comic Sans MS" panose="030F0902030302020204" pitchFamily="66" charset="0"/>
              </a:rPr>
              <a:t>e hombres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ángulo 1">
            <a:extLst>
              <a:ext uri="{FF2B5EF4-FFF2-40B4-BE49-F238E27FC236}">
                <a16:creationId xmlns:a16="http://schemas.microsoft.com/office/drawing/2014/main" id="{26238478-F659-EBF0-A644-C715E582B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241300"/>
            <a:ext cx="4535487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u="sng">
                <a:latin typeface="Comic Sans MS" panose="030F0902030302020204" pitchFamily="66" charset="0"/>
              </a:rPr>
              <a:t>LUCAS 4,16-30</a:t>
            </a:r>
          </a:p>
          <a:p>
            <a:pPr algn="ctr" eaLnBrk="1" hangingPunct="1"/>
            <a:endParaRPr lang="es-ES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“Vino a Nazaret, </a:t>
            </a:r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entró, según su costumbre, </a:t>
            </a:r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en la sinagoga el día de sábado. </a:t>
            </a:r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Le entregaron el volumen del profeta Isaías y halló el pasaje donde estaba escrito: </a:t>
            </a:r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“El </a:t>
            </a:r>
            <a:r>
              <a:rPr lang="es-ES" altLang="es-ES" sz="2000" u="sng">
                <a:latin typeface="Comic Sans MS" panose="030F0902030302020204" pitchFamily="66" charset="0"/>
              </a:rPr>
              <a:t>Espíritu del Señor </a:t>
            </a:r>
          </a:p>
          <a:p>
            <a:pPr algn="ctr" eaLnBrk="1" hangingPunct="1"/>
            <a:r>
              <a:rPr lang="es-ES" altLang="es-ES" sz="2000" u="sng">
                <a:latin typeface="Comic Sans MS" panose="030F0902030302020204" pitchFamily="66" charset="0"/>
              </a:rPr>
              <a:t>está sobre mí,</a:t>
            </a:r>
            <a:br>
              <a:rPr lang="es-ES" altLang="es-ES" sz="2000" u="sng">
                <a:latin typeface="Comic Sans MS" panose="030F0902030302020204" pitchFamily="66" charset="0"/>
              </a:rPr>
            </a:br>
            <a:r>
              <a:rPr lang="es-ES" altLang="es-ES" sz="2000" u="sng">
                <a:latin typeface="Comic Sans MS" panose="030F0902030302020204" pitchFamily="66" charset="0"/>
              </a:rPr>
              <a:t>porque me ha ungido</a:t>
            </a:r>
            <a:r>
              <a:rPr lang="es-ES" altLang="es-ES" sz="2000">
                <a:latin typeface="Comic Sans MS" panose="030F0902030302020204" pitchFamily="66" charset="0"/>
              </a:rPr>
              <a:t> </a:t>
            </a:r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para anunciar a los pobres </a:t>
            </a:r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la Buena Noticia,</a:t>
            </a:r>
            <a:br>
              <a:rPr lang="es-ES" altLang="es-ES" sz="2000">
                <a:latin typeface="Comic Sans MS" panose="030F0902030302020204" pitchFamily="66" charset="0"/>
              </a:rPr>
            </a:br>
            <a:r>
              <a:rPr lang="es-ES" altLang="es-ES" sz="2000">
                <a:latin typeface="Comic Sans MS" panose="030F0902030302020204" pitchFamily="66" charset="0"/>
              </a:rPr>
              <a:t>me ha enviado a proclamar </a:t>
            </a:r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la liberación a los cautivos”.</a:t>
            </a:r>
            <a:br>
              <a:rPr lang="es-ES" altLang="es-ES" sz="2000">
                <a:latin typeface="Comic Sans MS" panose="030F0902030302020204" pitchFamily="66" charset="0"/>
              </a:rPr>
            </a:br>
            <a:endParaRPr lang="es-ES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Y comenzó a decirles: Hoy, </a:t>
            </a:r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aquí se cumplen estas Palabras”.» </a:t>
            </a:r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Y todos estaban admirados </a:t>
            </a:r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de sus palabras.</a:t>
            </a:r>
            <a:endParaRPr lang="es-ES_tradnl" altLang="es-ES" sz="2000">
              <a:latin typeface="Comic Sans MS" panose="030F0902030302020204" pitchFamily="66" charset="0"/>
            </a:endParaRPr>
          </a:p>
        </p:txBody>
      </p:sp>
      <p:pic>
        <p:nvPicPr>
          <p:cNvPr id="47106" name="Imagen 1" descr="Diapositiva2 copia.jpg">
            <a:extLst>
              <a:ext uri="{FF2B5EF4-FFF2-40B4-BE49-F238E27FC236}">
                <a16:creationId xmlns:a16="http://schemas.microsoft.com/office/drawing/2014/main" id="{641718E8-2E62-38CB-4694-77A4A0827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7" t="8420" r="28516" b="8548"/>
          <a:stretch>
            <a:fillRect/>
          </a:stretch>
        </p:blipFill>
        <p:spPr bwMode="auto">
          <a:xfrm>
            <a:off x="5251450" y="461963"/>
            <a:ext cx="3376613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CuadroTexto 1">
            <a:extLst>
              <a:ext uri="{FF2B5EF4-FFF2-40B4-BE49-F238E27FC236}">
                <a16:creationId xmlns:a16="http://schemas.microsoft.com/office/drawing/2014/main" id="{502CC1AE-8007-0DB8-144D-F1744D0B5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9900" y="5707063"/>
            <a:ext cx="3078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>
                <a:latin typeface="Comic Sans MS" panose="030F0902030302020204" pitchFamily="66" charset="0"/>
              </a:rPr>
              <a:t>El Espíritu </a:t>
            </a:r>
          </a:p>
          <a:p>
            <a:pPr algn="ctr" eaLnBrk="1" hangingPunct="1"/>
            <a:r>
              <a:rPr lang="es-ES" altLang="es-ES">
                <a:latin typeface="Comic Sans MS" panose="030F0902030302020204" pitchFamily="66" charset="0"/>
              </a:rPr>
              <a:t>está sobre mí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ángulo 1">
            <a:extLst>
              <a:ext uri="{FF2B5EF4-FFF2-40B4-BE49-F238E27FC236}">
                <a16:creationId xmlns:a16="http://schemas.microsoft.com/office/drawing/2014/main" id="{004B35AA-B589-9A4C-AACF-6BB775A77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363538"/>
            <a:ext cx="3729038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u="sng">
                <a:latin typeface="Comic Sans MS" panose="030F0902030302020204" pitchFamily="66" charset="0"/>
              </a:rPr>
              <a:t>JUAN 15, 12-15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“Este es mi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mandamiento,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que os améis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unos a otros,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como yo os he amado.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No hay amor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más grande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que dar la vida.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Ya no os llamo siervos;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Sois mis amigos,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porque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os he comunicado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todo lo que he oído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 mi Padre”.</a:t>
            </a:r>
          </a:p>
        </p:txBody>
      </p:sp>
      <p:pic>
        <p:nvPicPr>
          <p:cNvPr id="49154" name="Imagen 1" descr="_espDepositphotos_12709786_m-1024x1024.jpg">
            <a:extLst>
              <a:ext uri="{FF2B5EF4-FFF2-40B4-BE49-F238E27FC236}">
                <a16:creationId xmlns:a16="http://schemas.microsoft.com/office/drawing/2014/main" id="{D9588699-C980-9577-E7A2-4366F3BF2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565150"/>
            <a:ext cx="3476625" cy="49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 descr="Sin título.png">
            <a:extLst>
              <a:ext uri="{FF2B5EF4-FFF2-40B4-BE49-F238E27FC236}">
                <a16:creationId xmlns:a16="http://schemas.microsoft.com/office/drawing/2014/main" id="{AF559AC4-D6F1-8D93-9395-C182C1195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84988" y="1803400"/>
            <a:ext cx="884237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CuadroTexto 1">
            <a:extLst>
              <a:ext uri="{FF2B5EF4-FFF2-40B4-BE49-F238E27FC236}">
                <a16:creationId xmlns:a16="http://schemas.microsoft.com/office/drawing/2014/main" id="{2CDBD0F0-67E4-0E8A-9923-E405E8784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5816600"/>
            <a:ext cx="3527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>
                <a:latin typeface="Comic Sans MS" panose="030F0902030302020204" pitchFamily="66" charset="0"/>
              </a:rPr>
              <a:t>Sois mis amigos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9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ángulo 1">
            <a:extLst>
              <a:ext uri="{FF2B5EF4-FFF2-40B4-BE49-F238E27FC236}">
                <a16:creationId xmlns:a16="http://schemas.microsoft.com/office/drawing/2014/main" id="{F64E2FC4-FDBA-8DD7-E53A-6139828E2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1490663"/>
            <a:ext cx="157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_tradnl" altLang="es-ES" sz="1800">
              <a:latin typeface="Lucida Calligraphy" panose="03010101010101010101" pitchFamily="66" charset="77"/>
            </a:endParaRPr>
          </a:p>
        </p:txBody>
      </p:sp>
      <p:sp>
        <p:nvSpPr>
          <p:cNvPr id="50179" name="Rectángulo 2">
            <a:extLst>
              <a:ext uri="{FF2B5EF4-FFF2-40B4-BE49-F238E27FC236}">
                <a16:creationId xmlns:a16="http://schemas.microsoft.com/office/drawing/2014/main" id="{20E72DD3-E3C9-D1CE-F1D6-3846C858F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403225"/>
            <a:ext cx="3865563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u="sng">
                <a:latin typeface="Comic Sans MS" panose="030F0902030302020204" pitchFamily="66" charset="0"/>
              </a:rPr>
              <a:t>LUCAS 22,18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 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Mientras comían,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Jesús cogió pan,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lo partió  y lo dio a sus discípulos, diciendo: 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“Tomad y comed;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esto es mi cuerpo”.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Y cogiendo una copa: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“Bebed todos, porque esta es mi sangre derramada”.</a:t>
            </a:r>
          </a:p>
          <a:p>
            <a:pPr algn="ctr" eaLnBrk="1" hangingPunct="1"/>
            <a:r>
              <a:rPr lang="es-ES_tradnl" altLang="es-ES" b="1">
                <a:latin typeface="Comic Sans MS" panose="030F0902030302020204" pitchFamily="66" charset="0"/>
              </a:rPr>
              <a:t>¡Haced esto en conmemoración mía! </a:t>
            </a:r>
            <a:endParaRPr lang="es-ES" altLang="es-ES" b="1">
              <a:latin typeface="Comic Sans MS" panose="030F09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1FBD720-088B-A4F3-D5EE-EA0EE3145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5597525"/>
            <a:ext cx="3841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>
                <a:latin typeface="Comic Sans MS" panose="030F0902030302020204" pitchFamily="66" charset="0"/>
              </a:rPr>
              <a:t>Haced esto en conmemoración mía</a:t>
            </a:r>
          </a:p>
        </p:txBody>
      </p:sp>
      <p:pic>
        <p:nvPicPr>
          <p:cNvPr id="50180" name="Imagen 1" descr="slide_3.jpg">
            <a:extLst>
              <a:ext uri="{FF2B5EF4-FFF2-40B4-BE49-F238E27FC236}">
                <a16:creationId xmlns:a16="http://schemas.microsoft.com/office/drawing/2014/main" id="{B6395C88-2518-90B9-ED53-9FF3FA759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t="5879" r="56281" b="4430"/>
          <a:stretch>
            <a:fillRect/>
          </a:stretch>
        </p:blipFill>
        <p:spPr bwMode="auto">
          <a:xfrm>
            <a:off x="5440363" y="398463"/>
            <a:ext cx="3402012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ángulo 1">
            <a:extLst>
              <a:ext uri="{FF2B5EF4-FFF2-40B4-BE49-F238E27FC236}">
                <a16:creationId xmlns:a16="http://schemas.microsoft.com/office/drawing/2014/main" id="{47C91165-EE08-C0BA-91CF-015DB4BD6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1490663"/>
            <a:ext cx="157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_tradnl" altLang="es-ES" sz="1800">
              <a:latin typeface="Lucida Calligraphy" panose="03010101010101010101" pitchFamily="66" charset="77"/>
            </a:endParaRPr>
          </a:p>
        </p:txBody>
      </p:sp>
      <p:sp>
        <p:nvSpPr>
          <p:cNvPr id="51202" name="Rectángulo 1">
            <a:extLst>
              <a:ext uri="{FF2B5EF4-FFF2-40B4-BE49-F238E27FC236}">
                <a16:creationId xmlns:a16="http://schemas.microsoft.com/office/drawing/2014/main" id="{522A6159-0B4E-94AE-1A74-669B6855B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363538"/>
            <a:ext cx="37290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_tradnl" altLang="es-ES"/>
          </a:p>
        </p:txBody>
      </p:sp>
      <p:sp>
        <p:nvSpPr>
          <p:cNvPr id="50179" name="Rectángulo 2">
            <a:extLst>
              <a:ext uri="{FF2B5EF4-FFF2-40B4-BE49-F238E27FC236}">
                <a16:creationId xmlns:a16="http://schemas.microsoft.com/office/drawing/2014/main" id="{58C9FBFE-5199-8F6F-5F2B-8DC2E3D65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363538"/>
            <a:ext cx="358298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u="sng">
                <a:latin typeface="Comic Sans MS" panose="030F0902030302020204" pitchFamily="66" charset="0"/>
              </a:rPr>
              <a:t>JUAN 20, 21-23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Jesús repitió: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“Paz a vosotros.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Como el Padre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me ha enviado,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os envío yo también.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 b="1">
                <a:latin typeface="Comic Sans MS" panose="030F0902030302020204" pitchFamily="66" charset="0"/>
              </a:rPr>
              <a:t>Recibid Espíritu Santo: </a:t>
            </a:r>
          </a:p>
          <a:p>
            <a:pPr algn="ctr" eaLnBrk="1" hangingPunct="1"/>
            <a:r>
              <a:rPr lang="es-ES_tradnl" altLang="es-ES" sz="2000" b="1">
                <a:latin typeface="Comic Sans MS" panose="030F0902030302020204" pitchFamily="66" charset="0"/>
              </a:rPr>
              <a:t>a quienes </a:t>
            </a:r>
          </a:p>
          <a:p>
            <a:pPr algn="ctr" eaLnBrk="1" hangingPunct="1"/>
            <a:r>
              <a:rPr lang="es-ES_tradnl" altLang="es-ES" sz="2000" b="1">
                <a:latin typeface="Comic Sans MS" panose="030F0902030302020204" pitchFamily="66" charset="0"/>
              </a:rPr>
              <a:t>les perdonéis los pecados, </a:t>
            </a:r>
          </a:p>
          <a:p>
            <a:pPr algn="ctr" eaLnBrk="1" hangingPunct="1"/>
            <a:r>
              <a:rPr lang="es-ES_tradnl" altLang="es-ES" sz="2000" b="1">
                <a:latin typeface="Comic Sans MS" panose="030F0902030302020204" pitchFamily="66" charset="0"/>
              </a:rPr>
              <a:t>les quedan perdonados; 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 quienes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se los retengáis,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les quedan retenidos”.</a:t>
            </a:r>
          </a:p>
        </p:txBody>
      </p:sp>
      <p:sp>
        <p:nvSpPr>
          <p:cNvPr id="51204" name="CuadroTexto 2">
            <a:extLst>
              <a:ext uri="{FF2B5EF4-FFF2-40B4-BE49-F238E27FC236}">
                <a16:creationId xmlns:a16="http://schemas.microsoft.com/office/drawing/2014/main" id="{FBB7F797-819E-BDE5-7FFF-704E60D9A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275" y="5754688"/>
            <a:ext cx="4338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>
                <a:latin typeface="Comic Sans MS" panose="030F0902030302020204" pitchFamily="66" charset="0"/>
              </a:rPr>
              <a:t>Recibid el Espíritu Santo</a:t>
            </a:r>
          </a:p>
        </p:txBody>
      </p:sp>
      <p:pic>
        <p:nvPicPr>
          <p:cNvPr id="51205" name="Imagen 1" descr="Captura de pantalla 2020-06-09 a las 18.22.04.jpg">
            <a:extLst>
              <a:ext uri="{FF2B5EF4-FFF2-40B4-BE49-F238E27FC236}">
                <a16:creationId xmlns:a16="http://schemas.microsoft.com/office/drawing/2014/main" id="{0B2EB6C7-9DE3-0999-1012-2769181D7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792163"/>
            <a:ext cx="4141787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ángulo 1">
            <a:extLst>
              <a:ext uri="{FF2B5EF4-FFF2-40B4-BE49-F238E27FC236}">
                <a16:creationId xmlns:a16="http://schemas.microsoft.com/office/drawing/2014/main" id="{41830DBB-E344-668C-2E42-DD949CD55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8" y="195263"/>
            <a:ext cx="4386262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u="sng">
                <a:latin typeface="Comic Sans MS" panose="030F0902030302020204" pitchFamily="66" charset="0"/>
              </a:rPr>
              <a:t>JUAN 21, 15-17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Después de comer, le preguntó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Jesús a Simón Pedro: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-“Simón, hijo de Juan,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¿me amas más que estos?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Contestó Pedro: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Señor, sí, tú sabes que te quiero.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Jesús le dijo: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“Apacienta mis corderos”.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Le pregunta otra vez: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-“Simón, hijo de Juan,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¿me amas más que estos?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Contestó Pedro: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Señor, sí, tú sabes que te quiero.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Jesús le dijo: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“Apacienta mis ovejas”.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Por tercera vez le pregunta: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-“Simón, hijo de Juan, ¿me quieres?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Se entristeció Pedro, y le respondió: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Señor, tú lo sabes todo,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tu sabes que te quiero.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Jesús le dijo: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“Apacienta mis ovejas”.</a:t>
            </a:r>
          </a:p>
        </p:txBody>
      </p:sp>
      <p:pic>
        <p:nvPicPr>
          <p:cNvPr id="52226" name="Imagen 1" descr="Natur 811.jp2">
            <a:extLst>
              <a:ext uri="{FF2B5EF4-FFF2-40B4-BE49-F238E27FC236}">
                <a16:creationId xmlns:a16="http://schemas.microsoft.com/office/drawing/2014/main" id="{F0E95DC1-E5ED-40D9-371F-1D35DCA95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8"/>
          <a:stretch>
            <a:fillRect/>
          </a:stretch>
        </p:blipFill>
        <p:spPr bwMode="auto">
          <a:xfrm>
            <a:off x="5376863" y="600075"/>
            <a:ext cx="3371850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CuadroTexto 1">
            <a:extLst>
              <a:ext uri="{FF2B5EF4-FFF2-40B4-BE49-F238E27FC236}">
                <a16:creationId xmlns:a16="http://schemas.microsoft.com/office/drawing/2014/main" id="{CF999720-38AA-2A69-95D6-4DDAB076A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7675" y="5786438"/>
            <a:ext cx="3346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>
                <a:latin typeface="Comic Sans MS" panose="030F0902030302020204" pitchFamily="66" charset="0"/>
              </a:rPr>
              <a:t>Pedro ¿me amas?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2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ángulo 3">
            <a:extLst>
              <a:ext uri="{FF2B5EF4-FFF2-40B4-BE49-F238E27FC236}">
                <a16:creationId xmlns:a16="http://schemas.microsoft.com/office/drawing/2014/main" id="{8F030AD0-6C00-1E6F-799F-C567E2367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312738"/>
            <a:ext cx="42957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u="sng">
                <a:latin typeface="Comic Sans MS" panose="030F0902030302020204" pitchFamily="66" charset="0"/>
              </a:rPr>
              <a:t>HECHOS 1, 8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Recibiréis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una fuerza,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el Espíritu Santo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que descenderá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sobre vosotros, 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para ser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testigos míos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en Jerusalén,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en toda Judea,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en Samaría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y hasta los confines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del mundo.</a:t>
            </a:r>
          </a:p>
        </p:txBody>
      </p:sp>
      <p:pic>
        <p:nvPicPr>
          <p:cNvPr id="53250" name="Imagen 1" descr="GarofaloAsce 152_.jpg">
            <a:extLst>
              <a:ext uri="{FF2B5EF4-FFF2-40B4-BE49-F238E27FC236}">
                <a16:creationId xmlns:a16="http://schemas.microsoft.com/office/drawing/2014/main" id="{D75D2A0C-0705-0886-0F3E-B1D5728CB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677863"/>
            <a:ext cx="3276600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2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ángulo 3">
            <a:extLst>
              <a:ext uri="{FF2B5EF4-FFF2-40B4-BE49-F238E27FC236}">
                <a16:creationId xmlns:a16="http://schemas.microsoft.com/office/drawing/2014/main" id="{36E65103-2D61-0241-DEEC-BBD4F9388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312738"/>
            <a:ext cx="4295775" cy="606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u="sng">
                <a:latin typeface="Comic Sans MS" panose="030F0902030302020204" pitchFamily="66" charset="0"/>
              </a:rPr>
              <a:t>HECHOS 13, 1-3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En la comunidad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 Antioquia,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el mensaje del Señor,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cundía y se propagaba,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había profetas y maestros.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Un día que éstos tenían una reunión litúrgica con ayuno,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dijo el Espíritu Santo: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“Apartadme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 Bernabé y Pablo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para la tarea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 que los he llamado”. 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Volvieron a ayunar y a orar,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les impusieron las manos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los despidieron.</a:t>
            </a:r>
          </a:p>
        </p:txBody>
      </p:sp>
      <p:pic>
        <p:nvPicPr>
          <p:cNvPr id="54274" name="Imagen 1" descr="rafael  jesus1.jpg">
            <a:extLst>
              <a:ext uri="{FF2B5EF4-FFF2-40B4-BE49-F238E27FC236}">
                <a16:creationId xmlns:a16="http://schemas.microsoft.com/office/drawing/2014/main" id="{77B00364-31ED-63DD-DF2B-848CE0020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3" t="5989" r="15645" b="10622"/>
          <a:stretch>
            <a:fillRect/>
          </a:stretch>
        </p:blipFill>
        <p:spPr bwMode="auto">
          <a:xfrm>
            <a:off x="5189538" y="627063"/>
            <a:ext cx="3511550" cy="471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2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n 2">
            <a:extLst>
              <a:ext uri="{FF2B5EF4-FFF2-40B4-BE49-F238E27FC236}">
                <a16:creationId xmlns:a16="http://schemas.microsoft.com/office/drawing/2014/main" id="{4E1BF5B0-8940-819F-4B3A-E22727060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8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CuadroTexto 1">
            <a:extLst>
              <a:ext uri="{FF2B5EF4-FFF2-40B4-BE49-F238E27FC236}">
                <a16:creationId xmlns:a16="http://schemas.microsoft.com/office/drawing/2014/main" id="{45F7F4B9-9686-F2EB-D41F-B651BEFDB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5656263"/>
            <a:ext cx="4578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¿POR QUÉ </a:t>
            </a:r>
          </a:p>
          <a:p>
            <a:pPr algn="ctr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SER SACERDOTE    </a:t>
            </a:r>
          </a:p>
          <a:p>
            <a:pPr algn="ctr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ES UN SACRAMENTO?</a:t>
            </a:r>
          </a:p>
        </p:txBody>
      </p:sp>
      <p:sp>
        <p:nvSpPr>
          <p:cNvPr id="17411" name="Rectángulo 3">
            <a:extLst>
              <a:ext uri="{FF2B5EF4-FFF2-40B4-BE49-F238E27FC236}">
                <a16:creationId xmlns:a16="http://schemas.microsoft.com/office/drawing/2014/main" id="{E6AE61E7-8520-DBBE-F391-71EDEEE9E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250825"/>
            <a:ext cx="3986213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_tradnl" altLang="es-ES" sz="2000"/>
              <a:t> </a:t>
            </a:r>
            <a:r>
              <a:rPr lang="es-ES_tradnl" altLang="es-ES" sz="2000">
                <a:latin typeface="Comic Sans MS" panose="030F0902030302020204" pitchFamily="66" charset="0"/>
              </a:rPr>
              <a:t>Ser Presbítero o Sacerdote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no supone únicamente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asumir una función o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un cargo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dentro de la Iglesia. 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Mediante el Sacramento </a:t>
            </a: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e</a:t>
            </a:r>
            <a:r>
              <a:rPr lang="es-ES_tradnl" altLang="es-ES" sz="2000">
                <a:latin typeface="Comic Sans MS" panose="030F0902030302020204" pitchFamily="66" charset="0"/>
              </a:rPr>
              <a:t>l Sacerdote recibe,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 como don del Espíritu Santo,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una fuerza particular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una misión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en favor de sus hermanos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en la fe. 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Sus palabras, sus gestos,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sus manos, por la ordenación sacerdotal, se convertirán</a:t>
            </a: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en palabras, gestos y manos </a:t>
            </a: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de Jesús, que bendice,</a:t>
            </a: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perdona, y salva.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 </a:t>
            </a:r>
            <a:endParaRPr lang="es-ES_tradnl" altLang="es-ES" sz="2000"/>
          </a:p>
        </p:txBody>
      </p:sp>
      <p:pic>
        <p:nvPicPr>
          <p:cNvPr id="18436" name="Imagen 2" descr="e.santto.jpg">
            <a:extLst>
              <a:ext uri="{FF2B5EF4-FFF2-40B4-BE49-F238E27FC236}">
                <a16:creationId xmlns:a16="http://schemas.microsoft.com/office/drawing/2014/main" id="{2657CE57-6A98-5107-6269-10383115B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2" r="35429" b="12302"/>
          <a:stretch>
            <a:fillRect/>
          </a:stretch>
        </p:blipFill>
        <p:spPr bwMode="auto">
          <a:xfrm>
            <a:off x="5246688" y="1630363"/>
            <a:ext cx="3235325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ángulo 3">
            <a:extLst>
              <a:ext uri="{FF2B5EF4-FFF2-40B4-BE49-F238E27FC236}">
                <a16:creationId xmlns:a16="http://schemas.microsoft.com/office/drawing/2014/main" id="{85C46D51-3186-1201-9D63-DB36CA3DD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312738"/>
            <a:ext cx="4295775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u="sng">
                <a:latin typeface="Comic Sans MS" panose="030F0902030302020204" pitchFamily="66" charset="0"/>
              </a:rPr>
              <a:t>1ª TIMOTEO 4,14</a:t>
            </a:r>
          </a:p>
          <a:p>
            <a:pPr algn="ctr" eaLnBrk="1" hangingPunct="1"/>
            <a:endParaRPr lang="es-ES_tradnl" altLang="es-ES" u="sng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Preocúpate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de la lectura pública,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de animar y enseñar.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No descuides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el don que posees,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que se te concedió  con la imposición de las manos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del colegio de los apóstoles. 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Preocúpate de t</a:t>
            </a:r>
            <a:r>
              <a:rPr lang="es-ES" altLang="es-ES">
                <a:latin typeface="Comic Sans MS" panose="030F0902030302020204" pitchFamily="66" charset="0"/>
              </a:rPr>
              <a:t>i</a:t>
            </a:r>
            <a:r>
              <a:rPr lang="es-ES_tradnl" altLang="es-ES">
                <a:latin typeface="Comic Sans MS" panose="030F0902030302020204" pitchFamily="66" charset="0"/>
              </a:rPr>
              <a:t> y de la enseñanza, sé constante; 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si lo haces te salvarás a ti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y a los que te escuchan.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</p:txBody>
      </p:sp>
      <p:pic>
        <p:nvPicPr>
          <p:cNvPr id="55298" name="Imagen 2" descr="E. Santo 90.jpg">
            <a:extLst>
              <a:ext uri="{FF2B5EF4-FFF2-40B4-BE49-F238E27FC236}">
                <a16:creationId xmlns:a16="http://schemas.microsoft.com/office/drawing/2014/main" id="{416E995B-8D31-63E6-2303-B1B13A1CB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925513"/>
            <a:ext cx="3748088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2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ángulo 3">
            <a:extLst>
              <a:ext uri="{FF2B5EF4-FFF2-40B4-BE49-F238E27FC236}">
                <a16:creationId xmlns:a16="http://schemas.microsoft.com/office/drawing/2014/main" id="{8ABD4265-F114-50DD-1903-6079346CB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312738"/>
            <a:ext cx="42957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u="sng">
                <a:latin typeface="Comic Sans MS" panose="030F0902030302020204" pitchFamily="66" charset="0"/>
              </a:rPr>
              <a:t>1ª TIMOTEO 5,21-22</a:t>
            </a:r>
          </a:p>
          <a:p>
            <a:pPr algn="ctr" eaLnBrk="1" hangingPunct="1"/>
            <a:endParaRPr lang="es-ES_tradnl" altLang="es-ES" u="sng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Por Dios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y por Jesús el Mesías,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te pido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encarecidamente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que excluyas todo prejuicio.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b="1">
                <a:latin typeface="Comic Sans MS" panose="030F0902030302020204" pitchFamily="66" charset="0"/>
              </a:rPr>
              <a:t>A ninguno </a:t>
            </a:r>
          </a:p>
          <a:p>
            <a:pPr algn="ctr" eaLnBrk="1" hangingPunct="1"/>
            <a:r>
              <a:rPr lang="es-ES_tradnl" altLang="es-ES" b="1">
                <a:latin typeface="Comic Sans MS" panose="030F0902030302020204" pitchFamily="66" charset="0"/>
              </a:rPr>
              <a:t>le impongas las manos </a:t>
            </a:r>
          </a:p>
          <a:p>
            <a:pPr algn="ctr" eaLnBrk="1" hangingPunct="1"/>
            <a:r>
              <a:rPr lang="es-ES_tradnl" altLang="es-ES" b="1">
                <a:latin typeface="Comic Sans MS" panose="030F0902030302020204" pitchFamily="66" charset="0"/>
              </a:rPr>
              <a:t>a la ligera,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ni te hagas cómplice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de pecados ajenos.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Tú consérvate honesto.</a:t>
            </a:r>
          </a:p>
        </p:txBody>
      </p:sp>
      <p:pic>
        <p:nvPicPr>
          <p:cNvPr id="56322" name="Imagen 1" descr="jesusAp 561.jpg">
            <a:extLst>
              <a:ext uri="{FF2B5EF4-FFF2-40B4-BE49-F238E27FC236}">
                <a16:creationId xmlns:a16="http://schemas.microsoft.com/office/drawing/2014/main" id="{E9B2A4B8-53B2-7839-D5B3-B10628EE5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4" t="4112" r="36909" b="3386"/>
          <a:stretch>
            <a:fillRect/>
          </a:stretch>
        </p:blipFill>
        <p:spPr bwMode="auto">
          <a:xfrm>
            <a:off x="5392738" y="642938"/>
            <a:ext cx="3386137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2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ángulo 3">
            <a:extLst>
              <a:ext uri="{FF2B5EF4-FFF2-40B4-BE49-F238E27FC236}">
                <a16:creationId xmlns:a16="http://schemas.microsoft.com/office/drawing/2014/main" id="{BCB4C8B3-C410-1EE4-438B-A6E12E400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312738"/>
            <a:ext cx="4295775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u="sng">
                <a:latin typeface="Comic Sans MS" panose="030F0902030302020204" pitchFamily="66" charset="0"/>
              </a:rPr>
              <a:t>2ª TIMOTEO 1,6</a:t>
            </a:r>
          </a:p>
          <a:p>
            <a:pPr algn="ctr" eaLnBrk="1" hangingPunct="1"/>
            <a:endParaRPr lang="es-ES_tradnl" altLang="es-ES" u="sng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Te recuerdo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que reavives el don de Dios que recibiste cuando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te impuse las manos; 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porque Dios no nos ha dado un espíritu de cobardía,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sino espíritu de valentía,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de amor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y de dominio propio. 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Por tanto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no te averguences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de dar testimonio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de nuestro Señor.</a:t>
            </a:r>
          </a:p>
        </p:txBody>
      </p:sp>
      <p:pic>
        <p:nvPicPr>
          <p:cNvPr id="57346" name="Imagen 1" descr="cristo.jpg">
            <a:extLst>
              <a:ext uri="{FF2B5EF4-FFF2-40B4-BE49-F238E27FC236}">
                <a16:creationId xmlns:a16="http://schemas.microsoft.com/office/drawing/2014/main" id="{97D84714-99AF-1074-3346-6DC7C7896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441325"/>
            <a:ext cx="3802063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2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ángulo 3">
            <a:extLst>
              <a:ext uri="{FF2B5EF4-FFF2-40B4-BE49-F238E27FC236}">
                <a16:creationId xmlns:a16="http://schemas.microsoft.com/office/drawing/2014/main" id="{471098DA-B183-9B36-9505-3214A68CF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312738"/>
            <a:ext cx="4278313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u="sng">
                <a:latin typeface="Comic Sans MS" panose="030F0902030302020204" pitchFamily="66" charset="0"/>
              </a:rPr>
              <a:t>HEBREOS: 5,1-10</a:t>
            </a:r>
          </a:p>
          <a:p>
            <a:pPr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Porque todo sacerdote,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es escogido </a:t>
            </a: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d</a:t>
            </a:r>
            <a:r>
              <a:rPr lang="es-ES_tradnl" altLang="es-ES" sz="2000">
                <a:latin typeface="Comic Sans MS" panose="030F0902030302020204" pitchFamily="66" charset="0"/>
              </a:rPr>
              <a:t>e entre los hombres.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 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Es capaz de compadecerse,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 los ignorantes y pecadores,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porque él mismo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está cercado por la maldad.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 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CRISTO,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 pesar </a:t>
            </a:r>
            <a:r>
              <a:rPr lang="es-ES" altLang="es-ES" sz="2000">
                <a:latin typeface="Comic Sans MS" panose="030F0902030302020204" pitchFamily="66" charset="0"/>
              </a:rPr>
              <a:t>d</a:t>
            </a:r>
            <a:r>
              <a:rPr lang="es-ES_tradnl" altLang="es-ES" sz="2000">
                <a:latin typeface="Comic Sans MS" panose="030F0902030302020204" pitchFamily="66" charset="0"/>
              </a:rPr>
              <a:t>e ser Hijo  </a:t>
            </a: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a</a:t>
            </a:r>
            <a:r>
              <a:rPr lang="es-ES_tradnl" altLang="es-ES" sz="2000">
                <a:latin typeface="Comic Sans MS" panose="030F0902030302020204" pitchFamily="66" charset="0"/>
              </a:rPr>
              <a:t>prendió,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sufriendo,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 obedecer,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así se convirtió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en causa de salvación. </a:t>
            </a:r>
          </a:p>
        </p:txBody>
      </p:sp>
      <p:pic>
        <p:nvPicPr>
          <p:cNvPr id="53250" name="Imagen 1" descr="Jesús S.Cor 127.jpg">
            <a:extLst>
              <a:ext uri="{FF2B5EF4-FFF2-40B4-BE49-F238E27FC236}">
                <a16:creationId xmlns:a16="http://schemas.microsoft.com/office/drawing/2014/main" id="{449973ED-A499-5CEB-8F0F-17ADBF98B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722313"/>
            <a:ext cx="348932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3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ángulo 3">
            <a:extLst>
              <a:ext uri="{FF2B5EF4-FFF2-40B4-BE49-F238E27FC236}">
                <a16:creationId xmlns:a16="http://schemas.microsoft.com/office/drawing/2014/main" id="{BB85327C-6BA6-5F34-B1E6-02E992F0F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312738"/>
            <a:ext cx="4278313" cy="606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APOCALIPSIS 1,17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Al verlo caí a sus pies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como muerto.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El puso su mano sobre mí, diciéndome: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“No temas,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yo soy el primero y el último,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el que vive.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Estuve muerto,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pero como ves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estoy vivo,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por los siglos de los siglos 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tengo las llaves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 la muerte y del abismo.</a:t>
            </a:r>
          </a:p>
        </p:txBody>
      </p:sp>
      <p:pic>
        <p:nvPicPr>
          <p:cNvPr id="59394" name="Imagen 1" descr="jesus 126c.jpg">
            <a:extLst>
              <a:ext uri="{FF2B5EF4-FFF2-40B4-BE49-F238E27FC236}">
                <a16:creationId xmlns:a16="http://schemas.microsoft.com/office/drawing/2014/main" id="{6E028077-3020-E4FB-3486-2A9B690CE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450850"/>
            <a:ext cx="3608388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3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Imagen 1" descr="NATUR SOL.jpg">
            <a:extLst>
              <a:ext uri="{FF2B5EF4-FFF2-40B4-BE49-F238E27FC236}">
                <a16:creationId xmlns:a16="http://schemas.microsoft.com/office/drawing/2014/main" id="{49ABD2B6-CC3A-05FF-BBD6-853C5B3CE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3" y="204788"/>
            <a:ext cx="4930775" cy="59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78A6959-8279-3F30-62E6-045C2DFD1667}"/>
              </a:ext>
            </a:extLst>
          </p:cNvPr>
          <p:cNvSpPr/>
          <p:nvPr/>
        </p:nvSpPr>
        <p:spPr>
          <a:xfrm>
            <a:off x="1175826" y="3919977"/>
            <a:ext cx="5095242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s-E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Lucida Calligraphy"/>
              <a:ea typeface="ＭＳ Ｐゴシック" charset="0"/>
              <a:cs typeface="Lucida Calligraphy"/>
            </a:endParaRPr>
          </a:p>
          <a:p>
            <a:pPr algn="ctr">
              <a:defRPr/>
            </a:pPr>
            <a:r>
              <a:rPr lang="es-E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alligraphy"/>
                <a:ea typeface="ＭＳ Ｐゴシック" charset="0"/>
                <a:cs typeface="Lucida Calligraphy"/>
              </a:rPr>
              <a:t>CELEBRACIÓN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magen 1" descr="verde 1.jpg">
            <a:extLst>
              <a:ext uri="{FF2B5EF4-FFF2-40B4-BE49-F238E27FC236}">
                <a16:creationId xmlns:a16="http://schemas.microsoft.com/office/drawing/2014/main" id="{FE2BB5DE-3FBB-364D-3E3F-853A92B5B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4313"/>
            <a:ext cx="4522787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19EC37AB-D491-CAF7-CDD7-F923D855D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pic>
        <p:nvPicPr>
          <p:cNvPr id="61443" name="Imagen 1" descr="CASEMA.jpg">
            <a:extLst>
              <a:ext uri="{FF2B5EF4-FFF2-40B4-BE49-F238E27FC236}">
                <a16:creationId xmlns:a16="http://schemas.microsoft.com/office/drawing/2014/main" id="{0CC0631F-BBCE-AEC1-5868-343924616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8"/>
          <a:stretch>
            <a:fillRect/>
          </a:stretch>
        </p:blipFill>
        <p:spPr bwMode="auto">
          <a:xfrm>
            <a:off x="179388" y="188913"/>
            <a:ext cx="3943350" cy="643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ángulo 2">
            <a:extLst>
              <a:ext uri="{FF2B5EF4-FFF2-40B4-BE49-F238E27FC236}">
                <a16:creationId xmlns:a16="http://schemas.microsoft.com/office/drawing/2014/main" id="{13EC70C6-50C9-4BFA-08DD-B3B2D8BCB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2000" b="1"/>
              <a:t>RITO DE ORDENACIÓN SACERDOTAL.</a:t>
            </a:r>
          </a:p>
          <a:p>
            <a:pPr algn="ctr" eaLnBrk="1" hangingPunct="1"/>
            <a:r>
              <a:rPr lang="es-ES_tradnl" altLang="es-ES" sz="2000"/>
              <a:t> </a:t>
            </a:r>
          </a:p>
          <a:p>
            <a:pPr algn="ctr" eaLnBrk="1" hangingPunct="1"/>
            <a:r>
              <a:rPr lang="es-ES_tradnl" altLang="es-ES" sz="2000" b="1" u="sng"/>
              <a:t>Oración Colecta </a:t>
            </a:r>
            <a:endParaRPr lang="es-ES_tradnl" altLang="es-ES" sz="2000" b="1"/>
          </a:p>
          <a:p>
            <a:pPr algn="ctr" eaLnBrk="1" hangingPunct="1"/>
            <a:endParaRPr lang="es-ES_tradnl" altLang="es-ES" sz="2000" b="1"/>
          </a:p>
          <a:p>
            <a:pPr algn="ctr" eaLnBrk="1" hangingPunct="1"/>
            <a:r>
              <a:rPr lang="es-ES_tradnl" altLang="es-ES" sz="2000" b="1"/>
              <a:t>Señor Dios nuestro,</a:t>
            </a:r>
            <a:br>
              <a:rPr lang="es-ES_tradnl" altLang="es-ES" sz="2000" b="1"/>
            </a:br>
            <a:r>
              <a:rPr lang="es-ES_tradnl" altLang="es-ES" sz="2000" b="1"/>
              <a:t>que para regir a tu pueblo</a:t>
            </a:r>
            <a:br>
              <a:rPr lang="es-ES_tradnl" altLang="es-ES" sz="2000" b="1"/>
            </a:br>
            <a:r>
              <a:rPr lang="es-ES_tradnl" altLang="es-ES" sz="2000" b="1"/>
              <a:t>has querido servirte </a:t>
            </a:r>
          </a:p>
          <a:p>
            <a:pPr algn="ctr" eaLnBrk="1" hangingPunct="1"/>
            <a:r>
              <a:rPr lang="es-ES_tradnl" altLang="es-ES" sz="2000" b="1"/>
              <a:t>del ministerio de los sacerdotes, </a:t>
            </a:r>
          </a:p>
          <a:p>
            <a:pPr algn="ctr" eaLnBrk="1" hangingPunct="1"/>
            <a:r>
              <a:rPr lang="es-ES_tradnl" altLang="es-ES" sz="2000" b="1"/>
              <a:t>concede a estos diáconos </a:t>
            </a:r>
          </a:p>
          <a:p>
            <a:pPr algn="ctr" eaLnBrk="1" hangingPunct="1"/>
            <a:r>
              <a:rPr lang="es-ES_tradnl" altLang="es-ES" sz="2000" b="1"/>
              <a:t>de tu Iglesia</a:t>
            </a:r>
            <a:br>
              <a:rPr lang="es-ES_tradnl" altLang="es-ES" sz="2000" b="1"/>
            </a:br>
            <a:r>
              <a:rPr lang="es-ES_tradnl" altLang="es-ES" sz="2000" b="1"/>
              <a:t>que han sido elegidos hoy </a:t>
            </a:r>
          </a:p>
          <a:p>
            <a:pPr algn="ctr" eaLnBrk="1" hangingPunct="1"/>
            <a:r>
              <a:rPr lang="es-ES_tradnl" altLang="es-ES" sz="2000" b="1"/>
              <a:t>para el presbiterado,</a:t>
            </a:r>
          </a:p>
          <a:p>
            <a:pPr algn="ctr" eaLnBrk="1" hangingPunct="1"/>
            <a:r>
              <a:rPr lang="es-ES_tradnl" altLang="es-ES" sz="2000" b="1"/>
              <a:t> perseverar al servicio de tu voluntad para que, </a:t>
            </a:r>
          </a:p>
          <a:p>
            <a:pPr algn="ctr" eaLnBrk="1" hangingPunct="1"/>
            <a:r>
              <a:rPr lang="es-ES_tradnl" altLang="es-ES" sz="2000" b="1"/>
              <a:t>en su ministerio y en su vida, busquen solamente </a:t>
            </a:r>
          </a:p>
          <a:p>
            <a:pPr algn="ctr" eaLnBrk="1" hangingPunct="1"/>
            <a:r>
              <a:rPr lang="es-ES_tradnl" altLang="es-ES" sz="2000" b="1"/>
              <a:t>tu gloria en Cristo.</a:t>
            </a:r>
            <a:br>
              <a:rPr lang="es-ES_tradnl" altLang="es-ES" sz="2000" b="1"/>
            </a:br>
            <a:endParaRPr lang="es-ES_tradnl" altLang="es-ES" sz="2000" b="1"/>
          </a:p>
          <a:p>
            <a:pPr algn="ctr" eaLnBrk="1" hangingPunct="1"/>
            <a:r>
              <a:rPr lang="es-ES_tradnl" altLang="es-ES" sz="2000" b="1"/>
              <a:t>Él, que vive y reina contigo. </a:t>
            </a:r>
          </a:p>
          <a:p>
            <a:pPr algn="ctr" eaLnBrk="1" hangingPunct="1"/>
            <a:r>
              <a:rPr lang="es-ES_tradnl" altLang="es-ES" sz="2000" b="1"/>
              <a:t> </a:t>
            </a:r>
            <a:endParaRPr lang="es-ES_tradnl" altLang="es-ES" sz="200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agen 1" descr="verde 1.jpg">
            <a:extLst>
              <a:ext uri="{FF2B5EF4-FFF2-40B4-BE49-F238E27FC236}">
                <a16:creationId xmlns:a16="http://schemas.microsoft.com/office/drawing/2014/main" id="{3C954423-BF6F-1EF4-D249-D5E2D3DB7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4313"/>
            <a:ext cx="4522787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2CAB0169-FD61-35F6-C87D-BC47076A6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62467" name="Rectángulo 1">
            <a:extLst>
              <a:ext uri="{FF2B5EF4-FFF2-40B4-BE49-F238E27FC236}">
                <a16:creationId xmlns:a16="http://schemas.microsoft.com/office/drawing/2014/main" id="{7D6FD44B-559D-3CA0-212A-8012AFEA9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260350"/>
            <a:ext cx="4464050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1800" b="1"/>
              <a:t>Después de las lecturas.</a:t>
            </a:r>
            <a:endParaRPr lang="es-ES_tradnl" altLang="es-ES" sz="1800"/>
          </a:p>
          <a:p>
            <a:pPr algn="ctr" eaLnBrk="1" hangingPunct="1"/>
            <a:r>
              <a:rPr lang="es-ES_tradnl" altLang="es-ES" sz="1800" b="1"/>
              <a:t>El Vicario presenta los diáconos </a:t>
            </a:r>
          </a:p>
          <a:p>
            <a:pPr algn="ctr" eaLnBrk="1" hangingPunct="1"/>
            <a:r>
              <a:rPr lang="tr-TR" altLang="es-ES" sz="1800" b="1"/>
              <a:t>y </a:t>
            </a:r>
            <a:r>
              <a:rPr lang="es-ES_tradnl" altLang="es-ES" sz="1800" b="1"/>
              <a:t>el Obispo pregunta:</a:t>
            </a:r>
            <a:endParaRPr lang="es-ES_tradnl" altLang="es-ES" sz="1800"/>
          </a:p>
          <a:p>
            <a:pPr eaLnBrk="1" hangingPunct="1"/>
            <a:endParaRPr lang="es-ES_tradnl" altLang="es-ES" sz="1800"/>
          </a:p>
          <a:p>
            <a:pPr algn="ctr" eaLnBrk="1" hangingPunct="1"/>
            <a:r>
              <a:rPr lang="es-ES_tradnl" altLang="es-ES" sz="1800" b="1"/>
              <a:t>¿Sabes si son dignos? </a:t>
            </a:r>
          </a:p>
          <a:p>
            <a:pPr algn="ctr" eaLnBrk="1" hangingPunct="1"/>
            <a:r>
              <a:rPr lang="es-ES_tradnl" altLang="es-ES" sz="1800"/>
              <a:t>Y él responde: </a:t>
            </a:r>
          </a:p>
          <a:p>
            <a:pPr algn="ctr" eaLnBrk="1" hangingPunct="1"/>
            <a:r>
              <a:rPr lang="es-ES_tradnl" altLang="es-ES" sz="1800"/>
              <a:t>Según el parecer de quienes </a:t>
            </a:r>
          </a:p>
          <a:p>
            <a:pPr algn="ctr" eaLnBrk="1" hangingPunct="1"/>
            <a:r>
              <a:rPr lang="es-ES_tradnl" altLang="es-ES" sz="1800"/>
              <a:t>los presentan, </a:t>
            </a:r>
          </a:p>
          <a:p>
            <a:pPr algn="ctr" eaLnBrk="1" hangingPunct="1"/>
            <a:r>
              <a:rPr lang="es-ES_tradnl" altLang="es-ES" sz="1800"/>
              <a:t>después de consultar al pueblo cristiano, doy testimonio de que </a:t>
            </a:r>
          </a:p>
          <a:p>
            <a:pPr algn="ctr" eaLnBrk="1" hangingPunct="1"/>
            <a:r>
              <a:rPr lang="es-ES_tradnl" altLang="es-ES" sz="1800"/>
              <a:t>han sido considerados dignos. </a:t>
            </a:r>
          </a:p>
          <a:p>
            <a:pPr algn="ctr" eaLnBrk="1" hangingPunct="1"/>
            <a:r>
              <a:rPr lang="es-ES_tradnl" altLang="es-ES" sz="1800"/>
              <a:t> </a:t>
            </a:r>
          </a:p>
          <a:p>
            <a:pPr algn="ctr" eaLnBrk="1" hangingPunct="1"/>
            <a:r>
              <a:rPr lang="es-ES_tradnl" altLang="es-ES" sz="1800" b="1"/>
              <a:t>En la homilía el Sr. Obispo </a:t>
            </a:r>
          </a:p>
          <a:p>
            <a:pPr algn="ctr" eaLnBrk="1" hangingPunct="1"/>
            <a:r>
              <a:rPr lang="es-ES_tradnl" altLang="es-ES" sz="1800"/>
              <a:t>los exhorta diciendo: </a:t>
            </a:r>
          </a:p>
          <a:p>
            <a:pPr algn="ctr" eaLnBrk="1" hangingPunct="1"/>
            <a:r>
              <a:rPr lang="es-ES_tradnl" altLang="es-ES" sz="1800"/>
              <a:t>Daos cuenta de lo que hacéis </a:t>
            </a:r>
          </a:p>
          <a:p>
            <a:pPr algn="ctr" eaLnBrk="1" hangingPunct="1"/>
            <a:r>
              <a:rPr lang="es-ES_tradnl" altLang="es-ES" sz="1800"/>
              <a:t>e imitad lo que conmemoráis, </a:t>
            </a:r>
          </a:p>
          <a:p>
            <a:pPr algn="ctr" eaLnBrk="1" hangingPunct="1"/>
            <a:r>
              <a:rPr lang="es-ES_tradnl" altLang="es-ES" sz="1800"/>
              <a:t>de tal manera que, al celebrar el misterio de la muerte y resurrección del Señor, os esforcéis </a:t>
            </a:r>
          </a:p>
          <a:p>
            <a:pPr algn="ctr" eaLnBrk="1" hangingPunct="1"/>
            <a:r>
              <a:rPr lang="es-ES_tradnl" altLang="es-ES" sz="1800"/>
              <a:t>por hacer morir en vosotros el mal </a:t>
            </a:r>
          </a:p>
          <a:p>
            <a:pPr algn="ctr" eaLnBrk="1" hangingPunct="1"/>
            <a:r>
              <a:rPr lang="es-ES_tradnl" altLang="es-ES" sz="1800"/>
              <a:t>y procuréis caminar </a:t>
            </a:r>
          </a:p>
          <a:p>
            <a:pPr algn="ctr" eaLnBrk="1" hangingPunct="1"/>
            <a:r>
              <a:rPr lang="es-ES_tradnl" altLang="es-ES" sz="1800"/>
              <a:t>en una vida nueva.</a:t>
            </a:r>
          </a:p>
        </p:txBody>
      </p:sp>
      <p:pic>
        <p:nvPicPr>
          <p:cNvPr id="62468" name="Imagen 1" descr="Diapositiva4.jpg">
            <a:extLst>
              <a:ext uri="{FF2B5EF4-FFF2-40B4-BE49-F238E27FC236}">
                <a16:creationId xmlns:a16="http://schemas.microsoft.com/office/drawing/2014/main" id="{F8AD07DF-9F9E-8A3E-AA48-6A2A0FAFD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r="4208"/>
          <a:stretch>
            <a:fillRect/>
          </a:stretch>
        </p:blipFill>
        <p:spPr bwMode="auto">
          <a:xfrm>
            <a:off x="352425" y="1816100"/>
            <a:ext cx="3986213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Imagen 1" descr="verde 1.jpg">
            <a:extLst>
              <a:ext uri="{FF2B5EF4-FFF2-40B4-BE49-F238E27FC236}">
                <a16:creationId xmlns:a16="http://schemas.microsoft.com/office/drawing/2014/main" id="{3C7BA96F-0EE2-2F67-4562-E5F54715F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C1B4E489-006F-8AF8-4DFE-34812AE8F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pic>
        <p:nvPicPr>
          <p:cNvPr id="63491" name="Imagen 1" descr="Obisp.png">
            <a:extLst>
              <a:ext uri="{FF2B5EF4-FFF2-40B4-BE49-F238E27FC236}">
                <a16:creationId xmlns:a16="http://schemas.microsoft.com/office/drawing/2014/main" id="{DB33480D-2C2D-8EF2-6291-003C20E9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r="6084" b="4552"/>
          <a:stretch>
            <a:fillRect/>
          </a:stretch>
        </p:blipFill>
        <p:spPr bwMode="auto">
          <a:xfrm>
            <a:off x="4500563" y="188913"/>
            <a:ext cx="44989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00639CD-B4FE-D164-D7B7-B339AE9F2E43}"/>
              </a:ext>
            </a:extLst>
          </p:cNvPr>
          <p:cNvSpPr/>
          <p:nvPr/>
        </p:nvSpPr>
        <p:spPr>
          <a:xfrm>
            <a:off x="360363" y="469900"/>
            <a:ext cx="3935412" cy="563245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1800" i="1"/>
              <a:t>Después los interroga</a:t>
            </a:r>
          </a:p>
          <a:p>
            <a:pPr algn="ctr" eaLnBrk="1" hangingPunct="1"/>
            <a:endParaRPr lang="es-ES_tradnl" altLang="es-ES" sz="1800"/>
          </a:p>
          <a:p>
            <a:pPr algn="ctr" eaLnBrk="1" hangingPunct="1"/>
            <a:r>
              <a:rPr lang="es-ES_tradnl" altLang="es-ES" sz="1800"/>
              <a:t>-¿Estáis dispuestos a desempeñar siempre el ministerio sacerdotal con el grado de presbíteros, </a:t>
            </a:r>
          </a:p>
          <a:p>
            <a:pPr algn="ctr" eaLnBrk="1" hangingPunct="1"/>
            <a:r>
              <a:rPr lang="es-ES_tradnl" altLang="es-ES" sz="1800"/>
              <a:t>como buenos colaboradores </a:t>
            </a:r>
          </a:p>
          <a:p>
            <a:pPr algn="ctr" eaLnBrk="1" hangingPunct="1"/>
            <a:r>
              <a:rPr lang="es-ES_tradnl" altLang="es-ES" sz="1800"/>
              <a:t>del Orden episcopal, apacentando el rebaño del Señor y dejándoos guiar </a:t>
            </a:r>
          </a:p>
          <a:p>
            <a:pPr algn="ctr" eaLnBrk="1" hangingPunct="1"/>
            <a:r>
              <a:rPr lang="es-ES_tradnl" altLang="es-ES" sz="1800"/>
              <a:t>por el Espíritu Santo? </a:t>
            </a:r>
          </a:p>
          <a:p>
            <a:pPr algn="ctr" eaLnBrk="1" hangingPunct="1"/>
            <a:endParaRPr lang="es-ES_tradnl" altLang="es-ES" sz="1800"/>
          </a:p>
          <a:p>
            <a:pPr algn="ctr" eaLnBrk="1" hangingPunct="1"/>
            <a:r>
              <a:rPr lang="es-ES_tradnl" altLang="es-ES" sz="1800" i="1"/>
              <a:t>Los candidatos responden afirmativamente a cada pregunta.</a:t>
            </a:r>
          </a:p>
          <a:p>
            <a:pPr algn="ctr" eaLnBrk="1" hangingPunct="1"/>
            <a:endParaRPr lang="es-ES_tradnl" altLang="es-ES" sz="1800"/>
          </a:p>
          <a:p>
            <a:pPr algn="ctr" eaLnBrk="1" hangingPunct="1">
              <a:buFontTx/>
              <a:buChar char="-"/>
            </a:pPr>
            <a:r>
              <a:rPr lang="es-ES_tradnl" altLang="es-ES" sz="1800"/>
              <a:t>¿Realizaréis el ministerio </a:t>
            </a:r>
          </a:p>
          <a:p>
            <a:pPr algn="ctr" eaLnBrk="1" hangingPunct="1"/>
            <a:r>
              <a:rPr lang="es-ES_tradnl" altLang="es-ES" sz="1800"/>
              <a:t>de la palabra, preparando la predicación del Evangelio </a:t>
            </a:r>
          </a:p>
          <a:p>
            <a:pPr algn="ctr" eaLnBrk="1" hangingPunct="1"/>
            <a:r>
              <a:rPr lang="es-ES_tradnl" altLang="es-ES" sz="1800"/>
              <a:t>y la exposición de la fe católica con dedicación y sabiduría? 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Imagen 1" descr="verde 1.jpg">
            <a:extLst>
              <a:ext uri="{FF2B5EF4-FFF2-40B4-BE49-F238E27FC236}">
                <a16:creationId xmlns:a16="http://schemas.microsoft.com/office/drawing/2014/main" id="{0D7A09BA-5F8F-1D60-CA66-3D3D2EC65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588C6C2B-3C02-931D-663F-6F9999CEB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pic>
        <p:nvPicPr>
          <p:cNvPr id="64515" name="Imagen 1" descr="Obisp.png">
            <a:extLst>
              <a:ext uri="{FF2B5EF4-FFF2-40B4-BE49-F238E27FC236}">
                <a16:creationId xmlns:a16="http://schemas.microsoft.com/office/drawing/2014/main" id="{515AD2E2-84DE-DA8D-7241-3AC9924FE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r="6084" b="4552"/>
          <a:stretch>
            <a:fillRect/>
          </a:stretch>
        </p:blipFill>
        <p:spPr bwMode="auto">
          <a:xfrm>
            <a:off x="4500563" y="188913"/>
            <a:ext cx="44989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7E6B8AC-65A7-8529-3B2F-EAC7ED5350ED}"/>
              </a:ext>
            </a:extLst>
          </p:cNvPr>
          <p:cNvSpPr/>
          <p:nvPr/>
        </p:nvSpPr>
        <p:spPr>
          <a:xfrm>
            <a:off x="179388" y="392113"/>
            <a:ext cx="4178300" cy="6186487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1800"/>
              <a:t>-¿Estáis dispuestos a presidir con piedad y fielmente la celebración de los misterios de Cristo, especialmente el sacrificio </a:t>
            </a:r>
          </a:p>
          <a:p>
            <a:pPr algn="ctr" eaLnBrk="1" hangingPunct="1"/>
            <a:r>
              <a:rPr lang="es-ES_tradnl" altLang="es-ES" sz="1800"/>
              <a:t>de la Eucaristía y </a:t>
            </a:r>
          </a:p>
          <a:p>
            <a:pPr algn="ctr" eaLnBrk="1" hangingPunct="1"/>
            <a:r>
              <a:rPr lang="es-ES_tradnl" altLang="es-ES" sz="1800"/>
              <a:t>el sacramento de la reconciliación, para alabanza de Dios y santificación del pueblo cristiano, según la tradición de la Iglesia?  </a:t>
            </a:r>
          </a:p>
          <a:p>
            <a:pPr algn="ctr" eaLnBrk="1" hangingPunct="1"/>
            <a:endParaRPr lang="es-ES_tradnl" altLang="es-ES" sz="1800"/>
          </a:p>
          <a:p>
            <a:pPr algn="ctr" eaLnBrk="1" hangingPunct="1">
              <a:buFontTx/>
              <a:buChar char="-"/>
            </a:pPr>
            <a:r>
              <a:rPr lang="es-ES_tradnl" altLang="es-ES" sz="1800"/>
              <a:t>¿Estáis dispuestos a invocar la misericordia divina con nosotros, </a:t>
            </a:r>
          </a:p>
          <a:p>
            <a:pPr algn="ctr" eaLnBrk="1" hangingPunct="1"/>
            <a:r>
              <a:rPr lang="es-ES_tradnl" altLang="es-ES" sz="1800"/>
              <a:t>en favor del pueblo que os sea encomendado, perseverando en el mandato de orar sin desfallecer?</a:t>
            </a:r>
          </a:p>
          <a:p>
            <a:pPr algn="ctr" eaLnBrk="1" hangingPunct="1"/>
            <a:endParaRPr lang="es-ES_tradnl" altLang="es-ES" sz="1800"/>
          </a:p>
          <a:p>
            <a:pPr algn="ctr" eaLnBrk="1" hangingPunct="1">
              <a:buFontTx/>
              <a:buChar char="-"/>
            </a:pPr>
            <a:r>
              <a:rPr lang="es-ES_tradnl" altLang="es-ES" sz="1800"/>
              <a:t>¿Queréis uniros cada día más </a:t>
            </a:r>
          </a:p>
          <a:p>
            <a:pPr algn="ctr" eaLnBrk="1" hangingPunct="1"/>
            <a:r>
              <a:rPr lang="es-ES_tradnl" altLang="es-ES" sz="1800"/>
              <a:t>a Cristo, sumo Sacerdote, </a:t>
            </a:r>
          </a:p>
          <a:p>
            <a:pPr algn="ctr" eaLnBrk="1" hangingPunct="1"/>
            <a:r>
              <a:rPr lang="es-ES_tradnl" altLang="es-ES" sz="1800"/>
              <a:t>que por nosotros se ofreció </a:t>
            </a:r>
          </a:p>
          <a:p>
            <a:pPr algn="ctr" eaLnBrk="1" hangingPunct="1"/>
            <a:r>
              <a:rPr lang="es-ES_tradnl" altLang="es-ES" sz="1800"/>
              <a:t>al Padre como víctima santa, </a:t>
            </a:r>
          </a:p>
          <a:p>
            <a:pPr algn="ctr" eaLnBrk="1" hangingPunct="1"/>
            <a:r>
              <a:rPr lang="es-ES_tradnl" altLang="es-ES" sz="1800"/>
              <a:t>y con Él consagraros a Dios, </a:t>
            </a:r>
          </a:p>
          <a:p>
            <a:pPr algn="ctr" eaLnBrk="1" hangingPunct="1"/>
            <a:r>
              <a:rPr lang="es-ES_tradnl" altLang="es-ES" sz="1800"/>
              <a:t>para la salvación de los hombres? 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n 2">
            <a:extLst>
              <a:ext uri="{FF2B5EF4-FFF2-40B4-BE49-F238E27FC236}">
                <a16:creationId xmlns:a16="http://schemas.microsoft.com/office/drawing/2014/main" id="{9C09C375-FD08-B152-0AAE-ABE29D2F2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8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CuadroTexto 1">
            <a:extLst>
              <a:ext uri="{FF2B5EF4-FFF2-40B4-BE49-F238E27FC236}">
                <a16:creationId xmlns:a16="http://schemas.microsoft.com/office/drawing/2014/main" id="{D96ABCA0-2033-1029-377C-D2E105C49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5518150"/>
            <a:ext cx="4578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¿TODOS LOS </a:t>
            </a:r>
          </a:p>
          <a:p>
            <a:pPr algn="ctr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SACRAMENTOS TIENEN </a:t>
            </a:r>
          </a:p>
          <a:p>
            <a:pPr algn="ctr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EL MISMO VALOR?</a:t>
            </a:r>
          </a:p>
        </p:txBody>
      </p:sp>
      <p:sp>
        <p:nvSpPr>
          <p:cNvPr id="18435" name="Rectángulo 4">
            <a:extLst>
              <a:ext uri="{FF2B5EF4-FFF2-40B4-BE49-F238E27FC236}">
                <a16:creationId xmlns:a16="http://schemas.microsoft.com/office/drawing/2014/main" id="{0C2E6DE9-6B8F-F215-97BB-EB75CC0DE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46100"/>
            <a:ext cx="39846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Todos los Sacramentos </a:t>
            </a:r>
          </a:p>
          <a:p>
            <a:pPr algn="ctr" eaLnBrk="1" hangingPunct="1"/>
            <a:r>
              <a:rPr lang="es-ES" altLang="es-ES" sz="2000">
                <a:latin typeface="Comic Sans MS" panose="030F0902030302020204" pitchFamily="66" charset="0"/>
              </a:rPr>
              <a:t>s</a:t>
            </a:r>
            <a:r>
              <a:rPr lang="es-ES_tradnl" altLang="es-ES" sz="2000">
                <a:latin typeface="Comic Sans MS" panose="030F0902030302020204" pitchFamily="66" charset="0"/>
              </a:rPr>
              <a:t>on un encuentro con Cristo,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que es el único que puede dar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la salvación a los hombres,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pero cada Sacramento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tiene algo específico.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Hay Sacramentos de: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 u="sng">
                <a:latin typeface="Comic Sans MS" panose="030F0902030302020204" pitchFamily="66" charset="0"/>
              </a:rPr>
              <a:t>INICIACIÓN</a:t>
            </a:r>
            <a:r>
              <a:rPr lang="es-ES_tradnl" altLang="es-ES" sz="2000">
                <a:latin typeface="Comic Sans MS" panose="030F0902030302020204" pitchFamily="66" charset="0"/>
              </a:rPr>
              <a:t>, que introducen en la fe: Bautismo, Confirmación y Eucaristía. 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 u="sng">
                <a:latin typeface="Comic Sans MS" panose="030F0902030302020204" pitchFamily="66" charset="0"/>
              </a:rPr>
              <a:t>CURACIÓN</a:t>
            </a:r>
            <a:r>
              <a:rPr lang="es-ES_tradnl" altLang="es-ES" sz="2000">
                <a:latin typeface="Comic Sans MS" panose="030F0902030302020204" pitchFamily="66" charset="0"/>
              </a:rPr>
              <a:t>: Penitencia y Unción de enfermos. 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 u="sng">
                <a:latin typeface="Comic Sans MS" panose="030F0902030302020204" pitchFamily="66" charset="0"/>
              </a:rPr>
              <a:t>SERVICIO</a:t>
            </a:r>
            <a:r>
              <a:rPr lang="es-ES_tradnl" altLang="es-ES" sz="2000">
                <a:latin typeface="Comic Sans MS" panose="030F0902030302020204" pitchFamily="66" charset="0"/>
              </a:rPr>
              <a:t> a la comunidad: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Matrimonio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Orden Sacerdotal.</a:t>
            </a:r>
          </a:p>
        </p:txBody>
      </p:sp>
      <p:pic>
        <p:nvPicPr>
          <p:cNvPr id="19460" name="Imagen 1" descr="jjjjsu.jpg">
            <a:extLst>
              <a:ext uri="{FF2B5EF4-FFF2-40B4-BE49-F238E27FC236}">
                <a16:creationId xmlns:a16="http://schemas.microsoft.com/office/drawing/2014/main" id="{B2968B4C-1E95-4E84-18A5-AA763A09D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1330325"/>
            <a:ext cx="28670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agen 1" descr="verde 1.jpg">
            <a:extLst>
              <a:ext uri="{FF2B5EF4-FFF2-40B4-BE49-F238E27FC236}">
                <a16:creationId xmlns:a16="http://schemas.microsoft.com/office/drawing/2014/main" id="{4625D94D-2460-100D-0D85-83F8AECA5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41288"/>
            <a:ext cx="4319587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300FE7EC-79AE-B79C-2DB2-60E7A71CB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pic>
        <p:nvPicPr>
          <p:cNvPr id="65539" name="Imagen 3" descr="Escanear 4.jpeg">
            <a:extLst>
              <a:ext uri="{FF2B5EF4-FFF2-40B4-BE49-F238E27FC236}">
                <a16:creationId xmlns:a16="http://schemas.microsoft.com/office/drawing/2014/main" id="{F33B0250-9BEC-EB46-4BC1-7B7FA89F2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755650"/>
            <a:ext cx="324485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ángulo 1">
            <a:extLst>
              <a:ext uri="{FF2B5EF4-FFF2-40B4-BE49-F238E27FC236}">
                <a16:creationId xmlns:a16="http://schemas.microsoft.com/office/drawing/2014/main" id="{0A35469C-FD11-01ED-B591-28E8F0632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0" y="755650"/>
            <a:ext cx="37322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/>
              <a:t>Seguidamente </a:t>
            </a:r>
          </a:p>
          <a:p>
            <a:pPr algn="ctr" eaLnBrk="1" hangingPunct="1"/>
            <a:r>
              <a:rPr lang="es-ES_tradnl" altLang="es-ES"/>
              <a:t>cada uno </a:t>
            </a:r>
          </a:p>
          <a:p>
            <a:pPr algn="ctr" eaLnBrk="1" hangingPunct="1"/>
            <a:r>
              <a:rPr lang="es-ES_tradnl" altLang="es-ES"/>
              <a:t>de los elegidos </a:t>
            </a:r>
          </a:p>
          <a:p>
            <a:pPr algn="ctr" eaLnBrk="1" hangingPunct="1"/>
            <a:r>
              <a:rPr lang="es-ES_tradnl" altLang="es-ES"/>
              <a:t>se acerca al Obispo, poniéndose </a:t>
            </a:r>
          </a:p>
          <a:p>
            <a:pPr algn="ctr" eaLnBrk="1" hangingPunct="1"/>
            <a:r>
              <a:rPr lang="es-ES_tradnl" altLang="es-ES"/>
              <a:t>de rodillas ante él: </a:t>
            </a:r>
          </a:p>
          <a:p>
            <a:pPr algn="ctr" eaLnBrk="1" hangingPunct="1"/>
            <a:endParaRPr lang="es-ES_tradnl" altLang="es-ES"/>
          </a:p>
          <a:p>
            <a:pPr algn="ctr" eaLnBrk="1" hangingPunct="1"/>
            <a:r>
              <a:rPr lang="es-ES_tradnl" altLang="es-ES" b="1"/>
              <a:t>Obispo: </a:t>
            </a:r>
          </a:p>
          <a:p>
            <a:pPr algn="ctr" eaLnBrk="1" hangingPunct="1"/>
            <a:r>
              <a:rPr lang="es-ES_tradnl" altLang="es-ES" b="1"/>
              <a:t>¿ Me prometes a mí</a:t>
            </a:r>
          </a:p>
          <a:p>
            <a:pPr algn="ctr" eaLnBrk="1" hangingPunct="1"/>
            <a:r>
              <a:rPr lang="tr-TR" altLang="es-ES" b="1"/>
              <a:t>y</a:t>
            </a:r>
            <a:r>
              <a:rPr lang="es-ES_tradnl" altLang="es-ES" b="1"/>
              <a:t> a todos mis sucesores respeto y obediencia? </a:t>
            </a:r>
          </a:p>
          <a:p>
            <a:pPr algn="ctr" eaLnBrk="1" hangingPunct="1"/>
            <a:endParaRPr lang="es-ES_tradnl" altLang="es-ES" b="1"/>
          </a:p>
          <a:p>
            <a:pPr algn="ctr" eaLnBrk="1" hangingPunct="1"/>
            <a:r>
              <a:rPr lang="es-ES_tradnl" altLang="es-ES" b="1"/>
              <a:t>El elegido: </a:t>
            </a:r>
          </a:p>
          <a:p>
            <a:pPr algn="ctr" eaLnBrk="1" hangingPunct="1"/>
            <a:r>
              <a:rPr lang="es-ES_tradnl" altLang="es-ES" b="1"/>
              <a:t>Prometo. </a:t>
            </a:r>
          </a:p>
          <a:p>
            <a:pPr algn="ctr" eaLnBrk="1" hangingPunct="1"/>
            <a:r>
              <a:rPr lang="es-ES_tradnl" altLang="es-ES" b="1"/>
              <a:t> 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agen 1" descr="verde 1.jpg">
            <a:extLst>
              <a:ext uri="{FF2B5EF4-FFF2-40B4-BE49-F238E27FC236}">
                <a16:creationId xmlns:a16="http://schemas.microsoft.com/office/drawing/2014/main" id="{FEC12C2D-498D-435E-0EC8-EAEBE72FB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41288"/>
            <a:ext cx="4319587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940A657E-A0BE-3153-7795-6F01E3757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pic>
        <p:nvPicPr>
          <p:cNvPr id="66563" name="Imagen 1" descr="Diapositiva1.jpg">
            <a:extLst>
              <a:ext uri="{FF2B5EF4-FFF2-40B4-BE49-F238E27FC236}">
                <a16:creationId xmlns:a16="http://schemas.microsoft.com/office/drawing/2014/main" id="{1DFC05C4-6879-B0FE-A1CF-36737AFB7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2756" r="2257" b="36462"/>
          <a:stretch>
            <a:fillRect/>
          </a:stretch>
        </p:blipFill>
        <p:spPr bwMode="auto">
          <a:xfrm>
            <a:off x="1958975" y="3789363"/>
            <a:ext cx="59594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ángulo 1">
            <a:extLst>
              <a:ext uri="{FF2B5EF4-FFF2-40B4-BE49-F238E27FC236}">
                <a16:creationId xmlns:a16="http://schemas.microsoft.com/office/drawing/2014/main" id="{72D1ECDC-8EA8-517D-A50D-000A4876C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260350"/>
            <a:ext cx="422751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_tradnl" altLang="es-ES"/>
              <a:t>Inmediatamente </a:t>
            </a:r>
          </a:p>
          <a:p>
            <a:pPr eaLnBrk="1" hangingPunct="1"/>
            <a:r>
              <a:rPr lang="es-ES_tradnl" altLang="es-ES"/>
              <a:t>los elegidos </a:t>
            </a:r>
          </a:p>
          <a:p>
            <a:pPr eaLnBrk="1" hangingPunct="1"/>
            <a:r>
              <a:rPr lang="es-ES_tradnl" altLang="es-ES"/>
              <a:t>se postran en tierra, </a:t>
            </a:r>
          </a:p>
          <a:p>
            <a:pPr eaLnBrk="1" hangingPunct="1"/>
            <a:r>
              <a:rPr lang="es-ES_tradnl" altLang="es-ES" sz="2000"/>
              <a:t>(manifestando así </a:t>
            </a:r>
          </a:p>
          <a:p>
            <a:pPr eaLnBrk="1" hangingPunct="1"/>
            <a:r>
              <a:rPr lang="es-ES_tradnl" altLang="es-ES" sz="2000"/>
              <a:t>su renuncia al mundo)  </a:t>
            </a:r>
          </a:p>
          <a:p>
            <a:pPr eaLnBrk="1" hangingPunct="1"/>
            <a:r>
              <a:rPr lang="es-ES_tradnl" altLang="es-ES"/>
              <a:t>y el Pueblo invoca </a:t>
            </a:r>
          </a:p>
          <a:p>
            <a:pPr eaLnBrk="1" hangingPunct="1"/>
            <a:r>
              <a:rPr lang="es-ES_tradnl" altLang="es-ES"/>
              <a:t>la ayuda de Dios </a:t>
            </a:r>
          </a:p>
          <a:p>
            <a:pPr eaLnBrk="1" hangingPunct="1"/>
            <a:r>
              <a:rPr lang="es-ES_tradnl" altLang="es-ES"/>
              <a:t>con  el canto </a:t>
            </a:r>
          </a:p>
          <a:p>
            <a:pPr eaLnBrk="1" hangingPunct="1"/>
            <a:r>
              <a:rPr lang="es-ES_tradnl" altLang="es-ES"/>
              <a:t>de las Letanias. </a:t>
            </a:r>
          </a:p>
        </p:txBody>
      </p:sp>
      <p:sp>
        <p:nvSpPr>
          <p:cNvPr id="66565" name="Rectángulo 2">
            <a:extLst>
              <a:ext uri="{FF2B5EF4-FFF2-40B4-BE49-F238E27FC236}">
                <a16:creationId xmlns:a16="http://schemas.microsoft.com/office/drawing/2014/main" id="{D41AA500-09D3-E9A8-23E0-B7AFFE830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3763" y="392113"/>
            <a:ext cx="42608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1800"/>
              <a:t>Señor, ten piedad. </a:t>
            </a:r>
          </a:p>
          <a:p>
            <a:pPr algn="ctr" eaLnBrk="1" hangingPunct="1"/>
            <a:r>
              <a:rPr lang="es-ES_tradnl" altLang="es-ES" sz="1800"/>
              <a:t>Cristo, ten piedad. </a:t>
            </a:r>
            <a:endParaRPr lang="es-ES" altLang="es-ES" sz="1800"/>
          </a:p>
          <a:p>
            <a:pPr algn="ctr" eaLnBrk="1" hangingPunct="1"/>
            <a:r>
              <a:rPr lang="es-ES_tradnl" altLang="es-ES" sz="1800"/>
              <a:t>Señor, ten piedad</a:t>
            </a:r>
          </a:p>
          <a:p>
            <a:pPr algn="ctr" eaLnBrk="1" hangingPunct="1"/>
            <a:r>
              <a:rPr lang="es-ES_tradnl" altLang="es-ES" sz="1800"/>
              <a:t>Santa María, Madre de Dios,</a:t>
            </a:r>
          </a:p>
          <a:p>
            <a:pPr algn="ctr" eaLnBrk="1" hangingPunct="1"/>
            <a:r>
              <a:rPr lang="es-ES_tradnl" altLang="es-ES" sz="1800" b="1"/>
              <a:t>Ruega por nosotros.</a:t>
            </a:r>
            <a:r>
              <a:rPr lang="es-ES_tradnl" altLang="es-ES" sz="1800"/>
              <a:t> </a:t>
            </a:r>
          </a:p>
          <a:p>
            <a:pPr algn="ctr" eaLnBrk="1" hangingPunct="1"/>
            <a:r>
              <a:rPr lang="es-ES_tradnl" altLang="es-ES" sz="1800"/>
              <a:t>San Juan Bautista,</a:t>
            </a:r>
          </a:p>
          <a:p>
            <a:pPr algn="ctr" eaLnBrk="1" hangingPunct="1"/>
            <a:r>
              <a:rPr lang="es-ES_tradnl" altLang="es-ES" sz="1800"/>
              <a:t>San José,</a:t>
            </a:r>
          </a:p>
          <a:p>
            <a:pPr algn="ctr" eaLnBrk="1" hangingPunct="1"/>
            <a:r>
              <a:rPr lang="es-ES_tradnl" altLang="es-ES" sz="1800"/>
              <a:t>Santos Pedro y Pablo,</a:t>
            </a:r>
          </a:p>
          <a:p>
            <a:pPr algn="ctr" eaLnBrk="1" hangingPunct="1"/>
            <a:r>
              <a:rPr lang="es-ES_tradnl" altLang="es-ES" sz="1800"/>
              <a:t>San Francisco Javier,</a:t>
            </a:r>
          </a:p>
          <a:p>
            <a:pPr algn="ctr" eaLnBrk="1" hangingPunct="1"/>
            <a:r>
              <a:rPr lang="es-ES" altLang="es-ES" sz="1800"/>
              <a:t>S</a:t>
            </a:r>
            <a:r>
              <a:rPr lang="es-ES_tradnl" altLang="es-ES" sz="1800"/>
              <a:t>an Juan María Vianney</a:t>
            </a:r>
          </a:p>
          <a:p>
            <a:pPr algn="ctr" eaLnBrk="1" hangingPunct="1"/>
            <a:r>
              <a:rPr lang="es-ES_tradnl" altLang="es-ES" sz="1800"/>
              <a:t>San Juan de la Cruz</a:t>
            </a:r>
          </a:p>
          <a:p>
            <a:pPr algn="ctr" eaLnBrk="1" hangingPunct="1"/>
            <a:r>
              <a:rPr lang="es-ES_tradnl" altLang="es-ES" sz="1800"/>
              <a:t>San Juan de Ávila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agen 1" descr="verde 1.jpg">
            <a:extLst>
              <a:ext uri="{FF2B5EF4-FFF2-40B4-BE49-F238E27FC236}">
                <a16:creationId xmlns:a16="http://schemas.microsoft.com/office/drawing/2014/main" id="{916A222E-FADE-941D-CA12-A03176DAD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41288"/>
            <a:ext cx="4319587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811401B1-D93B-CD7B-16FB-F394BB3C6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pic>
        <p:nvPicPr>
          <p:cNvPr id="67587" name="Imagen 1" descr="ordenacion-sacerdotal-Alicante1.jpg">
            <a:extLst>
              <a:ext uri="{FF2B5EF4-FFF2-40B4-BE49-F238E27FC236}">
                <a16:creationId xmlns:a16="http://schemas.microsoft.com/office/drawing/2014/main" id="{B112F07E-E7A9-AC81-F074-9B23C3B1B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r="18542"/>
          <a:stretch>
            <a:fillRect/>
          </a:stretch>
        </p:blipFill>
        <p:spPr bwMode="auto">
          <a:xfrm>
            <a:off x="579438" y="749300"/>
            <a:ext cx="3690937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ángulo 1">
            <a:extLst>
              <a:ext uri="{FF2B5EF4-FFF2-40B4-BE49-F238E27FC236}">
                <a16:creationId xmlns:a16="http://schemas.microsoft.com/office/drawing/2014/main" id="{CBECD03F-9D02-CE02-F4E1-22AB2AB2F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3763" y="260350"/>
            <a:ext cx="426085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_tradnl" altLang="es-ES" sz="1800"/>
              <a:t>El Sr. Obispo concluye </a:t>
            </a:r>
          </a:p>
          <a:p>
            <a:pPr eaLnBrk="1" hangingPunct="1"/>
            <a:r>
              <a:rPr lang="es-ES_tradnl" altLang="es-ES" sz="1800"/>
              <a:t>y suplica la asistencia divina </a:t>
            </a:r>
          </a:p>
          <a:p>
            <a:pPr eaLnBrk="1" hangingPunct="1"/>
            <a:r>
              <a:rPr lang="es-ES_tradnl" altLang="es-ES" sz="1800"/>
              <a:t>en una bella oración: </a:t>
            </a:r>
            <a:br>
              <a:rPr lang="es-ES_tradnl" altLang="es-ES" sz="1800"/>
            </a:br>
            <a:endParaRPr lang="es-ES_tradnl" altLang="es-ES" sz="1800"/>
          </a:p>
          <a:p>
            <a:pPr algn="ctr" eaLnBrk="1" hangingPunct="1"/>
            <a:r>
              <a:rPr lang="es-ES_tradnl" altLang="es-ES" sz="1800" b="1"/>
              <a:t>Haz Señor que sean con nosotros </a:t>
            </a:r>
          </a:p>
          <a:p>
            <a:pPr algn="ctr" eaLnBrk="1" hangingPunct="1"/>
            <a:r>
              <a:rPr lang="es-ES_tradnl" altLang="es-ES" sz="1800" b="1"/>
              <a:t>fieles dispensadores de tus misterios, </a:t>
            </a:r>
          </a:p>
          <a:p>
            <a:pPr algn="ctr" eaLnBrk="1" hangingPunct="1"/>
            <a:r>
              <a:rPr lang="es-ES_tradnl" altLang="es-ES" sz="1800" b="1"/>
              <a:t>para que tu pueblo se renueve</a:t>
            </a:r>
            <a:br>
              <a:rPr lang="es-ES_tradnl" altLang="es-ES" sz="1800" b="1"/>
            </a:br>
            <a:r>
              <a:rPr lang="es-ES_tradnl" altLang="es-ES" sz="1800" b="1"/>
              <a:t>con el baño del nuevo nacimiento,</a:t>
            </a:r>
            <a:br>
              <a:rPr lang="es-ES_tradnl" altLang="es-ES" sz="1800" b="1"/>
            </a:br>
            <a:r>
              <a:rPr lang="es-ES_tradnl" altLang="es-ES" sz="1800" b="1"/>
              <a:t>y se alimente de tu altar;</a:t>
            </a:r>
            <a:br>
              <a:rPr lang="es-ES_tradnl" altLang="es-ES" sz="1800" b="1"/>
            </a:br>
            <a:r>
              <a:rPr lang="es-ES_tradnl" altLang="es-ES" sz="1800" b="1"/>
              <a:t>para que los pecadores </a:t>
            </a:r>
          </a:p>
          <a:p>
            <a:pPr algn="ctr" eaLnBrk="1" hangingPunct="1"/>
            <a:r>
              <a:rPr lang="es-ES_tradnl" altLang="es-ES" sz="1800" b="1"/>
              <a:t>sean reconciliados</a:t>
            </a:r>
            <a:br>
              <a:rPr lang="es-ES_tradnl" altLang="es-ES" sz="1800" b="1"/>
            </a:br>
            <a:r>
              <a:rPr lang="es-ES_tradnl" altLang="es-ES" sz="1800" b="1"/>
              <a:t>y sean confortados los enfermos.</a:t>
            </a:r>
            <a:br>
              <a:rPr lang="es-ES_tradnl" altLang="es-ES" sz="1800" b="1"/>
            </a:br>
            <a:endParaRPr lang="es-ES_tradnl" altLang="es-ES" sz="1800" b="1"/>
          </a:p>
          <a:p>
            <a:pPr algn="ctr" eaLnBrk="1" hangingPunct="1"/>
            <a:r>
              <a:rPr lang="es-ES_tradnl" altLang="es-ES" sz="1800" b="1"/>
              <a:t>Que en comunión con nosotros, Señor, imploren tu misericordia</a:t>
            </a:r>
            <a:br>
              <a:rPr lang="es-ES_tradnl" altLang="es-ES" sz="1800" b="1"/>
            </a:br>
            <a:r>
              <a:rPr lang="es-ES_tradnl" altLang="es-ES" sz="1800" b="1"/>
              <a:t>por el pueblo que se les confía</a:t>
            </a:r>
            <a:br>
              <a:rPr lang="es-ES_tradnl" altLang="es-ES" sz="1800" b="1"/>
            </a:br>
            <a:r>
              <a:rPr lang="es-ES_tradnl" altLang="es-ES" sz="1800" b="1"/>
              <a:t>y en favor del mundo entero. </a:t>
            </a:r>
          </a:p>
          <a:p>
            <a:pPr algn="ctr" eaLnBrk="1" hangingPunct="1"/>
            <a:r>
              <a:rPr lang="es-ES_tradnl" altLang="es-ES" sz="1800" b="1"/>
              <a:t>Así todas las naciones, </a:t>
            </a:r>
          </a:p>
          <a:p>
            <a:pPr algn="ctr" eaLnBrk="1" hangingPunct="1"/>
            <a:r>
              <a:rPr lang="es-ES_tradnl" altLang="es-ES" sz="1800" b="1"/>
              <a:t>congregadas en Cristo, </a:t>
            </a:r>
          </a:p>
          <a:p>
            <a:pPr algn="ctr" eaLnBrk="1" hangingPunct="1"/>
            <a:r>
              <a:rPr lang="es-ES_tradnl" altLang="es-ES" sz="1800" b="1"/>
              <a:t>formarán un único pueblo tuyo</a:t>
            </a:r>
            <a:br>
              <a:rPr lang="es-ES_tradnl" altLang="es-ES" sz="1800" b="1"/>
            </a:br>
            <a:r>
              <a:rPr lang="es-ES_tradnl" altLang="es-ES" sz="1800" b="1"/>
              <a:t>que alcanzará su plenitud </a:t>
            </a:r>
          </a:p>
          <a:p>
            <a:pPr algn="ctr" eaLnBrk="1" hangingPunct="1"/>
            <a:r>
              <a:rPr lang="es-ES_tradnl" altLang="es-ES" sz="1800" b="1"/>
              <a:t>en tu Reino. </a:t>
            </a:r>
          </a:p>
          <a:p>
            <a:pPr algn="ctr" eaLnBrk="1" hangingPunct="1"/>
            <a:r>
              <a:rPr lang="es-ES_tradnl" altLang="es-ES" sz="1800" b="1"/>
              <a:t>R. Amén</a:t>
            </a:r>
            <a:r>
              <a:rPr lang="es-ES_tradnl" altLang="es-ES" b="1"/>
              <a:t>.</a:t>
            </a:r>
            <a:br>
              <a:rPr lang="es-ES_tradnl" altLang="es-ES"/>
            </a:br>
            <a:endParaRPr lang="es-ES" altLang="es-E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Imagen 1" descr="verde 1.jpg">
            <a:extLst>
              <a:ext uri="{FF2B5EF4-FFF2-40B4-BE49-F238E27FC236}">
                <a16:creationId xmlns:a16="http://schemas.microsoft.com/office/drawing/2014/main" id="{BD42B15B-F5BD-7725-1015-368E6C228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41288"/>
            <a:ext cx="4319587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67BE3DAE-9351-CAA4-FEF7-B20919E61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sp>
        <p:nvSpPr>
          <p:cNvPr id="68611" name="Rectángulo 2">
            <a:extLst>
              <a:ext uri="{FF2B5EF4-FFF2-40B4-BE49-F238E27FC236}">
                <a16:creationId xmlns:a16="http://schemas.microsoft.com/office/drawing/2014/main" id="{C26FB37C-B5FB-CFBF-9E1A-5F436AB3B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088" y="260350"/>
            <a:ext cx="395128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2000"/>
              <a:t>Seguidamente, el Obispo </a:t>
            </a:r>
            <a:r>
              <a:rPr lang="es-ES_tradnl" altLang="es-ES" sz="2000" u="sng"/>
              <a:t>unge con el Sagrado Crisma</a:t>
            </a:r>
            <a:r>
              <a:rPr lang="es-ES_tradnl" altLang="es-ES" sz="2000"/>
              <a:t> </a:t>
            </a:r>
          </a:p>
          <a:p>
            <a:pPr algn="ctr" eaLnBrk="1" hangingPunct="1"/>
            <a:r>
              <a:rPr lang="es-ES_tradnl" altLang="es-ES" sz="2000"/>
              <a:t>las palmas de las manos de cada ordenado, </a:t>
            </a:r>
          </a:p>
          <a:p>
            <a:pPr algn="ctr" eaLnBrk="1" hangingPunct="1"/>
            <a:r>
              <a:rPr lang="es-ES_tradnl" altLang="es-ES" sz="2000"/>
              <a:t>arrodillado ante él, </a:t>
            </a:r>
          </a:p>
          <a:p>
            <a:pPr algn="ctr" eaLnBrk="1" hangingPunct="1"/>
            <a:r>
              <a:rPr lang="es-ES_tradnl" altLang="es-ES" sz="2000"/>
              <a:t>diciendo: </a:t>
            </a:r>
          </a:p>
          <a:p>
            <a:pPr algn="ctr" eaLnBrk="1" hangingPunct="1"/>
            <a:endParaRPr lang="es-ES_tradnl" altLang="es-ES" sz="2000" b="1"/>
          </a:p>
          <a:p>
            <a:pPr algn="ctr" eaLnBrk="1" hangingPunct="1"/>
            <a:endParaRPr lang="es-ES_tradnl" altLang="es-ES" sz="2000" b="1"/>
          </a:p>
          <a:p>
            <a:pPr algn="ctr" eaLnBrk="1" hangingPunct="1"/>
            <a:r>
              <a:rPr lang="es-ES_tradnl" altLang="es-ES" sz="2000" b="1"/>
              <a:t>Jesucristo, el Señor,</a:t>
            </a:r>
            <a:br>
              <a:rPr lang="es-ES_tradnl" altLang="es-ES" sz="2000" b="1"/>
            </a:br>
            <a:r>
              <a:rPr lang="es-ES_tradnl" altLang="es-ES" sz="2000" b="1"/>
              <a:t>a quien el Padre </a:t>
            </a:r>
          </a:p>
          <a:p>
            <a:pPr algn="ctr" eaLnBrk="1" hangingPunct="1"/>
            <a:r>
              <a:rPr lang="es-ES" altLang="es-ES" sz="2000" b="1"/>
              <a:t>u</a:t>
            </a:r>
            <a:r>
              <a:rPr lang="es-ES_tradnl" altLang="es-ES" sz="2000" b="1"/>
              <a:t>ngió con la fuerza </a:t>
            </a:r>
          </a:p>
          <a:p>
            <a:pPr algn="ctr" eaLnBrk="1" hangingPunct="1"/>
            <a:r>
              <a:rPr lang="es-ES_tradnl" altLang="es-ES" sz="2000" b="1"/>
              <a:t>del Espíritu Santo,</a:t>
            </a:r>
            <a:br>
              <a:rPr lang="es-ES_tradnl" altLang="es-ES" sz="2000" b="1"/>
            </a:br>
            <a:r>
              <a:rPr lang="es-ES_tradnl" altLang="es-ES" sz="2000" b="1"/>
              <a:t>te auxilie para santificar </a:t>
            </a:r>
          </a:p>
          <a:p>
            <a:pPr algn="ctr" eaLnBrk="1" hangingPunct="1"/>
            <a:r>
              <a:rPr lang="es-ES_tradnl" altLang="es-ES" sz="2000" b="1"/>
              <a:t>al pueblo cristiano </a:t>
            </a:r>
            <a:endParaRPr lang="es-ES_tradnl" altLang="es-ES" sz="2000"/>
          </a:p>
          <a:p>
            <a:pPr algn="ctr" eaLnBrk="1" hangingPunct="1"/>
            <a:r>
              <a:rPr lang="es-ES_tradnl" altLang="es-ES" sz="2000" b="1"/>
              <a:t>y para ofrecer a Dios </a:t>
            </a:r>
          </a:p>
          <a:p>
            <a:pPr algn="ctr" eaLnBrk="1" hangingPunct="1"/>
            <a:r>
              <a:rPr lang="es-ES_tradnl" altLang="es-ES" sz="2000" b="1"/>
              <a:t>el sacrificio</a:t>
            </a:r>
            <a:r>
              <a:rPr lang="es-ES_tradnl" altLang="es-ES" sz="2000"/>
              <a:t>. </a:t>
            </a:r>
          </a:p>
          <a:p>
            <a:pPr algn="ctr" eaLnBrk="1" hangingPunct="1"/>
            <a:r>
              <a:rPr lang="es-ES_tradnl" altLang="es-ES" sz="2000" b="1"/>
              <a:t> </a:t>
            </a:r>
            <a:endParaRPr lang="es-ES_tradnl" altLang="es-ES" sz="2000"/>
          </a:p>
          <a:p>
            <a:pPr algn="ctr" eaLnBrk="1" hangingPunct="1"/>
            <a:r>
              <a:rPr lang="es-ES_tradnl" altLang="es-ES" sz="2000"/>
              <a:t>Después</a:t>
            </a:r>
            <a:r>
              <a:rPr lang="es-ES_tradnl" altLang="es-ES" sz="2000" b="1"/>
              <a:t> </a:t>
            </a:r>
          </a:p>
          <a:p>
            <a:pPr algn="ctr" eaLnBrk="1" hangingPunct="1"/>
            <a:r>
              <a:rPr lang="es-ES_tradnl" altLang="es-ES" sz="2000"/>
              <a:t>los ordenados visten </a:t>
            </a:r>
          </a:p>
          <a:p>
            <a:pPr algn="ctr" eaLnBrk="1" hangingPunct="1"/>
            <a:r>
              <a:rPr lang="es-ES_tradnl" altLang="es-ES" sz="2000"/>
              <a:t>la estola y la casulla. </a:t>
            </a:r>
            <a:endParaRPr lang="es-ES" altLang="es-ES" sz="2000"/>
          </a:p>
        </p:txBody>
      </p:sp>
      <p:pic>
        <p:nvPicPr>
          <p:cNvPr id="68612" name="Imagen 1" descr="Captura de pantalla 2020-06-09 a las 18.22.04.jpg">
            <a:extLst>
              <a:ext uri="{FF2B5EF4-FFF2-40B4-BE49-F238E27FC236}">
                <a16:creationId xmlns:a16="http://schemas.microsoft.com/office/drawing/2014/main" id="{5398DF09-B7CC-C92B-4484-8B22C8376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357313"/>
            <a:ext cx="4338637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Imagen 1" descr="verde 1.jpg">
            <a:extLst>
              <a:ext uri="{FF2B5EF4-FFF2-40B4-BE49-F238E27FC236}">
                <a16:creationId xmlns:a16="http://schemas.microsoft.com/office/drawing/2014/main" id="{CDE66E55-C7D0-FD99-5D16-17485616D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41288"/>
            <a:ext cx="4319587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A5639866-7D27-02FC-D2D6-F38DA3FD9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3763" y="260350"/>
            <a:ext cx="4260850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1800" b="1"/>
              <a:t>Seguidamente</a:t>
            </a:r>
            <a:r>
              <a:rPr lang="es-ES_tradnl" altLang="es-ES" sz="1800"/>
              <a:t>, les  llevan </a:t>
            </a:r>
          </a:p>
          <a:p>
            <a:pPr algn="ctr" eaLnBrk="1" hangingPunct="1"/>
            <a:r>
              <a:rPr lang="es-ES_tradnl" altLang="es-ES" sz="1800"/>
              <a:t>el pan sobre la patena </a:t>
            </a:r>
          </a:p>
          <a:p>
            <a:pPr algn="ctr" eaLnBrk="1" hangingPunct="1"/>
            <a:r>
              <a:rPr lang="es-ES_tradnl" altLang="es-ES" sz="1800"/>
              <a:t>y el cáliz. </a:t>
            </a:r>
          </a:p>
          <a:p>
            <a:pPr algn="ctr" eaLnBrk="1" hangingPunct="1"/>
            <a:r>
              <a:rPr lang="es-ES_tradnl" altLang="es-ES" sz="1800"/>
              <a:t>El Obispo, lo pone en manos de cada uno de los ordenados, </a:t>
            </a:r>
          </a:p>
          <a:p>
            <a:pPr algn="ctr" eaLnBrk="1" hangingPunct="1"/>
            <a:r>
              <a:rPr lang="es-ES_tradnl" altLang="es-ES" sz="1800"/>
              <a:t>arrodillados ante él, diciendo: </a:t>
            </a:r>
          </a:p>
          <a:p>
            <a:pPr algn="ctr" eaLnBrk="1" hangingPunct="1"/>
            <a:endParaRPr lang="es-ES" altLang="es-ES" sz="1800"/>
          </a:p>
          <a:p>
            <a:pPr algn="ctr" eaLnBrk="1" hangingPunct="1"/>
            <a:r>
              <a:rPr lang="es-ES_tradnl" altLang="es-ES" sz="1800" b="1"/>
              <a:t>Recibe la ofrenda </a:t>
            </a:r>
          </a:p>
          <a:p>
            <a:pPr algn="ctr" eaLnBrk="1" hangingPunct="1"/>
            <a:r>
              <a:rPr lang="es-ES_tradnl" altLang="es-ES" sz="1800" b="1"/>
              <a:t>del pueblo santo </a:t>
            </a:r>
          </a:p>
          <a:p>
            <a:pPr algn="ctr" eaLnBrk="1" hangingPunct="1"/>
            <a:r>
              <a:rPr lang="es-ES_tradnl" altLang="es-ES" sz="1800" b="1"/>
              <a:t>para presentarla a Dios. </a:t>
            </a:r>
          </a:p>
          <a:p>
            <a:pPr algn="ctr" eaLnBrk="1" hangingPunct="1"/>
            <a:r>
              <a:rPr lang="es-ES_tradnl" altLang="es-ES" sz="1800" b="1"/>
              <a:t>Considera lo que realizas</a:t>
            </a:r>
            <a:br>
              <a:rPr lang="es-ES_tradnl" altLang="es-ES" sz="1800" b="1"/>
            </a:br>
            <a:r>
              <a:rPr lang="es-ES_tradnl" altLang="es-ES" sz="1800" b="1"/>
              <a:t>e imita lo que conmemoras, </a:t>
            </a:r>
          </a:p>
          <a:p>
            <a:pPr algn="ctr" eaLnBrk="1" hangingPunct="1"/>
            <a:r>
              <a:rPr lang="es-ES_tradnl" altLang="es-ES" sz="1800" b="1"/>
              <a:t>y conforma tu vida</a:t>
            </a:r>
            <a:br>
              <a:rPr lang="es-ES_tradnl" altLang="es-ES" sz="1800" b="1"/>
            </a:br>
            <a:r>
              <a:rPr lang="es-ES_tradnl" altLang="es-ES" sz="1800" b="1"/>
              <a:t>con el misterio de la cruz </a:t>
            </a:r>
          </a:p>
          <a:p>
            <a:pPr algn="ctr" eaLnBrk="1" hangingPunct="1"/>
            <a:r>
              <a:rPr lang="es-ES_tradnl" altLang="es-ES" sz="1800" b="1"/>
              <a:t>del Señor. </a:t>
            </a:r>
          </a:p>
          <a:p>
            <a:pPr algn="ctr" eaLnBrk="1" hangingPunct="1"/>
            <a:endParaRPr lang="es-ES_tradnl" altLang="es-ES" sz="2000" b="1"/>
          </a:p>
          <a:p>
            <a:pPr algn="ctr" eaLnBrk="1" hangingPunct="1"/>
            <a:r>
              <a:rPr lang="es-ES_tradnl" altLang="es-ES" sz="1800" b="1"/>
              <a:t>Que os haga pastores verdaderos</a:t>
            </a:r>
            <a:br>
              <a:rPr lang="es-ES_tradnl" altLang="es-ES" sz="1800" b="1"/>
            </a:br>
            <a:r>
              <a:rPr lang="es-ES_tradnl" altLang="es-ES" sz="1800" b="1"/>
              <a:t>que distribuyan la Palabra </a:t>
            </a:r>
          </a:p>
          <a:p>
            <a:pPr algn="ctr" eaLnBrk="1" hangingPunct="1"/>
            <a:r>
              <a:rPr lang="es-ES_tradnl" altLang="es-ES" sz="1800" b="1"/>
              <a:t>de la vida y el Pan vivo,</a:t>
            </a:r>
            <a:br>
              <a:rPr lang="es-ES_tradnl" altLang="es-ES" sz="1800" b="1"/>
            </a:br>
            <a:r>
              <a:rPr lang="es-ES_tradnl" altLang="es-ES" sz="1800" b="1"/>
              <a:t>para que los fieles crezcan en la unidad del Cuerpo de Cristo. </a:t>
            </a:r>
          </a:p>
          <a:p>
            <a:pPr algn="ctr" eaLnBrk="1" hangingPunct="1"/>
            <a:r>
              <a:rPr lang="nb-NO" altLang="es-ES" sz="1800" b="1"/>
              <a:t>R. Amén. </a:t>
            </a:r>
          </a:p>
        </p:txBody>
      </p:sp>
      <p:pic>
        <p:nvPicPr>
          <p:cNvPr id="69635" name="Imagen 1" descr="Diapositiva2.jpg">
            <a:extLst>
              <a:ext uri="{FF2B5EF4-FFF2-40B4-BE49-F238E27FC236}">
                <a16:creationId xmlns:a16="http://schemas.microsoft.com/office/drawing/2014/main" id="{0754DC82-E6FF-5117-6188-6F2D08644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2" t="20006" r="24142" b="26271"/>
          <a:stretch>
            <a:fillRect/>
          </a:stretch>
        </p:blipFill>
        <p:spPr bwMode="auto">
          <a:xfrm>
            <a:off x="742950" y="1576388"/>
            <a:ext cx="2987675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Imagen 2" descr="_12903080-Puesta-de-sol-brillante-sobre-el-campo-de-trigo-Foto-de-archivo.jpg">
            <a:extLst>
              <a:ext uri="{FF2B5EF4-FFF2-40B4-BE49-F238E27FC236}">
                <a16:creationId xmlns:a16="http://schemas.microsoft.com/office/drawing/2014/main" id="{3B5C6806-107E-BE3C-84A0-7DC5FE4D4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382588"/>
            <a:ext cx="7900987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 descr="_formas33-para-consagrar-campoy.psd">
            <a:extLst>
              <a:ext uri="{FF2B5EF4-FFF2-40B4-BE49-F238E27FC236}">
                <a16:creationId xmlns:a16="http://schemas.microsoft.com/office/drawing/2014/main" id="{308C4BC4-F627-2C3A-90C5-191ABE846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2289175"/>
            <a:ext cx="9874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Imagen 1" descr="verde 1.jpg">
            <a:extLst>
              <a:ext uri="{FF2B5EF4-FFF2-40B4-BE49-F238E27FC236}">
                <a16:creationId xmlns:a16="http://schemas.microsoft.com/office/drawing/2014/main" id="{380CD951-EBD3-E709-3B58-7DC0EA0CA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938" name="Rectángulo 1">
            <a:extLst>
              <a:ext uri="{FF2B5EF4-FFF2-40B4-BE49-F238E27FC236}">
                <a16:creationId xmlns:a16="http://schemas.microsoft.com/office/drawing/2014/main" id="{8A4A566E-C48A-4607-91BD-3B96EA313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pic>
        <p:nvPicPr>
          <p:cNvPr id="71683" name="Imagen 1" descr="seminario 001.jpg">
            <a:extLst>
              <a:ext uri="{FF2B5EF4-FFF2-40B4-BE49-F238E27FC236}">
                <a16:creationId xmlns:a16="http://schemas.microsoft.com/office/drawing/2014/main" id="{DD53624C-B1C3-C8C0-30E7-7B21FE4BF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214313"/>
            <a:ext cx="417830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ángulo 2">
            <a:extLst>
              <a:ext uri="{FF2B5EF4-FFF2-40B4-BE49-F238E27FC236}">
                <a16:creationId xmlns:a16="http://schemas.microsoft.com/office/drawing/2014/main" id="{6AEB5B44-BDD6-6D37-BAF3-87B124599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60350"/>
            <a:ext cx="4241800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b="1">
                <a:latin typeface="Apple Chancery" panose="03020702040506060504" pitchFamily="66" charset="-79"/>
              </a:rPr>
              <a:t>¿</a:t>
            </a:r>
            <a:r>
              <a:rPr lang="es-ES_tradnl" altLang="es-ES" b="1">
                <a:latin typeface="Comic Sans MS" panose="030F0902030302020204" pitchFamily="66" charset="0"/>
              </a:rPr>
              <a:t>Cuándo comenzaste </a:t>
            </a:r>
          </a:p>
          <a:p>
            <a:pPr algn="ctr" eaLnBrk="1" hangingPunct="1"/>
            <a:r>
              <a:rPr lang="es-ES_tradnl" altLang="es-ES" b="1">
                <a:latin typeface="Comic Sans MS" panose="030F0902030302020204" pitchFamily="66" charset="0"/>
              </a:rPr>
              <a:t>a sentir la vocación?</a:t>
            </a:r>
          </a:p>
          <a:p>
            <a:pPr eaLnBrk="1" hangingPunct="1"/>
            <a:r>
              <a:rPr lang="es-ES_tradnl" altLang="es-ES" sz="2000">
                <a:latin typeface="Comic Sans MS" panose="030F0902030302020204" pitchFamily="66" charset="0"/>
              </a:rPr>
              <a:t> </a:t>
            </a:r>
            <a:endParaRPr lang="es-ES_tradnl" altLang="es-ES" sz="2000" i="1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 i="1">
                <a:latin typeface="Comic Sans MS" panose="030F0902030302020204" pitchFamily="66" charset="0"/>
              </a:rPr>
              <a:t>Mi vocación la empecé </a:t>
            </a:r>
          </a:p>
          <a:p>
            <a:pPr algn="ctr" eaLnBrk="1" hangingPunct="1"/>
            <a:r>
              <a:rPr lang="es-ES_tradnl" altLang="es-ES" sz="2000" i="1">
                <a:latin typeface="Comic Sans MS" panose="030F0902030302020204" pitchFamily="66" charset="0"/>
              </a:rPr>
              <a:t>a sentir con unos 14 años. </a:t>
            </a:r>
          </a:p>
          <a:p>
            <a:pPr algn="ctr" eaLnBrk="1" hangingPunct="1"/>
            <a:r>
              <a:rPr lang="es-ES_tradnl" altLang="es-ES" sz="2000" i="1">
                <a:latin typeface="Comic Sans MS" panose="030F0902030302020204" pitchFamily="66" charset="0"/>
              </a:rPr>
              <a:t>Fue en una convivencia </a:t>
            </a:r>
          </a:p>
          <a:p>
            <a:pPr algn="ctr" eaLnBrk="1" hangingPunct="1"/>
            <a:r>
              <a:rPr lang="es-ES_tradnl" altLang="es-ES" sz="2000" i="1">
                <a:latin typeface="Comic Sans MS" panose="030F0902030302020204" pitchFamily="66" charset="0"/>
              </a:rPr>
              <a:t>de jóvenes, </a:t>
            </a:r>
          </a:p>
          <a:p>
            <a:pPr algn="ctr" eaLnBrk="1" hangingPunct="1"/>
            <a:r>
              <a:rPr lang="es-ES_tradnl" altLang="es-ES" sz="2000" i="1">
                <a:latin typeface="Comic Sans MS" panose="030F0902030302020204" pitchFamily="66" charset="0"/>
              </a:rPr>
              <a:t>en la que el testimonio </a:t>
            </a:r>
          </a:p>
          <a:p>
            <a:pPr algn="ctr" eaLnBrk="1" hangingPunct="1"/>
            <a:r>
              <a:rPr lang="es-ES_tradnl" altLang="es-ES" sz="2000" i="1">
                <a:latin typeface="Comic Sans MS" panose="030F0902030302020204" pitchFamily="66" charset="0"/>
              </a:rPr>
              <a:t>de un misionero,</a:t>
            </a:r>
          </a:p>
          <a:p>
            <a:pPr algn="ctr" eaLnBrk="1" hangingPunct="1"/>
            <a:r>
              <a:rPr lang="es-ES_tradnl" altLang="es-ES" sz="2000" i="1">
                <a:latin typeface="Comic Sans MS" panose="030F0902030302020204" pitchFamily="66" charset="0"/>
              </a:rPr>
              <a:t> me llamó </a:t>
            </a:r>
          </a:p>
          <a:p>
            <a:pPr algn="ctr" eaLnBrk="1" hangingPunct="1"/>
            <a:r>
              <a:rPr lang="es-ES_tradnl" altLang="es-ES" sz="2000" i="1">
                <a:latin typeface="Comic Sans MS" panose="030F0902030302020204" pitchFamily="66" charset="0"/>
              </a:rPr>
              <a:t>mucho la atención </a:t>
            </a:r>
          </a:p>
          <a:p>
            <a:pPr algn="ctr" eaLnBrk="1" hangingPunct="1"/>
            <a:r>
              <a:rPr lang="es-ES_tradnl" altLang="es-ES" sz="2000" i="1">
                <a:latin typeface="Comic Sans MS" panose="030F0902030302020204" pitchFamily="66" charset="0"/>
              </a:rPr>
              <a:t>y me hizo plantearme </a:t>
            </a:r>
          </a:p>
          <a:p>
            <a:pPr algn="ctr" eaLnBrk="1" hangingPunct="1"/>
            <a:r>
              <a:rPr lang="es-ES_tradnl" altLang="es-ES" sz="2000" i="1">
                <a:latin typeface="Comic Sans MS" panose="030F0902030302020204" pitchFamily="66" charset="0"/>
              </a:rPr>
              <a:t>la llamada al sacerdocio. </a:t>
            </a:r>
          </a:p>
          <a:p>
            <a:pPr algn="ctr" eaLnBrk="1" hangingPunct="1"/>
            <a:r>
              <a:rPr lang="es-ES_tradnl" altLang="es-ES" sz="2000" i="1">
                <a:latin typeface="Comic Sans MS" panose="030F0902030302020204" pitchFamily="66" charset="0"/>
              </a:rPr>
              <a:t>Sentí algo extraño dentro de mí, como cuando uno se enamora, </a:t>
            </a:r>
          </a:p>
          <a:p>
            <a:pPr algn="ctr" eaLnBrk="1" hangingPunct="1"/>
            <a:r>
              <a:rPr lang="es-ES_tradnl" altLang="es-ES" sz="2000" i="1">
                <a:latin typeface="Comic Sans MS" panose="030F0902030302020204" pitchFamily="66" charset="0"/>
              </a:rPr>
              <a:t>ya sólo me rondaba </a:t>
            </a:r>
          </a:p>
          <a:p>
            <a:pPr algn="ctr" eaLnBrk="1" hangingPunct="1"/>
            <a:r>
              <a:rPr lang="es-ES_tradnl" altLang="es-ES" sz="2000" i="1">
                <a:latin typeface="Comic Sans MS" panose="030F0902030302020204" pitchFamily="66" charset="0"/>
              </a:rPr>
              <a:t>por la cabeza el anunciar </a:t>
            </a:r>
          </a:p>
          <a:p>
            <a:pPr algn="ctr" eaLnBrk="1" hangingPunct="1"/>
            <a:r>
              <a:rPr lang="es-ES_tradnl" altLang="es-ES" sz="2000" i="1">
                <a:latin typeface="Comic Sans MS" panose="030F0902030302020204" pitchFamily="66" charset="0"/>
              </a:rPr>
              <a:t>a Cristo,</a:t>
            </a:r>
          </a:p>
          <a:p>
            <a:pPr algn="ctr" eaLnBrk="1" hangingPunct="1"/>
            <a:r>
              <a:rPr lang="es-ES_tradnl" altLang="es-ES" sz="2000" i="1">
                <a:latin typeface="Comic Sans MS" panose="030F0902030302020204" pitchFamily="66" charset="0"/>
              </a:rPr>
              <a:t> siendo sacerdote.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03217C9-D262-08B5-D9DC-1676985DD2AC}"/>
              </a:ext>
            </a:extLst>
          </p:cNvPr>
          <p:cNvSpPr/>
          <p:nvPr/>
        </p:nvSpPr>
        <p:spPr>
          <a:xfrm>
            <a:off x="4844397" y="4076776"/>
            <a:ext cx="4120216" cy="25766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solidFill>
                  <a:srgbClr val="070808"/>
                </a:solidFill>
              </a:rPr>
              <a:t>ENTREVISTA:</a:t>
            </a:r>
          </a:p>
          <a:p>
            <a:pPr algn="ctr">
              <a:defRPr/>
            </a:pPr>
            <a:r>
              <a:rPr lang="es-ES" sz="2000" b="1" dirty="0">
                <a:solidFill>
                  <a:srgbClr val="070808"/>
                </a:solidFill>
              </a:rPr>
              <a:t>Antonio Guerrero Quesada</a:t>
            </a:r>
            <a:endParaRPr lang="es-ES" sz="2000" dirty="0">
              <a:solidFill>
                <a:srgbClr val="070808"/>
              </a:solidFill>
            </a:endParaRPr>
          </a:p>
          <a:p>
            <a:pPr algn="ctr">
              <a:defRPr/>
            </a:pPr>
            <a:r>
              <a:rPr lang="es-ES" sz="1800" dirty="0">
                <a:solidFill>
                  <a:srgbClr val="070808"/>
                </a:solidFill>
              </a:rPr>
              <a:t>Nació en </a:t>
            </a:r>
            <a:r>
              <a:rPr lang="es-ES" sz="1800" dirty="0" err="1">
                <a:solidFill>
                  <a:srgbClr val="070808"/>
                </a:solidFill>
              </a:rPr>
              <a:t>Sabiote</a:t>
            </a:r>
            <a:r>
              <a:rPr lang="es-ES" sz="1800" dirty="0">
                <a:solidFill>
                  <a:srgbClr val="070808"/>
                </a:solidFill>
              </a:rPr>
              <a:t> el 8 junio 1995</a:t>
            </a:r>
            <a:endParaRPr lang="is-IS" sz="1800" dirty="0">
              <a:solidFill>
                <a:srgbClr val="070808"/>
              </a:solidFill>
            </a:endParaRPr>
          </a:p>
          <a:p>
            <a:pPr algn="ctr">
              <a:defRPr/>
            </a:pPr>
            <a:r>
              <a:rPr lang="is-IS" sz="1800" dirty="0">
                <a:solidFill>
                  <a:srgbClr val="070808"/>
                </a:solidFill>
              </a:rPr>
              <a:t>Es hijo de José y Pilar</a:t>
            </a:r>
          </a:p>
          <a:p>
            <a:pPr algn="ctr">
              <a:defRPr/>
            </a:pPr>
            <a:r>
              <a:rPr lang="is-IS" sz="1800" dirty="0">
                <a:solidFill>
                  <a:srgbClr val="070808"/>
                </a:solidFill>
              </a:rPr>
              <a:t>Desde enero ha estado </a:t>
            </a:r>
          </a:p>
          <a:p>
            <a:pPr algn="ctr">
              <a:defRPr/>
            </a:pPr>
            <a:r>
              <a:rPr lang="is-IS" sz="1800" dirty="0">
                <a:solidFill>
                  <a:srgbClr val="070808"/>
                </a:solidFill>
              </a:rPr>
              <a:t>destinado </a:t>
            </a:r>
            <a:r>
              <a:rPr lang="es-ES" sz="1800" dirty="0">
                <a:solidFill>
                  <a:srgbClr val="070808"/>
                </a:solidFill>
              </a:rPr>
              <a:t>c</a:t>
            </a:r>
            <a:r>
              <a:rPr lang="is-IS" sz="1800" dirty="0">
                <a:solidFill>
                  <a:srgbClr val="070808"/>
                </a:solidFill>
              </a:rPr>
              <a:t>omo Diácono</a:t>
            </a:r>
          </a:p>
          <a:p>
            <a:pPr algn="ctr">
              <a:defRPr/>
            </a:pPr>
            <a:r>
              <a:rPr lang="is-IS" sz="1800" dirty="0">
                <a:solidFill>
                  <a:srgbClr val="070808"/>
                </a:solidFill>
              </a:rPr>
              <a:t>en la Parroquia de </a:t>
            </a:r>
          </a:p>
          <a:p>
            <a:pPr algn="ctr">
              <a:defRPr/>
            </a:pPr>
            <a:r>
              <a:rPr lang="is-IS" sz="1800" dirty="0">
                <a:solidFill>
                  <a:srgbClr val="070808"/>
                </a:solidFill>
              </a:rPr>
              <a:t>S. Juan Bautista de Úbeda.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Imagen 1" descr="verde 1.jpg">
            <a:extLst>
              <a:ext uri="{FF2B5EF4-FFF2-40B4-BE49-F238E27FC236}">
                <a16:creationId xmlns:a16="http://schemas.microsoft.com/office/drawing/2014/main" id="{9EC7C693-8CB4-40D8-3EE6-C5C615A24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Rectángulo 1">
            <a:extLst>
              <a:ext uri="{FF2B5EF4-FFF2-40B4-BE49-F238E27FC236}">
                <a16:creationId xmlns:a16="http://schemas.microsoft.com/office/drawing/2014/main" id="{1C4D27E5-1580-D6C6-EC95-7F539174B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pic>
        <p:nvPicPr>
          <p:cNvPr id="72707" name="Imagen 1" descr="DSC_0162.jpg">
            <a:extLst>
              <a:ext uri="{FF2B5EF4-FFF2-40B4-BE49-F238E27FC236}">
                <a16:creationId xmlns:a16="http://schemas.microsoft.com/office/drawing/2014/main" id="{1BAEDD11-815B-DB58-B35E-97941F13B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r="25761"/>
          <a:stretch>
            <a:fillRect/>
          </a:stretch>
        </p:blipFill>
        <p:spPr bwMode="auto">
          <a:xfrm>
            <a:off x="4748213" y="214313"/>
            <a:ext cx="4275137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ctángulo 2">
            <a:extLst>
              <a:ext uri="{FF2B5EF4-FFF2-40B4-BE49-F238E27FC236}">
                <a16:creationId xmlns:a16="http://schemas.microsoft.com/office/drawing/2014/main" id="{1530F75B-1992-5D7A-AB67-CC6BC67F9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407988"/>
            <a:ext cx="3917950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_tradnl" altLang="es-ES" b="1">
                <a:latin typeface="Apple Chancery" panose="03020702040506060504" pitchFamily="66" charset="-79"/>
              </a:rPr>
              <a:t>¿</a:t>
            </a:r>
            <a:r>
              <a:rPr lang="es-ES_tradnl" altLang="es-ES" sz="2000" b="1">
                <a:latin typeface="Comic Sans MS" panose="030F0902030302020204" pitchFamily="66" charset="0"/>
              </a:rPr>
              <a:t>En qué ha consistido </a:t>
            </a:r>
          </a:p>
          <a:p>
            <a:pPr eaLnBrk="1" hangingPunct="1"/>
            <a:r>
              <a:rPr lang="es-ES_tradnl" altLang="es-ES" sz="2000" b="1">
                <a:latin typeface="Comic Sans MS" panose="030F0902030302020204" pitchFamily="66" charset="0"/>
              </a:rPr>
              <a:t>tu vida de Seminario?</a:t>
            </a:r>
          </a:p>
          <a:p>
            <a:pPr eaLnBrk="1" hangingPunct="1"/>
            <a:r>
              <a:rPr lang="es-ES_tradnl" altLang="es-ES" sz="2000" b="1">
                <a:latin typeface="Comic Sans MS" panose="030F0902030302020204" pitchFamily="66" charset="0"/>
              </a:rPr>
              <a:t> </a:t>
            </a:r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Mi etapa de Seminario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ha sido unos años llenos de formación, estudio y oración. 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Nuestra estancia allí está planteada, para que nuestra propia vida, se vaya configurando poco a poco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con Cristo Buen Pastor..</a:t>
            </a:r>
          </a:p>
        </p:txBody>
      </p:sp>
      <p:sp>
        <p:nvSpPr>
          <p:cNvPr id="72709" name="CuadroTexto 3">
            <a:extLst>
              <a:ext uri="{FF2B5EF4-FFF2-40B4-BE49-F238E27FC236}">
                <a16:creationId xmlns:a16="http://schemas.microsoft.com/office/drawing/2014/main" id="{4824EEF0-D992-8FC9-4A2F-1780BE208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4783138"/>
            <a:ext cx="85836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Allí vivimos, estudiamos y rezamos todos en comunidad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con una rutina reglada, para que descubramos la importancia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 la comunidad y la fraternidad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aprendamos, con la ayuda de los formadores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a desarrollar nuestro futuro ministerio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con la ayuda de Dios y los demás</a:t>
            </a:r>
            <a:endParaRPr lang="es-ES" altLang="es-ES" sz="200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Imagen 1" descr="verde 1.jpg">
            <a:extLst>
              <a:ext uri="{FF2B5EF4-FFF2-40B4-BE49-F238E27FC236}">
                <a16:creationId xmlns:a16="http://schemas.microsoft.com/office/drawing/2014/main" id="{A4828187-AB98-E9E0-D2C8-F12B5DD2E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Rectángulo 1">
            <a:extLst>
              <a:ext uri="{FF2B5EF4-FFF2-40B4-BE49-F238E27FC236}">
                <a16:creationId xmlns:a16="http://schemas.microsoft.com/office/drawing/2014/main" id="{AB894451-1278-5AE7-C3C6-CAC98DDD5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pic>
        <p:nvPicPr>
          <p:cNvPr id="73731" name="Imagen 2" descr="2018-bis.jpg">
            <a:extLst>
              <a:ext uri="{FF2B5EF4-FFF2-40B4-BE49-F238E27FC236}">
                <a16:creationId xmlns:a16="http://schemas.microsoft.com/office/drawing/2014/main" id="{8882E407-D9B9-4B01-DD25-3B710FAC0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37077"/>
          <a:stretch>
            <a:fillRect/>
          </a:stretch>
        </p:blipFill>
        <p:spPr bwMode="auto">
          <a:xfrm>
            <a:off x="4645025" y="260350"/>
            <a:ext cx="4319588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ctángulo 1">
            <a:extLst>
              <a:ext uri="{FF2B5EF4-FFF2-40B4-BE49-F238E27FC236}">
                <a16:creationId xmlns:a16="http://schemas.microsoft.com/office/drawing/2014/main" id="{03D4384F-3B3B-6E05-95D4-95FC3C752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60350"/>
            <a:ext cx="4273550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b="1">
                <a:latin typeface="Apple Chancery" panose="03020702040506060504" pitchFamily="66" charset="-79"/>
              </a:rPr>
              <a:t>¿</a:t>
            </a:r>
            <a:r>
              <a:rPr lang="es-ES_tradnl" altLang="es-ES" b="1">
                <a:latin typeface="Comic Sans MS" panose="030F0902030302020204" pitchFamily="66" charset="0"/>
              </a:rPr>
              <a:t>Qué es lo que más </a:t>
            </a:r>
          </a:p>
          <a:p>
            <a:pPr algn="ctr" eaLnBrk="1" hangingPunct="1"/>
            <a:r>
              <a:rPr lang="es-ES_tradnl" altLang="es-ES" b="1">
                <a:latin typeface="Comic Sans MS" panose="030F0902030302020204" pitchFamily="66" charset="0"/>
              </a:rPr>
              <a:t>te preocupa, </a:t>
            </a:r>
          </a:p>
          <a:p>
            <a:pPr algn="ctr" eaLnBrk="1" hangingPunct="1"/>
            <a:r>
              <a:rPr lang="es-ES_tradnl" altLang="es-ES" b="1">
                <a:latin typeface="Comic Sans MS" panose="030F0902030302020204" pitchFamily="66" charset="0"/>
              </a:rPr>
              <a:t>de cara a tu futuro </a:t>
            </a:r>
          </a:p>
          <a:p>
            <a:pPr algn="ctr" eaLnBrk="1" hangingPunct="1"/>
            <a:r>
              <a:rPr lang="es-ES_tradnl" altLang="es-ES" b="1">
                <a:latin typeface="Comic Sans MS" panose="030F0902030302020204" pitchFamily="66" charset="0"/>
              </a:rPr>
              <a:t>como sacerdote?</a:t>
            </a:r>
          </a:p>
          <a:p>
            <a:pPr eaLnBrk="1" hangingPunct="1"/>
            <a:r>
              <a:rPr lang="es-ES_tradnl" altLang="es-ES" sz="2000">
                <a:latin typeface="Comic Sans MS" panose="030F0902030302020204" pitchFamily="66" charset="0"/>
              </a:rPr>
              <a:t> 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Me preocupa no hacer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lo que Dios quiere de mí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en cada momento,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lo que él me va marcando. 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Me preocupa también mucho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el futuro de la Iglesia y de las comunidades parroquiales. Aunque esas preocupaciones están en manos del Señor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confío en que se haga su voluntad y Él sea mi ayuda, sustento y valentía en mi ministerio sacerdotal.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6BADFF4-CBA0-58DB-CD27-9892FA1AE0FD}"/>
              </a:ext>
            </a:extLst>
          </p:cNvPr>
          <p:cNvSpPr txBox="1"/>
          <p:nvPr/>
        </p:nvSpPr>
        <p:spPr>
          <a:xfrm>
            <a:off x="4645025" y="5310188"/>
            <a:ext cx="4319588" cy="1200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s-ES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" altLang="es-ES">
                <a:latin typeface="Comic Sans MS" panose="030F0902030302020204" pitchFamily="66" charset="0"/>
              </a:rPr>
              <a:t>Francisco Javier, Antonio </a:t>
            </a:r>
          </a:p>
          <a:p>
            <a:pPr algn="ctr" eaLnBrk="1" hangingPunct="1"/>
            <a:r>
              <a:rPr lang="es-ES" altLang="es-ES">
                <a:latin typeface="Comic Sans MS" panose="030F0902030302020204" pitchFamily="66" charset="0"/>
              </a:rPr>
              <a:t>y Jesús, con el Papa</a:t>
            </a:r>
          </a:p>
        </p:txBody>
      </p:sp>
    </p:spTree>
  </p:cSld>
  <p:clrMapOvr>
    <a:masterClrMapping/>
  </p:clrMapOvr>
  <p:transition spd="med"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Imagen 1" descr="verde 1.jpg">
            <a:extLst>
              <a:ext uri="{FF2B5EF4-FFF2-40B4-BE49-F238E27FC236}">
                <a16:creationId xmlns:a16="http://schemas.microsoft.com/office/drawing/2014/main" id="{8DFB53F6-B8C4-095D-4969-179708AC5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884396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Rectángulo 1">
            <a:extLst>
              <a:ext uri="{FF2B5EF4-FFF2-40B4-BE49-F238E27FC236}">
                <a16:creationId xmlns:a16="http://schemas.microsoft.com/office/drawing/2014/main" id="{FA01AD4F-DC7C-A550-81B8-A5C2A927F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0350"/>
            <a:ext cx="4392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es-ES_tradnl" altLang="es-ES" sz="2000"/>
            </a:br>
            <a:endParaRPr lang="es-ES" altLang="es-ES" sz="2000"/>
          </a:p>
        </p:txBody>
      </p:sp>
      <p:pic>
        <p:nvPicPr>
          <p:cNvPr id="74755" name="Imagen 1" descr="Anto 313.jpg">
            <a:extLst>
              <a:ext uri="{FF2B5EF4-FFF2-40B4-BE49-F238E27FC236}">
                <a16:creationId xmlns:a16="http://schemas.microsoft.com/office/drawing/2014/main" id="{FFFC9BA4-9F33-C9C5-A1E1-291369826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3" r="14275"/>
          <a:stretch>
            <a:fillRect/>
          </a:stretch>
        </p:blipFill>
        <p:spPr bwMode="auto">
          <a:xfrm>
            <a:off x="4044950" y="260350"/>
            <a:ext cx="4919663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ángulo 2">
            <a:extLst>
              <a:ext uri="{FF2B5EF4-FFF2-40B4-BE49-F238E27FC236}">
                <a16:creationId xmlns:a16="http://schemas.microsoft.com/office/drawing/2014/main" id="{BDDD257E-B486-9052-8F5A-C852E59C4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3" y="260350"/>
            <a:ext cx="36068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b="1">
                <a:latin typeface="Apple Chancery" panose="03020702040506060504" pitchFamily="66" charset="-79"/>
              </a:rPr>
              <a:t>¿</a:t>
            </a:r>
            <a:r>
              <a:rPr lang="es-ES_tradnl" altLang="es-ES" b="1">
                <a:latin typeface="Comic Sans MS" panose="030F0902030302020204" pitchFamily="66" charset="0"/>
              </a:rPr>
              <a:t>Cuál es tu mayor ilusión?</a:t>
            </a:r>
          </a:p>
          <a:p>
            <a:pPr eaLnBrk="1" hangingPunct="1"/>
            <a:endParaRPr lang="es-ES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Ahora mismo,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mi mayor ilusión,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es ordenarme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y empezar mi vida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como cura en donde el Sr. Obispo me mande. </a:t>
            </a:r>
          </a:p>
          <a:p>
            <a:pPr algn="ctr" eaLnBrk="1" hangingPunct="1"/>
            <a:endParaRPr lang="es-ES_tradnl" altLang="es-ES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No hay mayor ilusión que empezar de ese modo a caminar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con Cristo, </a:t>
            </a:r>
          </a:p>
          <a:p>
            <a:pPr algn="ctr" eaLnBrk="1" hangingPunct="1"/>
            <a:r>
              <a:rPr lang="es-ES_tradnl" altLang="es-ES">
                <a:latin typeface="Comic Sans MS" panose="030F0902030302020204" pitchFamily="66" charset="0"/>
              </a:rPr>
              <a:t>a unos pocos días de mi ordenación presbiteral.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5DB9C17-1998-2F6D-3AF4-EEAD809447A3}"/>
              </a:ext>
            </a:extLst>
          </p:cNvPr>
          <p:cNvSpPr/>
          <p:nvPr/>
        </p:nvSpPr>
        <p:spPr>
          <a:xfrm>
            <a:off x="4044950" y="4975226"/>
            <a:ext cx="4919663" cy="16938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s-IS" sz="2000" dirty="0">
                <a:solidFill>
                  <a:srgbClr val="070808"/>
                </a:solidFill>
              </a:rPr>
              <a:t>Ordenado Sacerdote el 27 junio 2020 en la Catedral de Jaén, juntamente con sus compañeros </a:t>
            </a:r>
          </a:p>
          <a:p>
            <a:pPr algn="ctr">
              <a:defRPr/>
            </a:pPr>
            <a:r>
              <a:rPr lang="is-IS" sz="2000" dirty="0">
                <a:solidFill>
                  <a:srgbClr val="070808"/>
                </a:solidFill>
              </a:rPr>
              <a:t>Francisco Javier y Jesús.</a:t>
            </a:r>
          </a:p>
        </p:txBody>
      </p:sp>
    </p:spTree>
  </p:cSld>
  <p:clrMapOvr>
    <a:masterClrMapping/>
  </p:clrMapOvr>
  <p:transition spd="med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agen 2">
            <a:extLst>
              <a:ext uri="{FF2B5EF4-FFF2-40B4-BE49-F238E27FC236}">
                <a16:creationId xmlns:a16="http://schemas.microsoft.com/office/drawing/2014/main" id="{934EEC1F-CF72-2BF1-0ED7-153E2B2FD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ángulo 2">
            <a:extLst>
              <a:ext uri="{FF2B5EF4-FFF2-40B4-BE49-F238E27FC236}">
                <a16:creationId xmlns:a16="http://schemas.microsoft.com/office/drawing/2014/main" id="{79B8E979-69DE-06EC-519E-6C26C01F9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56565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1800"/>
              <a:t> </a:t>
            </a:r>
            <a:r>
              <a:rPr lang="es-ES_tradnl" altLang="es-ES" sz="1800">
                <a:latin typeface="Comic Sans MS" panose="030F0902030302020204" pitchFamily="66" charset="0"/>
              </a:rPr>
              <a:t>El </a:t>
            </a:r>
            <a:r>
              <a:rPr lang="es-ES_tradnl" altLang="es-ES" sz="1800" u="sng">
                <a:latin typeface="Comic Sans MS" panose="030F0902030302020204" pitchFamily="66" charset="0"/>
              </a:rPr>
              <a:t>Bautismo,</a:t>
            </a:r>
            <a:r>
              <a:rPr lang="es-ES_tradnl" altLang="es-ES" sz="1800">
                <a:latin typeface="Comic Sans MS" panose="030F0902030302020204" pitchFamily="66" charset="0"/>
              </a:rPr>
              <a:t> vincula a Cristo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e incorpora al individuo a la experiencia de fe de la Iglesia. </a:t>
            </a:r>
          </a:p>
          <a:p>
            <a:pPr algn="ctr" eaLnBrk="1" hangingPunct="1"/>
            <a:endParaRPr lang="es-ES_tradnl" altLang="es-ES" sz="18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La </a:t>
            </a:r>
            <a:r>
              <a:rPr lang="es-ES_tradnl" altLang="es-ES" sz="1800" u="sng">
                <a:latin typeface="Comic Sans MS" panose="030F0902030302020204" pitchFamily="66" charset="0"/>
              </a:rPr>
              <a:t>Confirmación,</a:t>
            </a:r>
            <a:r>
              <a:rPr lang="es-ES_tradnl" altLang="es-ES" sz="1800">
                <a:latin typeface="Comic Sans MS" panose="030F0902030302020204" pitchFamily="66" charset="0"/>
              </a:rPr>
              <a:t> nos concede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el Espíritu Santo y fortalece esa unión. </a:t>
            </a:r>
          </a:p>
          <a:p>
            <a:pPr algn="ctr" eaLnBrk="1" hangingPunct="1"/>
            <a:endParaRPr lang="es-ES_tradnl" altLang="es-ES" sz="18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La </a:t>
            </a:r>
            <a:r>
              <a:rPr lang="es-ES_tradnl" altLang="es-ES" sz="1800" u="sng">
                <a:latin typeface="Comic Sans MS" panose="030F0902030302020204" pitchFamily="66" charset="0"/>
              </a:rPr>
              <a:t>Eucaristía,</a:t>
            </a:r>
            <a:r>
              <a:rPr lang="es-ES_tradnl" altLang="es-ES" sz="1800">
                <a:latin typeface="Comic Sans MS" panose="030F0902030302020204" pitchFamily="66" charset="0"/>
              </a:rPr>
              <a:t> nos identifica más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con Jesús, alimentándonos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con su Palabra y con su Cuerpo. </a:t>
            </a:r>
          </a:p>
          <a:p>
            <a:pPr algn="ctr" eaLnBrk="1" hangingPunct="1"/>
            <a:endParaRPr lang="es-ES_tradnl" altLang="es-ES" sz="18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La </a:t>
            </a:r>
            <a:r>
              <a:rPr lang="es-ES_tradnl" altLang="es-ES" sz="1800" u="sng">
                <a:latin typeface="Comic Sans MS" panose="030F0902030302020204" pitchFamily="66" charset="0"/>
              </a:rPr>
              <a:t>Penitencia,</a:t>
            </a:r>
            <a:r>
              <a:rPr lang="es-ES_tradnl" altLang="es-ES" sz="1800">
                <a:latin typeface="Comic Sans MS" panose="030F0902030302020204" pitchFamily="66" charset="0"/>
              </a:rPr>
              <a:t> nos reconcilia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con Cristo y con la Iglesia.</a:t>
            </a:r>
          </a:p>
          <a:p>
            <a:pPr algn="ctr" eaLnBrk="1" hangingPunct="1"/>
            <a:endParaRPr lang="es-ES_tradnl" altLang="es-ES" sz="18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En  la </a:t>
            </a:r>
            <a:r>
              <a:rPr lang="es-ES_tradnl" altLang="es-ES" sz="1800" u="sng">
                <a:latin typeface="Comic Sans MS" panose="030F0902030302020204" pitchFamily="66" charset="0"/>
              </a:rPr>
              <a:t>Unción de los Enfermos</a:t>
            </a:r>
            <a:r>
              <a:rPr lang="es-ES_tradnl" altLang="es-ES" sz="1800">
                <a:latin typeface="Comic Sans MS" panose="030F0902030302020204" pitchFamily="66" charset="0"/>
              </a:rPr>
              <a:t> es Cristo quien cura, fortalece y consuela. </a:t>
            </a:r>
          </a:p>
          <a:p>
            <a:pPr algn="ctr" eaLnBrk="1" hangingPunct="1"/>
            <a:endParaRPr lang="es-ES_tradnl" altLang="es-ES" sz="18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En el </a:t>
            </a:r>
            <a:r>
              <a:rPr lang="es-ES_tradnl" altLang="es-ES" sz="1800" u="sng">
                <a:latin typeface="Comic Sans MS" panose="030F0902030302020204" pitchFamily="66" charset="0"/>
              </a:rPr>
              <a:t>Matrimonio</a:t>
            </a:r>
            <a:r>
              <a:rPr lang="es-ES_tradnl" altLang="es-ES" sz="1800">
                <a:latin typeface="Comic Sans MS" panose="030F0902030302020204" pitchFamily="66" charset="0"/>
              </a:rPr>
              <a:t> el amor de Cristo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se hace presente en el compromiso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de amor total y fiel  de los esposos. </a:t>
            </a:r>
          </a:p>
          <a:p>
            <a:pPr algn="ctr" eaLnBrk="1" hangingPunct="1"/>
            <a:endParaRPr lang="es-ES_tradnl" altLang="es-ES" sz="18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El </a:t>
            </a:r>
            <a:r>
              <a:rPr lang="es-ES_tradnl" altLang="es-ES" sz="1800" u="sng">
                <a:latin typeface="Comic Sans MS" panose="030F0902030302020204" pitchFamily="66" charset="0"/>
              </a:rPr>
              <a:t>Orden</a:t>
            </a:r>
            <a:r>
              <a:rPr lang="es-ES_tradnl" altLang="es-ES" sz="1800">
                <a:latin typeface="Comic Sans MS" panose="030F0902030302020204" pitchFamily="66" charset="0"/>
              </a:rPr>
              <a:t> Sacerdotal, capacita básicamente para perdonar pecados y celebrar la Misa en nombre de Jesús.</a:t>
            </a:r>
          </a:p>
        </p:txBody>
      </p:sp>
      <p:sp>
        <p:nvSpPr>
          <p:cNvPr id="20483" name="CuadroTexto 1">
            <a:extLst>
              <a:ext uri="{FF2B5EF4-FFF2-40B4-BE49-F238E27FC236}">
                <a16:creationId xmlns:a16="http://schemas.microsoft.com/office/drawing/2014/main" id="{ACF5156F-8587-9E55-1D4E-FA979CF1C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5500688"/>
            <a:ext cx="457835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¿</a:t>
            </a:r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QUÉ ES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LO ESPECÍFICO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DE CADA SACRAMENTO?</a:t>
            </a:r>
          </a:p>
        </p:txBody>
      </p:sp>
      <p:pic>
        <p:nvPicPr>
          <p:cNvPr id="20484" name="Imagen 5" descr="RELIGIÓN 66.jpg">
            <a:extLst>
              <a:ext uri="{FF2B5EF4-FFF2-40B4-BE49-F238E27FC236}">
                <a16:creationId xmlns:a16="http://schemas.microsoft.com/office/drawing/2014/main" id="{5888D630-744D-FF57-FA11-8EF9B7A68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1739900"/>
            <a:ext cx="3549650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Imagen 2">
            <a:extLst>
              <a:ext uri="{FF2B5EF4-FFF2-40B4-BE49-F238E27FC236}">
                <a16:creationId xmlns:a16="http://schemas.microsoft.com/office/drawing/2014/main" id="{554AF42B-A67E-BF93-6F37-EB517A544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666750"/>
            <a:ext cx="7720013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Imagen 1" descr="_12903080-Puesta-de-sol-brillante-sobre-el-campo-de-trigo-Foto-de-archivo.jpg">
            <a:extLst>
              <a:ext uri="{FF2B5EF4-FFF2-40B4-BE49-F238E27FC236}">
                <a16:creationId xmlns:a16="http://schemas.microsoft.com/office/drawing/2014/main" id="{93C28D23-8CAA-2CDE-BA44-275F83A56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704850"/>
            <a:ext cx="5441950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CuadroTexto 1">
            <a:extLst>
              <a:ext uri="{FF2B5EF4-FFF2-40B4-BE49-F238E27FC236}">
                <a16:creationId xmlns:a16="http://schemas.microsoft.com/office/drawing/2014/main" id="{9985697F-B267-7598-F519-14278319D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175" y="2741613"/>
            <a:ext cx="1060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sz="4000">
                <a:solidFill>
                  <a:srgbClr val="FF6600"/>
                </a:solidFill>
                <a:latin typeface="Lucida Calligraphy" panose="03010101010101010101" pitchFamily="66" charset="77"/>
              </a:rPr>
              <a:t>fin</a:t>
            </a:r>
          </a:p>
        </p:txBody>
      </p:sp>
      <p:sp>
        <p:nvSpPr>
          <p:cNvPr id="77827" name="CuadroTexto 2">
            <a:extLst>
              <a:ext uri="{FF2B5EF4-FFF2-40B4-BE49-F238E27FC236}">
                <a16:creationId xmlns:a16="http://schemas.microsoft.com/office/drawing/2014/main" id="{BE81506E-4BEA-D72B-2026-C02234285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6900" y="4791075"/>
            <a:ext cx="100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dirty="0" err="1">
                <a:solidFill>
                  <a:srgbClr val="C00000"/>
                </a:solidFill>
                <a:highlight>
                  <a:srgbClr val="FFFF00"/>
                </a:highlight>
              </a:rPr>
              <a:t>efm</a:t>
            </a:r>
            <a:endParaRPr lang="es-ES" altLang="es-ES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77828" name="CuadroTexto 1">
            <a:extLst>
              <a:ext uri="{FF2B5EF4-FFF2-40B4-BE49-F238E27FC236}">
                <a16:creationId xmlns:a16="http://schemas.microsoft.com/office/drawing/2014/main" id="{D24717E7-E6E8-DABA-6117-FDD01C714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6146800"/>
            <a:ext cx="5441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dirty="0" err="1"/>
              <a:t>ubedaiglesiadigital.es</a:t>
            </a:r>
            <a:r>
              <a:rPr lang="es-ES" altLang="es-ES" dirty="0"/>
              <a:t>       </a:t>
            </a:r>
          </a:p>
        </p:txBody>
      </p:sp>
    </p:spTree>
  </p:cSld>
  <p:clrMapOvr>
    <a:masterClrMapping/>
  </p:clrMapOvr>
  <p:transition spd="slow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agen 2">
            <a:extLst>
              <a:ext uri="{FF2B5EF4-FFF2-40B4-BE49-F238E27FC236}">
                <a16:creationId xmlns:a16="http://schemas.microsoft.com/office/drawing/2014/main" id="{1C7FE4B6-274C-6BE9-7286-C92375A63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9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ángulo 2">
            <a:extLst>
              <a:ext uri="{FF2B5EF4-FFF2-40B4-BE49-F238E27FC236}">
                <a16:creationId xmlns:a16="http://schemas.microsoft.com/office/drawing/2014/main" id="{56AE8978-93A5-612F-0411-98F0A913B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8" y="150813"/>
            <a:ext cx="41275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_tradnl" altLang="es-ES" sz="1800"/>
              <a:t> 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Los sacerdotes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 la Antigua Alianza,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consideraban su tarea,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como una  mediación 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entre Dios y su pueblo,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ejercían sobre todo su oficio en el templo de Jerusalén, sacrificando los animales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cumpliendo con los ritos.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Desde esta perspectiva Jesús,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no fue sacerdote.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Sin embargo, cuando la primera comunidad comienza a reflexionar, sobre el sentido profundo de la vida y muerte de Jesús, se atreven a presentarlo como Sacerdote,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pero de una Nueva Alianza.</a:t>
            </a:r>
          </a:p>
        </p:txBody>
      </p:sp>
      <p:sp>
        <p:nvSpPr>
          <p:cNvPr id="21507" name="CuadroTexto 1">
            <a:extLst>
              <a:ext uri="{FF2B5EF4-FFF2-40B4-BE49-F238E27FC236}">
                <a16:creationId xmlns:a16="http://schemas.microsoft.com/office/drawing/2014/main" id="{867D3CD6-80FB-C8EE-316C-2C9F21670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5441950"/>
            <a:ext cx="45783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¿QUÉ DIFERENCIA </a:t>
            </a:r>
          </a:p>
          <a:p>
            <a:pPr algn="ctr" eaLnBrk="1" hangingPunct="1"/>
            <a:r>
              <a:rPr lang="es-ES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AL SACERDOCIO</a:t>
            </a:r>
          </a:p>
          <a:p>
            <a:pPr algn="ctr" eaLnBrk="1" hangingPunct="1"/>
            <a:r>
              <a:rPr lang="es-ES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CRISTIANO DEL JUDIO?</a:t>
            </a:r>
          </a:p>
        </p:txBody>
      </p:sp>
      <p:pic>
        <p:nvPicPr>
          <p:cNvPr id="21508" name="Imagen 1" descr="ISRAEL 5.jpg">
            <a:extLst>
              <a:ext uri="{FF2B5EF4-FFF2-40B4-BE49-F238E27FC236}">
                <a16:creationId xmlns:a16="http://schemas.microsoft.com/office/drawing/2014/main" id="{86106BEE-CAC4-180B-DC40-2D1A484DD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-285" r="2428" b="31624"/>
          <a:stretch>
            <a:fillRect/>
          </a:stretch>
        </p:blipFill>
        <p:spPr bwMode="auto">
          <a:xfrm>
            <a:off x="5392738" y="1520825"/>
            <a:ext cx="2900362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n 2">
            <a:extLst>
              <a:ext uri="{FF2B5EF4-FFF2-40B4-BE49-F238E27FC236}">
                <a16:creationId xmlns:a16="http://schemas.microsoft.com/office/drawing/2014/main" id="{1CAC9C42-5DAF-5E33-15D2-3A0D7B89C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8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ángulo 2">
            <a:extLst>
              <a:ext uri="{FF2B5EF4-FFF2-40B4-BE49-F238E27FC236}">
                <a16:creationId xmlns:a16="http://schemas.microsoft.com/office/drawing/2014/main" id="{D6340A80-E16B-84A4-2C0B-953EB88B2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3" y="200025"/>
            <a:ext cx="38481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Jesús no ofrece a Dios,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animales y ritos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haciendo de intermediario,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sino que se ofrece a sí mismo, como sacrificio y ofrenda, cumpliendo en todo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la voluntad del Padre. </a:t>
            </a:r>
          </a:p>
          <a:p>
            <a:pPr algn="ctr" eaLnBrk="1" hangingPunct="1"/>
            <a:endParaRPr lang="es-ES_tradnl" altLang="es-ES" sz="18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El Sacerdote de la Nueva Alianza se convierte en oferente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y víctima a la vez. </a:t>
            </a:r>
          </a:p>
          <a:p>
            <a:pPr algn="ctr" eaLnBrk="1" hangingPunct="1"/>
            <a:endParaRPr lang="es-ES_tradnl" altLang="es-ES" sz="18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Jesús, con su entrega total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trae la salvación y se convierte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en el único mediador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entre Dios y los hombres.</a:t>
            </a:r>
          </a:p>
          <a:p>
            <a:pPr algn="ctr" eaLnBrk="1" hangingPunct="1"/>
            <a:endParaRPr lang="es-ES_tradnl" altLang="es-ES" sz="18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Él nos salva mediante: </a:t>
            </a:r>
          </a:p>
          <a:p>
            <a:pPr algn="ctr" eaLnBrk="1" hangingPunct="1"/>
            <a:r>
              <a:rPr lang="es-ES_tradnl" altLang="es-ES" sz="1800" u="sng">
                <a:latin typeface="Comic Sans MS" panose="030F0902030302020204" pitchFamily="66" charset="0"/>
              </a:rPr>
              <a:t>La Palabra</a:t>
            </a:r>
            <a:r>
              <a:rPr lang="es-ES_tradnl" altLang="es-ES" sz="1800">
                <a:latin typeface="Comic Sans MS" panose="030F0902030302020204" pitchFamily="66" charset="0"/>
              </a:rPr>
              <a:t>: Misión Profética.</a:t>
            </a:r>
          </a:p>
          <a:p>
            <a:pPr algn="ctr" eaLnBrk="1" hangingPunct="1"/>
            <a:r>
              <a:rPr lang="es-ES_tradnl" altLang="es-ES" sz="1800" u="sng">
                <a:latin typeface="Comic Sans MS" panose="030F0902030302020204" pitchFamily="66" charset="0"/>
              </a:rPr>
              <a:t>El Servicio</a:t>
            </a:r>
            <a:r>
              <a:rPr lang="es-ES_tradnl" altLang="es-ES" sz="1800">
                <a:latin typeface="Comic Sans MS" panose="030F0902030302020204" pitchFamily="66" charset="0"/>
              </a:rPr>
              <a:t>: Reinar es servir.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Como </a:t>
            </a:r>
            <a:r>
              <a:rPr lang="es-ES_tradnl" altLang="es-ES" sz="1800" u="sng">
                <a:latin typeface="Comic Sans MS" panose="030F0902030302020204" pitchFamily="66" charset="0"/>
              </a:rPr>
              <a:t>Sacerdote:</a:t>
            </a:r>
            <a:r>
              <a:rPr lang="es-ES_tradnl" altLang="es-ES" sz="1800">
                <a:latin typeface="Comic Sans MS" panose="030F0902030302020204" pitchFamily="66" charset="0"/>
              </a:rPr>
              <a:t> 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Ofreciendo su vida al Padre</a:t>
            </a:r>
          </a:p>
          <a:p>
            <a:pPr algn="ctr" eaLnBrk="1" hangingPunct="1"/>
            <a:r>
              <a:rPr lang="es-ES_tradnl" altLang="es-ES" sz="1800">
                <a:latin typeface="Comic Sans MS" panose="030F0902030302020204" pitchFamily="66" charset="0"/>
              </a:rPr>
              <a:t>en favor de todos los hombres. </a:t>
            </a:r>
          </a:p>
        </p:txBody>
      </p:sp>
      <p:sp>
        <p:nvSpPr>
          <p:cNvPr id="22531" name="CuadroTexto 1">
            <a:extLst>
              <a:ext uri="{FF2B5EF4-FFF2-40B4-BE49-F238E27FC236}">
                <a16:creationId xmlns:a16="http://schemas.microsoft.com/office/drawing/2014/main" id="{8794DB7D-6E9D-E781-9881-ABBDC212F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5529263"/>
            <a:ext cx="4578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¿EN QUÉ </a:t>
            </a:r>
          </a:p>
          <a:p>
            <a:pPr algn="ctr" eaLnBrk="1" hangingPunct="1"/>
            <a:r>
              <a:rPr lang="es-ES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CONSISTE </a:t>
            </a:r>
          </a:p>
          <a:p>
            <a:pPr algn="ctr" eaLnBrk="1" hangingPunct="1"/>
            <a:r>
              <a:rPr lang="es-ES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LA NUEVA ALIANZA?</a:t>
            </a:r>
          </a:p>
        </p:txBody>
      </p:sp>
      <p:pic>
        <p:nvPicPr>
          <p:cNvPr id="22532" name="Imagen 1" descr="_eucaristia-pan-de-vida copia.jpg">
            <a:extLst>
              <a:ext uri="{FF2B5EF4-FFF2-40B4-BE49-F238E27FC236}">
                <a16:creationId xmlns:a16="http://schemas.microsoft.com/office/drawing/2014/main" id="{BB5F3770-33A6-BB8E-8B25-B51E08CFB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1458913"/>
            <a:ext cx="321627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n 2">
            <a:extLst>
              <a:ext uri="{FF2B5EF4-FFF2-40B4-BE49-F238E27FC236}">
                <a16:creationId xmlns:a16="http://schemas.microsoft.com/office/drawing/2014/main" id="{1CA9447F-D848-A028-6D69-0F67A78C2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8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ángulo 2">
            <a:extLst>
              <a:ext uri="{FF2B5EF4-FFF2-40B4-BE49-F238E27FC236}">
                <a16:creationId xmlns:a16="http://schemas.microsoft.com/office/drawing/2014/main" id="{E49C6795-A87F-ACE9-8ED9-0FD33B9D8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350838"/>
            <a:ext cx="406558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2000"/>
              <a:t> </a:t>
            </a:r>
            <a:r>
              <a:rPr lang="es-ES_tradnl" altLang="es-ES" sz="2000">
                <a:latin typeface="Comic Sans MS" panose="030F0902030302020204" pitchFamily="66" charset="0"/>
              </a:rPr>
              <a:t>Todos por el Bautismo,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estamos llamados a participar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en esta triple misión: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El testimonio de la Palabra: Anunciando el Evangelio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El testimonio del Servicio: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Sin amor alegre y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desinteresado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no hay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vida cristiana.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Y también como sacerdotes: Ofreciendo nuestra vida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como Jesús.</a:t>
            </a:r>
          </a:p>
          <a:p>
            <a:pPr algn="ctr" eaLnBrk="1" hangingPunct="1"/>
            <a:endParaRPr lang="es-ES_tradnl" altLang="es-ES" sz="200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Esto es lo que llamamos, sacerdocio común </a:t>
            </a:r>
          </a:p>
          <a:p>
            <a:pPr algn="ctr" eaLnBrk="1" hangingPunct="1"/>
            <a:r>
              <a:rPr lang="es-ES_tradnl" altLang="es-ES" sz="2000">
                <a:latin typeface="Comic Sans MS" panose="030F0902030302020204" pitchFamily="66" charset="0"/>
              </a:rPr>
              <a:t>de los fieles.</a:t>
            </a:r>
          </a:p>
        </p:txBody>
      </p:sp>
      <p:sp>
        <p:nvSpPr>
          <p:cNvPr id="23555" name="Rectángulo 1">
            <a:extLst>
              <a:ext uri="{FF2B5EF4-FFF2-40B4-BE49-F238E27FC236}">
                <a16:creationId xmlns:a16="http://schemas.microsoft.com/office/drawing/2014/main" id="{2850DD3F-5F35-B793-C629-B0D7F919E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650" y="5127625"/>
            <a:ext cx="45783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¿CÓMO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PARTICIPAMOS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DEL SACERDOCIO </a:t>
            </a:r>
          </a:p>
          <a:p>
            <a:pPr algn="ctr" eaLnBrk="1" hangingPunct="1"/>
            <a:r>
              <a:rPr lang="es-ES_tradnl" altLang="es-ES" sz="2000">
                <a:solidFill>
                  <a:srgbClr val="FFFF00"/>
                </a:solidFill>
                <a:latin typeface="Comic Sans MS" panose="030F0902030302020204" pitchFamily="66" charset="0"/>
              </a:rPr>
              <a:t>DE JESÚS?</a:t>
            </a:r>
          </a:p>
        </p:txBody>
      </p:sp>
      <p:pic>
        <p:nvPicPr>
          <p:cNvPr id="23556" name="Imagen 5" descr="DPP_2156.jpg">
            <a:extLst>
              <a:ext uri="{FF2B5EF4-FFF2-40B4-BE49-F238E27FC236}">
                <a16:creationId xmlns:a16="http://schemas.microsoft.com/office/drawing/2014/main" id="{F71313AB-6276-CFC9-8B5D-A5B31923B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0" t="50684" r="36467"/>
          <a:stretch>
            <a:fillRect/>
          </a:stretch>
        </p:blipFill>
        <p:spPr bwMode="auto">
          <a:xfrm>
            <a:off x="5324475" y="1990725"/>
            <a:ext cx="3140075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Verano.thmx</Template>
  <TotalTime>1606</TotalTime>
  <Words>4883</Words>
  <Application>Microsoft Macintosh PowerPoint</Application>
  <PresentationFormat>Presentación en pantalla (4:3)</PresentationFormat>
  <Paragraphs>1051</Paragraphs>
  <Slides>61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67" baseType="lpstr">
      <vt:lpstr>Apple Chancery</vt:lpstr>
      <vt:lpstr>Century Gothic</vt:lpstr>
      <vt:lpstr>Comic Sans MS</vt:lpstr>
      <vt:lpstr>Lucida Calligraphy</vt:lpstr>
      <vt:lpstr>Wingdings</vt:lpstr>
      <vt:lpstr>Summer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Microsoft Office User</cp:lastModifiedBy>
  <cp:revision>195</cp:revision>
  <dcterms:created xsi:type="dcterms:W3CDTF">2017-06-04T21:41:17Z</dcterms:created>
  <dcterms:modified xsi:type="dcterms:W3CDTF">2025-03-12T19:36:00Z</dcterms:modified>
</cp:coreProperties>
</file>