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8"/>
  </p:notesMasterIdLst>
  <p:sldIdLst>
    <p:sldId id="256" r:id="rId2"/>
    <p:sldId id="261" r:id="rId3"/>
    <p:sldId id="262" r:id="rId4"/>
    <p:sldId id="265" r:id="rId5"/>
    <p:sldId id="268" r:id="rId6"/>
    <p:sldId id="267" r:id="rId7"/>
    <p:sldId id="263" r:id="rId8"/>
    <p:sldId id="269" r:id="rId9"/>
    <p:sldId id="272" r:id="rId10"/>
    <p:sldId id="273" r:id="rId11"/>
    <p:sldId id="274" r:id="rId12"/>
    <p:sldId id="275" r:id="rId13"/>
    <p:sldId id="277" r:id="rId14"/>
    <p:sldId id="278" r:id="rId15"/>
    <p:sldId id="276" r:id="rId16"/>
    <p:sldId id="270" r:id="rId17"/>
    <p:sldId id="279" r:id="rId18"/>
    <p:sldId id="280" r:id="rId19"/>
    <p:sldId id="281" r:id="rId20"/>
    <p:sldId id="271" r:id="rId21"/>
    <p:sldId id="266" r:id="rId22"/>
    <p:sldId id="288" r:id="rId23"/>
    <p:sldId id="287" r:id="rId24"/>
    <p:sldId id="286" r:id="rId25"/>
    <p:sldId id="285" r:id="rId26"/>
    <p:sldId id="289" r:id="rId27"/>
    <p:sldId id="290" r:id="rId28"/>
    <p:sldId id="291" r:id="rId29"/>
    <p:sldId id="284" r:id="rId30"/>
    <p:sldId id="283" r:id="rId31"/>
    <p:sldId id="292" r:id="rId32"/>
    <p:sldId id="293" r:id="rId33"/>
    <p:sldId id="264" r:id="rId34"/>
    <p:sldId id="294" r:id="rId35"/>
    <p:sldId id="295" r:id="rId36"/>
    <p:sldId id="282" r:id="rId37"/>
  </p:sldIdLst>
  <p:sldSz cx="3617913" cy="46069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01"/>
    <p:restoredTop sz="94689"/>
  </p:normalViewPr>
  <p:slideViewPr>
    <p:cSldViewPr snapToGrid="0">
      <p:cViewPr varScale="1">
        <p:scale>
          <a:sx n="160" d="100"/>
          <a:sy n="160" d="100"/>
        </p:scale>
        <p:origin x="27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00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8579D-31DB-FF4B-8B32-81DA05891812}" type="datetimeFigureOut">
              <a:rPr lang="es-ES" smtClean="0"/>
              <a:t>14/4/24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663950" y="857250"/>
            <a:ext cx="181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DAE75-E4E9-5E49-9AE6-6A0B71AEDD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82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1pPr>
    <a:lvl2pPr marL="206151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2pPr>
    <a:lvl3pPr marL="412303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3pPr>
    <a:lvl4pPr marL="618454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4pPr>
    <a:lvl5pPr marL="824606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5pPr>
    <a:lvl6pPr marL="1030757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6pPr>
    <a:lvl7pPr marL="1236909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7pPr>
    <a:lvl8pPr marL="1443060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8pPr>
    <a:lvl9pPr marL="1649212" algn="l" defTabSz="412303" rtl="0" eaLnBrk="1" latinLnBrk="0" hangingPunct="1">
      <a:defRPr sz="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4" y="753958"/>
            <a:ext cx="3075226" cy="1603892"/>
          </a:xfrm>
        </p:spPr>
        <p:txBody>
          <a:bodyPr anchor="b"/>
          <a:lstStyle>
            <a:lvl1pPr algn="ctr">
              <a:defRPr sz="23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239" y="2419703"/>
            <a:ext cx="2713435" cy="1112273"/>
          </a:xfrm>
        </p:spPr>
        <p:txBody>
          <a:bodyPr/>
          <a:lstStyle>
            <a:lvl1pPr marL="0" indent="0" algn="ctr">
              <a:buNone/>
              <a:defRPr sz="950"/>
            </a:lvl1pPr>
            <a:lvl2pPr marL="180914" indent="0" algn="ctr">
              <a:buNone/>
              <a:defRPr sz="791"/>
            </a:lvl2pPr>
            <a:lvl3pPr marL="361828" indent="0" algn="ctr">
              <a:buNone/>
              <a:defRPr sz="712"/>
            </a:lvl3pPr>
            <a:lvl4pPr marL="542742" indent="0" algn="ctr">
              <a:buNone/>
              <a:defRPr sz="633"/>
            </a:lvl4pPr>
            <a:lvl5pPr marL="723656" indent="0" algn="ctr">
              <a:buNone/>
              <a:defRPr sz="633"/>
            </a:lvl5pPr>
            <a:lvl6pPr marL="904570" indent="0" algn="ctr">
              <a:buNone/>
              <a:defRPr sz="633"/>
            </a:lvl6pPr>
            <a:lvl7pPr marL="1085484" indent="0" algn="ctr">
              <a:buNone/>
              <a:defRPr sz="633"/>
            </a:lvl7pPr>
            <a:lvl8pPr marL="1266398" indent="0" algn="ctr">
              <a:buNone/>
              <a:defRPr sz="633"/>
            </a:lvl8pPr>
            <a:lvl9pPr marL="1447312" indent="0" algn="ctr">
              <a:buNone/>
              <a:defRPr sz="6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0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8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89069" y="245276"/>
            <a:ext cx="780112" cy="3904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8731" y="245276"/>
            <a:ext cx="2295114" cy="3904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0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47" y="1148534"/>
            <a:ext cx="3120450" cy="1916352"/>
          </a:xfrm>
        </p:spPr>
        <p:txBody>
          <a:bodyPr anchor="b"/>
          <a:lstStyle>
            <a:lvl1pPr>
              <a:defRPr sz="237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47" y="3083015"/>
            <a:ext cx="3120450" cy="1007765"/>
          </a:xfrm>
        </p:spPr>
        <p:txBody>
          <a:bodyPr/>
          <a:lstStyle>
            <a:lvl1pPr marL="0" indent="0">
              <a:buNone/>
              <a:defRPr sz="950">
                <a:solidFill>
                  <a:schemeClr val="tx1"/>
                </a:solidFill>
              </a:defRPr>
            </a:lvl1pPr>
            <a:lvl2pPr marL="180914" indent="0">
              <a:buNone/>
              <a:defRPr sz="791">
                <a:solidFill>
                  <a:schemeClr val="tx1">
                    <a:tint val="75000"/>
                  </a:schemeClr>
                </a:solidFill>
              </a:defRPr>
            </a:lvl2pPr>
            <a:lvl3pPr marL="361828" indent="0">
              <a:buNone/>
              <a:defRPr sz="712">
                <a:solidFill>
                  <a:schemeClr val="tx1">
                    <a:tint val="75000"/>
                  </a:schemeClr>
                </a:solidFill>
              </a:defRPr>
            </a:lvl3pPr>
            <a:lvl4pPr marL="54274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4pPr>
            <a:lvl5pPr marL="723656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5pPr>
            <a:lvl6pPr marL="90457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6pPr>
            <a:lvl7pPr marL="1085484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7pPr>
            <a:lvl8pPr marL="1266398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8pPr>
            <a:lvl9pPr marL="1447312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2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8732" y="1226380"/>
            <a:ext cx="1537613" cy="29230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1568" y="1226380"/>
            <a:ext cx="1537613" cy="29230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77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245277"/>
            <a:ext cx="3120450" cy="8904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203" y="1129337"/>
            <a:ext cx="1530547" cy="55347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203" y="1682807"/>
            <a:ext cx="1530547" cy="24751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31569" y="1129337"/>
            <a:ext cx="1538084" cy="553471"/>
          </a:xfrm>
        </p:spPr>
        <p:txBody>
          <a:bodyPr anchor="b"/>
          <a:lstStyle>
            <a:lvl1pPr marL="0" indent="0">
              <a:buNone/>
              <a:defRPr sz="950" b="1"/>
            </a:lvl1pPr>
            <a:lvl2pPr marL="180914" indent="0">
              <a:buNone/>
              <a:defRPr sz="791" b="1"/>
            </a:lvl2pPr>
            <a:lvl3pPr marL="361828" indent="0">
              <a:buNone/>
              <a:defRPr sz="712" b="1"/>
            </a:lvl3pPr>
            <a:lvl4pPr marL="542742" indent="0">
              <a:buNone/>
              <a:defRPr sz="633" b="1"/>
            </a:lvl4pPr>
            <a:lvl5pPr marL="723656" indent="0">
              <a:buNone/>
              <a:defRPr sz="633" b="1"/>
            </a:lvl5pPr>
            <a:lvl6pPr marL="904570" indent="0">
              <a:buNone/>
              <a:defRPr sz="633" b="1"/>
            </a:lvl6pPr>
            <a:lvl7pPr marL="1085484" indent="0">
              <a:buNone/>
              <a:defRPr sz="633" b="1"/>
            </a:lvl7pPr>
            <a:lvl8pPr marL="1266398" indent="0">
              <a:buNone/>
              <a:defRPr sz="633" b="1"/>
            </a:lvl8pPr>
            <a:lvl9pPr marL="1447312" indent="0">
              <a:buNone/>
              <a:defRPr sz="6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1569" y="1682807"/>
            <a:ext cx="1538084" cy="247515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8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97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8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07128"/>
            <a:ext cx="1166871" cy="1074949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084" y="663313"/>
            <a:ext cx="1831568" cy="3273903"/>
          </a:xfrm>
        </p:spPr>
        <p:txBody>
          <a:bodyPr/>
          <a:lstStyle>
            <a:lvl1pPr>
              <a:defRPr sz="1266"/>
            </a:lvl1pPr>
            <a:lvl2pPr>
              <a:defRPr sz="1108"/>
            </a:lvl2pPr>
            <a:lvl3pPr>
              <a:defRPr sz="950"/>
            </a:lvl3pPr>
            <a:lvl4pPr>
              <a:defRPr sz="791"/>
            </a:lvl4pPr>
            <a:lvl5pPr>
              <a:defRPr sz="791"/>
            </a:lvl5pPr>
            <a:lvl6pPr>
              <a:defRPr sz="791"/>
            </a:lvl6pPr>
            <a:lvl7pPr>
              <a:defRPr sz="791"/>
            </a:lvl7pPr>
            <a:lvl8pPr>
              <a:defRPr sz="791"/>
            </a:lvl8pPr>
            <a:lvl9pPr>
              <a:defRPr sz="79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382077"/>
            <a:ext cx="1166871" cy="2560470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0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03" y="307128"/>
            <a:ext cx="1166871" cy="1074949"/>
          </a:xfrm>
        </p:spPr>
        <p:txBody>
          <a:bodyPr anchor="b"/>
          <a:lstStyle>
            <a:lvl1pPr>
              <a:defRPr sz="126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8084" y="663313"/>
            <a:ext cx="1831568" cy="3273903"/>
          </a:xfrm>
        </p:spPr>
        <p:txBody>
          <a:bodyPr anchor="t"/>
          <a:lstStyle>
            <a:lvl1pPr marL="0" indent="0">
              <a:buNone/>
              <a:defRPr sz="1266"/>
            </a:lvl1pPr>
            <a:lvl2pPr marL="180914" indent="0">
              <a:buNone/>
              <a:defRPr sz="1108"/>
            </a:lvl2pPr>
            <a:lvl3pPr marL="361828" indent="0">
              <a:buNone/>
              <a:defRPr sz="950"/>
            </a:lvl3pPr>
            <a:lvl4pPr marL="542742" indent="0">
              <a:buNone/>
              <a:defRPr sz="791"/>
            </a:lvl4pPr>
            <a:lvl5pPr marL="723656" indent="0">
              <a:buNone/>
              <a:defRPr sz="791"/>
            </a:lvl5pPr>
            <a:lvl6pPr marL="904570" indent="0">
              <a:buNone/>
              <a:defRPr sz="791"/>
            </a:lvl6pPr>
            <a:lvl7pPr marL="1085484" indent="0">
              <a:buNone/>
              <a:defRPr sz="791"/>
            </a:lvl7pPr>
            <a:lvl8pPr marL="1266398" indent="0">
              <a:buNone/>
              <a:defRPr sz="791"/>
            </a:lvl8pPr>
            <a:lvl9pPr marL="1447312" indent="0">
              <a:buNone/>
              <a:defRPr sz="79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9203" y="1382077"/>
            <a:ext cx="1166871" cy="2560470"/>
          </a:xfrm>
        </p:spPr>
        <p:txBody>
          <a:bodyPr/>
          <a:lstStyle>
            <a:lvl1pPr marL="0" indent="0">
              <a:buNone/>
              <a:defRPr sz="633"/>
            </a:lvl1pPr>
            <a:lvl2pPr marL="180914" indent="0">
              <a:buNone/>
              <a:defRPr sz="554"/>
            </a:lvl2pPr>
            <a:lvl3pPr marL="361828" indent="0">
              <a:buNone/>
              <a:defRPr sz="475"/>
            </a:lvl3pPr>
            <a:lvl4pPr marL="542742" indent="0">
              <a:buNone/>
              <a:defRPr sz="396"/>
            </a:lvl4pPr>
            <a:lvl5pPr marL="723656" indent="0">
              <a:buNone/>
              <a:defRPr sz="396"/>
            </a:lvl5pPr>
            <a:lvl6pPr marL="904570" indent="0">
              <a:buNone/>
              <a:defRPr sz="396"/>
            </a:lvl6pPr>
            <a:lvl7pPr marL="1085484" indent="0">
              <a:buNone/>
              <a:defRPr sz="396"/>
            </a:lvl7pPr>
            <a:lvl8pPr marL="1266398" indent="0">
              <a:buNone/>
              <a:defRPr sz="396"/>
            </a:lvl8pPr>
            <a:lvl9pPr marL="1447312" indent="0">
              <a:buNone/>
              <a:defRPr sz="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2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732" y="245277"/>
            <a:ext cx="3120450" cy="890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732" y="1226380"/>
            <a:ext cx="3120450" cy="292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8732" y="4269938"/>
            <a:ext cx="814030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029DF-34D1-4148-ABEB-F557F6B9AC73}" type="datetimeFigureOut">
              <a:rPr lang="es-ES" smtClean="0"/>
              <a:t>14/4/24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434" y="4269938"/>
            <a:ext cx="1221046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151" y="4269938"/>
            <a:ext cx="814030" cy="24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16D9-068C-B04F-9CEA-F97BA1FAD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7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xStyles>
    <p:titleStyle>
      <a:lvl1pPr algn="l" defTabSz="361828" rtl="0" eaLnBrk="1" latinLnBrk="0" hangingPunct="1">
        <a:lnSpc>
          <a:spcPct val="90000"/>
        </a:lnSpc>
        <a:spcBef>
          <a:spcPct val="0"/>
        </a:spcBef>
        <a:buNone/>
        <a:defRPr sz="1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457" indent="-90457" algn="l" defTabSz="361828" rtl="0" eaLnBrk="1" latinLnBrk="0" hangingPunct="1">
        <a:lnSpc>
          <a:spcPct val="90000"/>
        </a:lnSpc>
        <a:spcBef>
          <a:spcPts val="396"/>
        </a:spcBef>
        <a:buFont typeface="Arial" panose="020B0604020202020204" pitchFamily="34" charset="0"/>
        <a:buChar char="•"/>
        <a:defRPr sz="1108" kern="1200">
          <a:solidFill>
            <a:schemeClr val="tx1"/>
          </a:solidFill>
          <a:latin typeface="+mn-lt"/>
          <a:ea typeface="+mn-ea"/>
          <a:cs typeface="+mn-cs"/>
        </a:defRPr>
      </a:lvl1pPr>
      <a:lvl2pPr marL="27137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5228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91" kern="1200">
          <a:solidFill>
            <a:schemeClr val="tx1"/>
          </a:solidFill>
          <a:latin typeface="+mn-lt"/>
          <a:ea typeface="+mn-ea"/>
          <a:cs typeface="+mn-cs"/>
        </a:defRPr>
      </a:lvl3pPr>
      <a:lvl4pPr marL="63319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814113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95027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175941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356855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537769" indent="-90457" algn="l" defTabSz="361828" rtl="0" eaLnBrk="1" latinLnBrk="0" hangingPunct="1">
        <a:lnSpc>
          <a:spcPct val="90000"/>
        </a:lnSpc>
        <a:spcBef>
          <a:spcPts val="198"/>
        </a:spcBef>
        <a:buFont typeface="Arial" panose="020B0604020202020204" pitchFamily="34" charset="0"/>
        <a:buChar char="•"/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1pPr>
      <a:lvl2pPr marL="18091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2pPr>
      <a:lvl3pPr marL="36182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3pPr>
      <a:lvl4pPr marL="54274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4pPr>
      <a:lvl5pPr marL="723656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5pPr>
      <a:lvl6pPr marL="904570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6pPr>
      <a:lvl7pPr marL="1085484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7pPr>
      <a:lvl8pPr marL="1266398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8pPr>
      <a:lvl9pPr marL="1447312" algn="l" defTabSz="361828" rtl="0" eaLnBrk="1" latinLnBrk="0" hangingPunct="1">
        <a:defRPr sz="7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0645739-E0E6-D4E8-DB22-E9294E0DC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39" y="2775005"/>
            <a:ext cx="3124864" cy="16141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238539" y="111318"/>
            <a:ext cx="31248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400" dirty="0">
              <a:latin typeface="Lucida Handwriting" panose="03010101010101010101" pitchFamily="66" charset="77"/>
            </a:endParaRP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Lucida Handwriting" panose="03010101010101010101" pitchFamily="66" charset="77"/>
              </a:rPr>
              <a:t>VIA-CRUCIS</a:t>
            </a:r>
          </a:p>
          <a:p>
            <a:pPr algn="ctr"/>
            <a:r>
              <a:rPr lang="es-ES" dirty="0">
                <a:solidFill>
                  <a:srgbClr val="C00000"/>
                </a:solidFill>
                <a:latin typeface="Lucida Handwriting" panose="03010101010101010101" pitchFamily="66" charset="77"/>
              </a:rPr>
              <a:t>2024</a:t>
            </a:r>
          </a:p>
          <a:p>
            <a:pPr algn="ctr"/>
            <a:r>
              <a:rPr lang="es-ES" sz="1400" dirty="0">
                <a:solidFill>
                  <a:srgbClr val="C00000"/>
                </a:solidFill>
                <a:latin typeface="Lucida Handwriting" panose="03010101010101010101" pitchFamily="66" charset="77"/>
              </a:rPr>
              <a:t>+ Papa Francis</a:t>
            </a:r>
            <a:r>
              <a:rPr lang="es-ES" sz="1400" dirty="0">
                <a:solidFill>
                  <a:srgbClr val="C00000"/>
                </a:solidFill>
              </a:rPr>
              <a:t>co</a:t>
            </a: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endParaRPr lang="es-ES" sz="1400" dirty="0">
              <a:solidFill>
                <a:srgbClr val="C00000"/>
              </a:solidFill>
            </a:endParaRP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ORACIÓN CON JESÚS </a:t>
            </a:r>
            <a:endParaRPr lang="es-E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EN EL CAMINO </a:t>
            </a:r>
          </a:p>
          <a:p>
            <a:pPr algn="ctr"/>
            <a:r>
              <a:rPr lang="es-ES" sz="1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DE LA CRUZ </a:t>
            </a:r>
            <a:endParaRPr lang="es-ES" sz="1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400" dirty="0"/>
          </a:p>
        </p:txBody>
      </p:sp>
      <p:pic>
        <p:nvPicPr>
          <p:cNvPr id="2" name="PIE IESUS (ORFEÓN) 2.mp3">
            <a:hlinkClick r:id="" action="ppaction://media"/>
            <a:extLst>
              <a:ext uri="{FF2B5EF4-FFF2-40B4-BE49-F238E27FC236}">
                <a16:creationId xmlns:a16="http://schemas.microsoft.com/office/drawing/2014/main" id="{AD583B41-D3AB-4F04-9BE8-5DFEA9D75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1763" y="18970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2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6B367BA-2D29-715E-9E65-D52F2D832084}"/>
              </a:ext>
            </a:extLst>
          </p:cNvPr>
          <p:cNvSpPr txBox="1"/>
          <p:nvPr/>
        </p:nvSpPr>
        <p:spPr>
          <a:xfrm>
            <a:off x="230588" y="188259"/>
            <a:ext cx="319642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mío, siempre te pido muchas cosas,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necesito sólo una: saber amar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Caeré en la vida, pero con amor podré volver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levantarme y seguir adelante,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hiciste tú, que tienes experiencia en las caídas.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Tu vida, en efecto, ha sido una caída continua hacia nosotros: de Dios a hombre, de hombre a siervo, de siervo a crucificado, hasta el sepulcro;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en la tierra como semilla que muere,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para levantarnos de la tierra y llevarnos al cielo.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levantas del polvo y reavivas la esperanza,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dame la fuerza para amar y volver a empezar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volver a empezar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prevalece la desilusión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el juicio de los demás se abate sobre mí,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las cosas no van bien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vuelvo intolerante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siento que ya no puedo 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me oprime el pensamiento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nada cambiará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dame la fuerza para amar y volver a empezar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C53CC3-5011-4C1A-7290-3C0A71D8A1BB}"/>
              </a:ext>
            </a:extLst>
          </p:cNvPr>
          <p:cNvSpPr txBox="1"/>
          <p:nvPr/>
        </p:nvSpPr>
        <p:spPr>
          <a:xfrm>
            <a:off x="214685" y="143435"/>
            <a:ext cx="32043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JESÚS ENCUENTRA A SU MADRE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ver a la madre y cerca de ella al discípulo a quien él amaba,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[…] dijo al discípulo: «Aquí tienes a tu madre». Y desde aquel momento, el discípulo la recibió en su casa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19,26-27).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los tuyos te han abandonado;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Judas te ha traicionado, Pedro te ha negado.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Te has quedado solo con la cruz,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ahí está tu madre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hacen falta palabras, son suficientes sus ojos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saben mirar de frente al sufrimiento y asumirlo.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la mirada de María, llena de lágrimas y de luz,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encuentras el grato recuerdo de su ternura,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sus caricias, de sus brazos amorosos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siempre te han acogido y sostenido.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La mirada de la propia madre es la mirada de la memoria, que nos cimienta en el bien.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podemos prescindir de una madre que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dé a luz, pero tampoco de una madre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nos encarrile en el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lo sabes y desde la cruz nos entregas a tu propia madre. Aquí tienes a tu madre, dices al discípulo, </a:t>
            </a:r>
          </a:p>
          <a:p>
            <a:pPr algn="ctr"/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cada uno de nosotros.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de la Eucaristía, nos das a María,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último don antes de morir.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B7DD5F-9A08-40FD-2818-DDB13942A47E}"/>
              </a:ext>
            </a:extLst>
          </p:cNvPr>
          <p:cNvSpPr txBox="1"/>
          <p:nvPr/>
        </p:nvSpPr>
        <p:spPr>
          <a:xfrm>
            <a:off x="286247" y="188259"/>
            <a:ext cx="31203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 camino fue consolado por el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recuerdo de su amor; también mi camino necesita cimentarse en la memoria del bien.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Sin embargo, me doy cuenta de que mi oración es pobre en memoria: es rápida, apresurada;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una lista de necesidades para hoy y mañana.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detén mi carrera,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hacer memoria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custodiar la gracia,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recordar el perdón y las maravillas de Dios,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reavivar el primer amor, a saborear de nuevo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maravillas de la providencia, a llorar de gratitud.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recuerdo de tu amor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vuelven a aparecer las heridas del pasado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el sentido y el rumbo de las cosas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de vista los dones que he recibido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pierdo de vista el don de mi propio ser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me olvido de agradecerte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Reaviva en mí, Señor, el recuerdo de tu amor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6E1E58-596A-670C-56DD-D45D05E3C4EE}"/>
              </a:ext>
            </a:extLst>
          </p:cNvPr>
          <p:cNvSpPr txBox="1"/>
          <p:nvPr/>
        </p:nvSpPr>
        <p:spPr>
          <a:xfrm>
            <a:off x="302150" y="134471"/>
            <a:ext cx="3005594" cy="425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5ª. JESÚS ES AYUDADO POR EL CIRINEO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[los soldados] lo llevaban, detuvieron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 tal Simón de Cirene, que volvía del campo,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 cargaron con la cruz,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la llevara detrás de Jesús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23,26).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cuántas veces, frente a los retos de la vida,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presumimos de lograr hacer todo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con nuestras propias fuerzas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¡Qué difícil nos resulta pedir ayuda,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sea por miedo a dar la impresión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no estamos a la altura de las circunstancias,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porque siempre nos preocupamos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quedar bien y lucirnos!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es fácil confiar, y menos aún abandonarse.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quien reza es porque está necesitado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tú,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estás acostumbrado a abandonarte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oración.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eso no desdeñas la ayuda del Cirineo.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muestras tus fragilidades a un hombre sencillo,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un campesino que vuelve del campo. </a:t>
            </a:r>
          </a:p>
          <a:p>
            <a:pPr algn="ctr"/>
            <a:endParaRPr lang="es-ES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Gracias porque, al dejarte ayudar en tu necesidad, borras la imagen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 dios invulnerable y lejano.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B51C67-DCF3-020E-6C72-92B857BEEC86}"/>
              </a:ext>
            </a:extLst>
          </p:cNvPr>
          <p:cNvSpPr txBox="1"/>
          <p:nvPr/>
        </p:nvSpPr>
        <p:spPr>
          <a:xfrm>
            <a:off x="294197" y="170329"/>
            <a:ext cx="3085107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no te muestras imbatible en el poder,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invencible en el amor, y nos enseñas 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amar significa socorrer a los demás precisamente allí, en las debilidades de las que se avergüenzan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 este modo, las fragilidades se transforman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oportunidades.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 lo que le sucedió a Cirineo: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debilidad cambió su vida y un día se daría cuenta </a:t>
            </a: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que había ayudado a su Salvador, de que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había sido redimido por medio de esa cruz que cargó.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Para que mi vida también cambie, te ruego,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ayúdame a bajar mis defensas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dejarme amar por ti;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justo ahí, donde más me avergüenzo de mí mismo.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toda presunción de autosuficiencia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creer que puedo prescindir de ti </a:t>
            </a:r>
          </a:p>
          <a:p>
            <a:pPr algn="ctr"/>
            <a:r>
              <a:rPr lang="es-ES" sz="1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afán de perfeccionismo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reticencia a entregarte mis miserias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prisa mostrada ante los necesitados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que encuentro en mi camino,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/Sáname, 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172283-EE09-EF33-428E-7782C5C3C576}"/>
              </a:ext>
            </a:extLst>
          </p:cNvPr>
          <p:cNvSpPr txBox="1"/>
          <p:nvPr/>
        </p:nvSpPr>
        <p:spPr>
          <a:xfrm>
            <a:off x="159027" y="166977"/>
            <a:ext cx="322027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6ª. JESÚS CONSOLADO POR LA VERÓNICA 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Bendito sea Dios […] Padre de las misericordias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Dios de todo consuelo, que nos reconforta en todas nuestras tribulaciones, para que nosotros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podamos dar a los que sufren el mismo consuelo […].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así como participamos abundantemente de los sufrimientos de Cristo, también por medio de Cristo abunda nuestro consuelo (2 Co 1,3-5).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son tantos los que asisten al bárbaro espectáculo de tu ejecución y, sin conocerte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sin saber la verdad, emiten juicios y condenas,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arrojando sobre ti infamia y desprecio.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Sucede también hoy, Señor,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ni siquiera es necesario un cortejo macabro;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basta un teclado para insultar y publicar condenas. 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mientras tantos gritan y juzgan, </a:t>
            </a:r>
          </a:p>
          <a:p>
            <a:pPr algn="ctr"/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mujer se abre paso entre la multitud.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habla, actúa. No protesta, se compadece.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 contra la corriente, sola,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valentía de la compasión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arriesga por amor,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encuentra la manera de pasar entre los soldados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sólo para brindarte el consuelo de una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caricia en el rostro.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gesto pasará a la historia y como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gesto de consuelo.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1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03A65C-B9BC-7A47-2F6A-548D52CA976B}"/>
              </a:ext>
            </a:extLst>
          </p:cNvPr>
          <p:cNvSpPr txBox="1"/>
          <p:nvPr/>
        </p:nvSpPr>
        <p:spPr>
          <a:xfrm>
            <a:off x="190831" y="198783"/>
            <a:ext cx="3228230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Jesús!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¡Cuántas veces habré invocado tu consuelo,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la Verónica me recuerda que tú también lo necesitas.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Dios cercano, pides mi cercanía;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consolador mío, quieres ser consolado por mí.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Amor no amado, buscas aún hoy entre la multitud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corazones sensibles a tu sufrimiento, a tu dolor.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Buscas verdaderos adoradores, </a:t>
            </a: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en espíritu y en verdad (</a:t>
            </a:r>
            <a:r>
              <a:rPr lang="es-ES" sz="1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15),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permanezcan contigo, Amor abandonado.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enciende en mí el deseo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estar contigo, de adorarte y consolarte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haz que yo, en tu nombre,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 consuelo para los demás.</a:t>
            </a:r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misericordia, que te haces cercano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quien tiene el corazón herido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ternura, que te conmueves por nosotros,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-Dios de compasión, que detestas la indiferencia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-Tú, que te entristeces cuando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señalo con el dedo a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-Tú, que no has venido a condenar sino a salvar,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Hazme testigo de tu consuelo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1F2591-92E0-2BD6-CB6A-374EF1EE09EC}"/>
              </a:ext>
            </a:extLst>
          </p:cNvPr>
          <p:cNvSpPr txBox="1"/>
          <p:nvPr/>
        </p:nvSpPr>
        <p:spPr>
          <a:xfrm>
            <a:off x="159025" y="143123"/>
            <a:ext cx="336340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7ª.JESÚS CAE POR SEGUNDA VEZ BAJO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[El hijo menor] recapacitó y dijo: Ahora mismo iré a la casa de mi padre y le diré: «Padre, pequé» [Lc15].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partió y volvió a la casa de su padre.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todavía estaba lejos, su padre lo vio y se conmovió profundamente, corrió a su encuentro, lo abrazó y lo besó.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joven le dijo: «Padre, pequé;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merezco ser llamado hijo tuyo».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Pero el padre dijo: «mi hijo estaba muerto y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vuelto a la vida, estaba perdido y fue encontrado»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cruz pesa mucho; lleva en sí el peso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derrota, del fracaso, de la humillación.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comprendo cuando me siento aplastado por las cosas,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acosado por la vida e incomprendido por los demás;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siento el peso excesivo y exasperante del trabajo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la responsabilidad, cuando me siento oprimido en las garras de la ansiedad, asaltado por la melancolía,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un pensamiento asfixiante me repite: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saldrás adelante, esta vez no te levantarás.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Pero las cosas empeoran aún más.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doy cuenta de que toco fondo cuando vuelvo a caer,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recaigo en mis errores, en mis pecados,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escandalizo de los demás y luego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doy cuenta de que yo no soy distinto de ellos.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hay nada peor que sentirse decepcionado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sí mismo, aplastado por los sentimientos de culpa.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A3D922-A074-1A16-2C22-5C2CDDF43F32}"/>
              </a:ext>
            </a:extLst>
          </p:cNvPr>
          <p:cNvSpPr txBox="1"/>
          <p:nvPr/>
        </p:nvSpPr>
        <p:spPr>
          <a:xfrm>
            <a:off x="159026" y="143124"/>
            <a:ext cx="32759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tú,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caíste muchas veces bajo el peso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cruz para estar a mi lado cuando yo caigo.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Contigo la esperanza nunca se acaba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después de cada caída nos volvemos a levantar, porque cuando me equivoco no te cansas de mí, sino que te acercas más a mí. Gracias porque me esperas; gracias, pues, aunque caiga muchas veces me perdonas siempre, siempre.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Recuérdame que las caídas se pueden convertir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momentos cruciales del camino, porque me llevan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comprender 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único que importa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que te necesito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imprime en mi corazón la certeza más importante: que vuelvo a levantarme de verdad sólo cuando me levantas tú, cuando me liberas del pecado.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la vida no vuelve a empezar sino con tu perdón.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Levántame, Jesús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-Cuando, paralizado por la desconfianza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siento tristeza y desesperación,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veo mi incapacidad y me siento inútil,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prevalecen la vergüenza y el miedo al fracaso,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tengo la tentación de perder la esperanza,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olvido que mi fortaleza está en tu perdón,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Levántame, Jesús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3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61AA98-EC25-BAD8-DC76-AEE5C3E5B0CE}"/>
              </a:ext>
            </a:extLst>
          </p:cNvPr>
          <p:cNvSpPr txBox="1"/>
          <p:nvPr/>
        </p:nvSpPr>
        <p:spPr>
          <a:xfrm>
            <a:off x="151075" y="111318"/>
            <a:ext cx="33236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8ª. JESÚS ENCUENTRA A LAS MUJERES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JERUSALÉN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Lo seguían muchos del pueblo y un buen número de mujeres, que se golpeaban el pecho y se lamentaban por él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23,27).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¿quién te acompaña hasta el final en tu camino de la cruz?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son los poderosos, que te esperan en el Calvario,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los espectadores que se quedan lejos,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la gente sencilla, grande a tus ojos,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pequeña a los del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Son esas mujeres, a las que has dado esperanza;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 tienen voz, pero se hacen oír.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Ayúdanos a reconocer la grandeza de las mujeres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que en Pascua te fueron fieles y no te abandonaron,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que aún hoy siguen siendo descartadas,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sufriendo ultrajes y violencia.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las mujeres que encuentras se golpean el pecho y se lamentan por ti. No lloran por ellas, sino que lloran por ti, lloran por el mal y el pecado del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oración hecha de lágrimas llega a tu corazón.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¿Acaso mi oración sabe llorar?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¿Me conmuevo ante ti, crucificado por mí,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tu amor bondadoso y herido?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¿Lloro por mis falsedades y mi inconstancia?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las tragedias del mundo,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¿mi corazón permanece frío o se conmueve?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3EFBD1-AEAE-B663-4798-1AFE221E0934}"/>
              </a:ext>
            </a:extLst>
          </p:cNvPr>
          <p:cNvSpPr txBox="1"/>
          <p:nvPr/>
        </p:nvSpPr>
        <p:spPr>
          <a:xfrm>
            <a:off x="254442" y="87464"/>
            <a:ext cx="309305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10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 Jesús,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mirar tu cruz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comprendemos tu entrega total por nosotros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consagramos y ofrecemos este tiempo.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Queremos pasarlo junto a ti, que rezaste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el Getsemaní hasta el Calvario.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Año de la oración nos unimos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tu camino orante.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05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Evangelio según san Marcos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(14,32-37):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Llegaron a una propiedad llamada Getsemaní […].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llevó con él a Pedro, Santiago y Juan,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comenzó a sentir temor y a angustiarse.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les dijo “[…] Quédense aquí velando”.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adelantándose un poco, se postró en tierra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decía: “Abba –Padre– todo te es posible: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aleja de mí este cáliz,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que no se haga mi voluntad,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la tuya”.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volvió y </a:t>
            </a:r>
            <a:r>
              <a:rPr lang="es-ES" sz="10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encontró  dormidos.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Jesús dijo a Pedro: “[…]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¿No has podido quedarte despierto </a:t>
            </a:r>
          </a:p>
          <a:p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 siquiera una hora?”.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2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81D5DDC-D9DB-6F90-6369-B42DE1214125}"/>
              </a:ext>
            </a:extLst>
          </p:cNvPr>
          <p:cNvSpPr txBox="1"/>
          <p:nvPr/>
        </p:nvSpPr>
        <p:spPr>
          <a:xfrm>
            <a:off x="238539" y="333955"/>
            <a:ext cx="316461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Cómo reacciono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 locura de la guerra,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los rostros de los niños que ya no saben sonreír,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sus madres que los ven desnutridos y hambrientos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tener siquiera más lágrimas que derramar?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has llorado por Jerusalén,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has llorado por la dureza de nuestros corazones.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Sacúdeme por dentro,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dame la gracia de llorar rezando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rezar llorando.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 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conoces los secretos del corazón,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te entristeces ante la dureza de los ánimos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amas los corazones contritos y humillados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enjugaste con el perdón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lágrimas de Pedro,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transformas el llanto en canto,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ablanda mi corazón endurecido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49392C-78C4-1D2E-EEED-EFF89C37615E}"/>
              </a:ext>
            </a:extLst>
          </p:cNvPr>
          <p:cNvSpPr txBox="1"/>
          <p:nvPr/>
        </p:nvSpPr>
        <p:spPr>
          <a:xfrm>
            <a:off x="95416" y="0"/>
            <a:ext cx="3458817" cy="425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1050" b="1" dirty="0">
              <a:solidFill>
                <a:srgbClr val="00008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9ª. JESÚS ES DESPOJADO DE SUS VESTIDURAS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«Señor, ¿cuándo te vimos hambriento,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te dimos de comer; sediento y te dimos de beber?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¿Cuándo te vimos de paso, y te alojamos;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desnudo y te vestimos?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¿Cuándo te vimos enfermo o preso y fuimos a verte?» [].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responderá: «Les aseguro que cada vez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lo hicieron con el más pequeño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mis hermanos, lo hicieron conmigo» (Mt 25,37-40).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estas son las palabras que dijiste antes de la Pasión. Ahora comprendo esa insistencia tuya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identificarte con los necesitados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encarcelado; tú, extranjero, </a:t>
            </a:r>
          </a:p>
          <a:p>
            <a:pPr algn="ctr"/>
            <a:r>
              <a:rPr lang="es-E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excluido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ciudad para ser crucificado;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desnudo, despojado de tus vestidos;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enfermo y herido;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sediento en la cruz y hambriento de amor.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Concédeme que pueda verte en los que sufren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que a los que sufren los pueda ver en ti, porque tú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estás ahí, en quien está despojado de dignidad,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los cristos humillados por la prepotencia y la injusticia,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las ganancias injustas obtenidas a costa de los demás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ante la indiferencia general.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miro,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despojado de tus vestiduras,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comprendo que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invitas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despojarme de tantas exterioridades vacías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174929" y="166977"/>
            <a:ext cx="34429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tú no miras las apariencias, sino el corazón.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quieres una oración estéril, sino fecunda en caridad.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despojado, ponme al descubierto también a mí.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 fácil hablar, pero luego,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¿te amo yo de verdad en los pobres, en tu carne herida?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¿Rezo por los que han sido despojados de dignidad?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¿O rezo sólo para cubrir mis propias necesidades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revestirme de seguridad?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verdad me deja al descubierto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lleva a ocuparme de lo que importa: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crucificado, y los hermanos crucificados.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Concédeme que lo comprenda ahora,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no me encuentre falto de amor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deba presentarme ante ti.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apego a las apariencias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armadura de la indiferencia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-Del creer que yo no tenga que socorrer a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un culto hecho de convencionalismo y exterioridad,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-De la convicción de que en la vida todo está bien </a:t>
            </a:r>
          </a:p>
          <a:p>
            <a:pPr algn="ctr"/>
            <a:r>
              <a:rPr lang="es-ES" sz="1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yo estoy bien,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Despójame, Señor Jesús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E755AE-68AE-31B1-7BF1-2A1B0F86DC4E}"/>
              </a:ext>
            </a:extLst>
          </p:cNvPr>
          <p:cNvSpPr txBox="1"/>
          <p:nvPr/>
        </p:nvSpPr>
        <p:spPr>
          <a:xfrm>
            <a:off x="190831" y="190831"/>
            <a:ext cx="322823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10ª. JESÚS ES CLAVADO EN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llegaron al lugar llamado «del Cráneo»,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 crucificaron junto con los malhechores,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a su derecha y el otro a su izquierda. Jesús decía: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«Padre, perdónalos, porque no saben lo que hacen».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perforan las manos y los pies con clavos, lacerando tu carne, y justo ahora, mientras el dolor físico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hace más insoportable,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brota de tus labios la oración imposible, perdonas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 que te está hundiendo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clavos en las muñecas.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sólo una vez, sino muchas veces, como recuerda el Evangelio, con ese verbo que indica una acción repetida, decías "Padre, perdona".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eso, contigo,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también yo puedo encontrar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valor de elegir el perdón que libera el corazón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relanza la vida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no te basta con perdonarnos, sino también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justificas ante el Padre: ”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saben lo que hacen”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Toma nuestra defensa, hazte nuestro abogado,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intercede por nosotros.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que tus manos, con las que bendecías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curabas, están clavadas,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tus pies, con los que traías la buena nueva,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no pueden caminar,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ahora, en la impotencia, nos revelas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omnipotencia de la oración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14C2F9-8C53-2710-58ED-73776F323C94}"/>
              </a:ext>
            </a:extLst>
          </p:cNvPr>
          <p:cNvSpPr txBox="1"/>
          <p:nvPr/>
        </p:nvSpPr>
        <p:spPr>
          <a:xfrm>
            <a:off x="229512" y="206734"/>
            <a:ext cx="3102085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cumbre del Gólgota nos revelas la altura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oración de intercesión que salva al mundo.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yo no rece sólo por mí y por mis seres queridos, sino también por los que no me quieren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hacen daño;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yo rece según los deseos de tu corazón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los que están lejos de ti;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reparando e intercediendo en favor de los que, ignorándote,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conocen la alegría de amarte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ser perdonados por ti.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ten misericordia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nosotros y del mundo entero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la dolorosa pasión de Jesús,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el poder de sus llagas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Padre,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su perdón en la cruz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Padre,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cuantos perdonan por amor a ti,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Padre,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misericordia de nosotros y del mundo entero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-Por la intercesión de los que creen,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adoran, esperan y te aman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ten misericordia de nosotros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del mundo entero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4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EE113AB-8C14-0C3A-8A34-36419FBB4C5B}"/>
              </a:ext>
            </a:extLst>
          </p:cNvPr>
          <p:cNvSpPr txBox="1"/>
          <p:nvPr/>
        </p:nvSpPr>
        <p:spPr>
          <a:xfrm>
            <a:off x="214686" y="0"/>
            <a:ext cx="32441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11ª. EL GRITO DE ABANDONO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JESÚS EN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Desde el mediodía hasta las tres de la tarde,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tinieblas cubrieron toda la región.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Hacia las tres de la tarde, Jesús exclamó en alta voz: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«Elí, Elí, 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lemá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sabactani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que significa: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«Dios mío, Dios mío, ¿por qué me has abandonado?»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(Mt 27,45-46).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aquí una oración sin precedentes: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clamas al Padre tu abandono. Tú, Dios del cielo,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no replicas estruendosamente  ninguna respuesta,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preguntas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qué?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ápice de la Pasión experimentas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alejamiento del Padre y ya ni siquiera le llamas Padre, como haces siempre, sino Dios, como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fueras incapaz de identificar su rostro.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qué? 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sumergirte hasta el fondo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abismo de nuestro dolor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Tú lo hiciste por mí, para que cuando sólo vea tinieblas, cuando experimente el derrumbamiento de las certezas y el naufragio del vivir,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 no me sienta solo,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crea que tú estás ahí conmigo</a:t>
            </a:r>
            <a:r>
              <a:rPr lang="es-ES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ú, Dios de la comunión, experimentaste el abandono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no dejarme más como rehén de la soledad.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gritaste tu por qué, lo hiciste con un salmo;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 convertiste en oración  la desolación más extrema.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6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F2A7FC-1B58-C9C6-6EF6-0DBB5341BABA}"/>
              </a:ext>
            </a:extLst>
          </p:cNvPr>
          <p:cNvSpPr txBox="1"/>
          <p:nvPr/>
        </p:nvSpPr>
        <p:spPr>
          <a:xfrm>
            <a:off x="198784" y="174928"/>
            <a:ext cx="3236180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lo que hay que hacer en las tormentas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vida; en vez de callar y aguantar,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clamar a ti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Gloria a ti, Señor Jesús, porque no has huido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mi desolación,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la has habitado hasta lo más profundo.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Alabanza y gloria a ti que, cargando sobre ti toda lejanía,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has hecho cercano a los más alejados de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yo, en las tinieblas de mis porqués,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encuentro a ti, Jesús, luz en la noche.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en el grito de tantas personas solas y excluidas,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oprimidas y abandonadas, te veo a ti, Dios mío: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 que te reconozca y te ame en ellas.</a:t>
            </a:r>
            <a:endParaRPr lang="es-ES" sz="1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</a:t>
            </a:r>
          </a:p>
          <a:p>
            <a:pPr algn="ctr"/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 reconozca y te ame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niños no nacidos y en aquellos abandonados,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tantos jóvenes, en espera de que alguien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oiga su grito de dolor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numerosos ancianos descartados,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prisioneros y en quien se encuentra solo,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-En los pueblos más explotados y olvidados,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Haz, Jesús, que te reconozca y te ame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BC16D-A4B7-EF16-1FEA-6BC27DDFA258}"/>
              </a:ext>
            </a:extLst>
          </p:cNvPr>
          <p:cNvSpPr txBox="1"/>
          <p:nvPr/>
        </p:nvSpPr>
        <p:spPr>
          <a:xfrm>
            <a:off x="151075" y="174929"/>
            <a:ext cx="32123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12ª. JESÚS MUERE ENCOMENDÁNDOSE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PADRE Y CONCEDIÉNDOLE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PARAÍSO AL BUEN LADRÓN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[Uno de los malhechores crucificados] decía: «Jesús, acuérdate de mí cuando vengas a establecer tu Reino».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le respondió: «</a:t>
            </a:r>
            <a:r>
              <a:rPr lang="es-ES" sz="1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oy estarás conmigo en el Paraíso»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Jesús, con un grito, exclamó: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«Padre, en tus manos encomiendo mi espíritu».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diciendo esto, expiró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23,42-46).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¡un malhechor va al Paraíso!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se encomienda a ti y tú lo encomiendas al Padre.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 de lo imposible, que haces santo a un ladrón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sólo eso: </a:t>
            </a:r>
            <a:endParaRPr lang="es-ES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Calvario cambias el curso de la historia.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Conviertes la cruz, que es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emblema del tormento, en icono del amor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cambias el muro de la muerte en puente hacia la vida.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Transformas la oscuridad en luz,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separación en comunión, el dolor en danza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incluso el sepulcro ―última estación de la vida―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punto de partida de la esperanza.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estas transformaciones las realizas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nosotros, nunca sin nosotros.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acuérdate de mí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oración sincera te permitió obrar maravillas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vida de aquel malhechor.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C1DF0EC-1F5F-1FF8-BC30-B80D5934DE7A}"/>
              </a:ext>
            </a:extLst>
          </p:cNvPr>
          <p:cNvSpPr txBox="1"/>
          <p:nvPr/>
        </p:nvSpPr>
        <p:spPr>
          <a:xfrm>
            <a:off x="159026" y="71562"/>
            <a:ext cx="321232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 poder inaudito el de la oración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veces pienso que mi oración no es escuchada,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esencial es perseverar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tener constancia,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acordarme de decirte: 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acuérdate de mí”.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 de mí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mi mal ya no será un final, sino un nuevo inicio.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Acuérdate, vuelve a ponerme en tu corazón,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incluso cuando me aleje,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pierda en la rueda de la vida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gira vertiginosamente.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Acuérdate de mí,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porque ser recordado por ti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―lo demuestra el buen ladrón―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entrar en el Paraíso.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todo, recuérdame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mi oración puede cambiar la historia.</a:t>
            </a:r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la esperanza desaparece y reina la desilusión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no soy capaz de tomar una decisión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pierdo la confianza en mí o en los demás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pierdo de vista la grandeza de tu amor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creo que mi oración resulta inútil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acuérdate de mí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7C7256-9D46-7028-5212-1D2CAA932777}"/>
              </a:ext>
            </a:extLst>
          </p:cNvPr>
          <p:cNvSpPr txBox="1"/>
          <p:nvPr/>
        </p:nvSpPr>
        <p:spPr>
          <a:xfrm>
            <a:off x="119270" y="103367"/>
            <a:ext cx="3323646" cy="442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13ª. JESÚS BAJADO DE LA CRUZ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ENTREGADO A MARÍA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Simeón [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2,33] dijo a María, la madre: «Este niño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causa de caída y de elevación para muchos en Israel; será signo de contradicción,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ti misma una espada te atravesará el corazón» </a:t>
            </a: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María,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de tu "sí"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Verbo se hizo carne en tu seno;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yace en tu regazo su carne torturada.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 niño que tuviste en tus brazos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ahora es un cadáver destrozado.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embargo, ahora, en el momento más doloroso,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resplandece la ofrenda de ti misma: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espada atraviesa tu alma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 oración sigue siendo un "sí" a Dios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nosotros somos pobres de "síes",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ricos del "si":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yo hubiera tenido mejores padres,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me hubieran comprendido y amado más,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mi carrera hubiera ido mejor,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no hubiera tenido aquel problema,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tan sólo no sufriera más,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Dios me escuchara...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Preguntándonos siempre el porqué de las cosas,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cuesta vivir el presente con amor.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tendrías tantos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"si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que decirle a Dios,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sigues diciendo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"sí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se cumpla en mí.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582B7B-F09D-3BE3-5899-C267C7AFB91E}"/>
              </a:ext>
            </a:extLst>
          </p:cNvPr>
          <p:cNvSpPr txBox="1"/>
          <p:nvPr/>
        </p:nvSpPr>
        <p:spPr>
          <a:xfrm>
            <a:off x="365759" y="371474"/>
            <a:ext cx="30373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tú preparabas con la oración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una de tus jornadas,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ahora en Getsemaní preparas la Pascua.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orabas diciendo: </a:t>
            </a:r>
            <a:r>
              <a:rPr lang="es-ES" sz="10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105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</a:t>
            </a:r>
            <a:r>
              <a:rPr lang="es-ES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bba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–Padre– todo te es posible”,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oración es ante todo </a:t>
            </a: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diálogo e intimidad,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es también lucha y petición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¡aleja de mí este cáliz!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Asimismo, </a:t>
            </a:r>
            <a:r>
              <a:rPr lang="es-ES" sz="10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entrega confiada y don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que no se haga mi voluntad, sino la tuya.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Así, orante, entraste por la puerta estrecha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dolor y la atravesaste hasta el final.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Tuviste «temor y angustia» (Mc 14,33):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temor frente a la muerte,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angustia bajo el peso de nuestros pecados,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cargaste sobre ti, mientras te invadía </a:t>
            </a: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amargura infinita.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embargo, en lo más duro de la lucha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oraste «más intensamente» (</a:t>
            </a:r>
            <a:r>
              <a:rPr lang="es-ES" sz="10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22,44). </a:t>
            </a:r>
          </a:p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esta manera, </a:t>
            </a:r>
            <a:endParaRPr lang="es-E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transformaste la violencia del dolor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ofrenda de amor</a:t>
            </a:r>
            <a:r>
              <a:rPr lang="es-ES" sz="10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2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C48976-3E2A-3243-6F9E-6BA977E61B8A}"/>
              </a:ext>
            </a:extLst>
          </p:cNvPr>
          <p:cNvSpPr txBox="1"/>
          <p:nvPr/>
        </p:nvSpPr>
        <p:spPr>
          <a:xfrm>
            <a:off x="159026" y="103368"/>
            <a:ext cx="324413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Fuerte en la fe, crees que el dolor,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atravesado por el amor, da frutos de salvación;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el sufrimiento acompañado por Dios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tiene la última palabra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mientras sostienes en tus brazos a Jesús sin vida,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resuenan en ti las últimas palabras que te dirigió: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aquí a tu hijo. 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¡yo soy ese hijo!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Recíbeme en tus brazos e inclínate sobre mis heridas.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decirle "sí" a Dios, "sí" al amor.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Madre de misericordia, vivimos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un tiempo despiadado y necesitamos compasión: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tierna y fuerte, úngenos con mansedumbre;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deshaz las resistencias del corazón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nudos del alma.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cedo a la recriminación y al victimismo,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dejo de luchar y acepto convivir con mis    falsedades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/Tómame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titubeo y no tengo el valor de decirle “sí” a Dios,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/Tómame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-Cuando soy indulgente conmigo mismo e inflexible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los demás</a:t>
            </a:r>
            <a:r>
              <a:rPr lang="es-ES" sz="1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quiero que la Iglesia y el mundo cambien, </a:t>
            </a: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yo no cambio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Tómame de la mano, María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9D0650-698D-F577-980D-7B892A98FA89}"/>
              </a:ext>
            </a:extLst>
          </p:cNvPr>
          <p:cNvSpPr txBox="1"/>
          <p:nvPr/>
        </p:nvSpPr>
        <p:spPr>
          <a:xfrm>
            <a:off x="182881" y="159026"/>
            <a:ext cx="324413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14ª. JESÚS ES DEPOSITADO EN EL SEPULCRO 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DE JOSÉ DE ARIMATEA</a:t>
            </a:r>
            <a:endParaRPr lang="es-ES" sz="1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atardecer, llegó un hombre rico de Arimatea,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llamado José, que también se había hecho discípulo de Jesús, y fue a ver a Pilato para pedirle el cuerpo de Jesús.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[…] José tomó el cuerpo, lo envolvió en una sábana limpia y lo depositó en un sepulcro nuevo que se había hecho cavar en la roca (Mt 27,57-60).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José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ese es el nombre que, junto con el de María,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marcan la aurora de la Navidad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marcan también la aurora de la Pascua.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Nazaret 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advertido en sueños se llevó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audazmente a Jesús para salvarlo de Herodes;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Arimatea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llevas su cuerpo,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 saber que un sueño imposible y maravilloso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hará realidad allí mismo, en el sepulcro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le diste a Cristo cuando pensabas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él ya no podía hacer nada más por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cambio, es verdad que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 don hecho a Dios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recompensado siempre por Él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de Arimatea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eres el profeta del valor intrépido.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entregarle tu regalo a un muerto acudes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temido Pilato y le ruegas que te permita darle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Jesús la tumba que habías mandado a construir para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oración es persistente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 las palabras siguen los hechos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2B32AAF-6621-643A-8F43-9667607DC173}"/>
              </a:ext>
            </a:extLst>
          </p:cNvPr>
          <p:cNvSpPr txBox="1"/>
          <p:nvPr/>
        </p:nvSpPr>
        <p:spPr>
          <a:xfrm>
            <a:off x="143122" y="127221"/>
            <a:ext cx="330774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recuérdanos que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oración perseverante da fruto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atraviesa incluso las tinieblas de la muerte;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el amor no se queda sin respuesta,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regala nuevos comienzos.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 sepulcro, que ―único en la historia― será fuente de vida, era nuevo, recién labrado en la roca.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yo, ¿qué cosa nueva le doy a Jesús en esta Pascua?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¿Un poco de tiempo para estar con Él?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¿Un poco de amor a los demás?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¿Mis miedos y miserias enterradas,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Cristo está esperando que le ofrezca,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tú, José, hiciste con el sepulcro?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Será verdaderamente Pascua si doy algo de lo mío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Aquel que dio la vida por mí;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 dando como se recibe;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porque la vida se encuentra cuando se pierde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 posee cuando se da.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negligente para convertirme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que me gusta recibir mucho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pero dar poco,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mí, incapaz de rendirme a tu amor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nosotros, rápidos para servirnos de las cosas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lentos para el servicio a los demás,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mundo, plagado de los sepulcros 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nuestro egoísmo, </a:t>
            </a:r>
            <a:r>
              <a:rPr lang="es-ES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ten piedad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50482F-E88C-8406-B99E-A1484999ED62}"/>
              </a:ext>
            </a:extLst>
          </p:cNvPr>
          <p:cNvSpPr txBox="1"/>
          <p:nvPr/>
        </p:nvSpPr>
        <p:spPr>
          <a:xfrm>
            <a:off x="214685" y="127221"/>
            <a:ext cx="318052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INVOCACIÓN CONCLUSIVA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Señor, te rogamos como los necesitados, los frágiles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enfermos del Evangelio, que te suplicaban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la palabra más sencilla y familiar: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pronunciando tu nombre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nombre salva,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tú eres nuestra salvación.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eres mi vida y para no perderme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camino te necesito a ti, que perdonas y levantas,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sanas mi corazón y das sentido a mi dolor.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tomaste sobre ti mi maldad, y desde la cruz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me señalas con el dedo, sino que me abrazas;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tú, manso y humilde de corazón,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sáname de la amargura y del resentimiento,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líbrame del prejuicio y de la desconfianza.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contemplo en la cruz y veo que se despliega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mis ojos el amor, que da sentido a mi ser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 meta de mi camino.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Ayúdame a amar y a perdonar, a vencer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intolerancia y la indiferencia, a no quejarme.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en la cruz tienes sed, es sed de mi amor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mi oración; los necesitas para llevar a cabo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 planes de bien y de paz.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doy gracias por los que responden a tu invitación y tienen la perseverancia de rezar,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valentía de creer y la constancia para seguir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adelante a pesar de las dificultades.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ED4E4-BD99-7FDC-AA0C-DAD37FD5ED31}"/>
              </a:ext>
            </a:extLst>
          </p:cNvPr>
          <p:cNvSpPr txBox="1"/>
          <p:nvPr/>
        </p:nvSpPr>
        <p:spPr>
          <a:xfrm>
            <a:off x="159027" y="1"/>
            <a:ext cx="3267985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encomiendo a los pastores de tu pueblo santo: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oración sostiene el rebaño; que encuentren tiempo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estar ante ti y que asemejen su corazón al tuyo.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 bendigo por las contemplativas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contemplativos,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cuya oración, oculta al mundo, es agradable a ti.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Protege a la Iglesia y a la humanidad.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traigo ante ti las familias y las personas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han rezado esta noche desde sus casas;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ancianos, especialmente a los que están solos;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enfermos, 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Iglesia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unen sus sufrimientos a los tuyos.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esta oración de intercesión abrace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hermanos/as de tantas partes del mundo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sufren persecución a causa de tu nombre;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los que padecen la tragedia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guerra y a los que, sacando fuerzas de ti,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cargan con pesadas cruces.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por tu cruz has hecho de todos nosotros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sola cosa: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reúne en comunión a los creyentes,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infúndenos sentimientos fraternos y pacientes,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ayúdanos a cooperar y a caminar juntos;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mantén a la Iglesia y al mundo en la paz.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juez santo, líbrame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juicios temerarios, de los chismes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palabras violentas y ofensivas.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6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ED4E4-BD99-7FDC-AA0C-DAD37FD5ED31}"/>
              </a:ext>
            </a:extLst>
          </p:cNvPr>
          <p:cNvSpPr txBox="1"/>
          <p:nvPr/>
        </p:nvSpPr>
        <p:spPr>
          <a:xfrm>
            <a:off x="159027" y="1"/>
            <a:ext cx="326798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sz="9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antes de morir dijiste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“todo se ha cumplido”.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Yo, en mi miseria,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podré decirlo nunca.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confío en ti,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eres mi esperanza,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esperanza de la Iglesia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del mundo.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una palabra más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quiero decirte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seguir repitiéndote: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Gracias! Gracias, </a:t>
            </a:r>
          </a:p>
          <a:p>
            <a:pPr algn="ctr"/>
            <a:endParaRPr lang="es-ES" sz="1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Señor mío y Dios mío.</a:t>
            </a:r>
            <a:endParaRPr lang="es-ES" sz="1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52AA38-D406-BF2B-4831-D7321393CF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9"/>
          <a:stretch/>
        </p:blipFill>
        <p:spPr>
          <a:xfrm>
            <a:off x="0" y="2067340"/>
            <a:ext cx="3566048" cy="214685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9CDBBB9-C7E2-1DF0-23AD-F6BBE20DBC09}"/>
              </a:ext>
            </a:extLst>
          </p:cNvPr>
          <p:cNvSpPr txBox="1"/>
          <p:nvPr/>
        </p:nvSpPr>
        <p:spPr>
          <a:xfrm>
            <a:off x="882595" y="826936"/>
            <a:ext cx="1836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C00000"/>
                </a:solidFill>
                <a:latin typeface="Lucida Handwriting" panose="03010101010101010101" pitchFamily="66" charset="77"/>
              </a:rPr>
              <a:t>FIN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0F3F8C-E29E-6E36-1978-875CD9AE3895}"/>
              </a:ext>
            </a:extLst>
          </p:cNvPr>
          <p:cNvSpPr txBox="1"/>
          <p:nvPr/>
        </p:nvSpPr>
        <p:spPr>
          <a:xfrm>
            <a:off x="1144987" y="3005592"/>
            <a:ext cx="138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Lucida Handwriting" panose="03010101010101010101" pitchFamily="66" charset="77"/>
              </a:rPr>
              <a:t>ALELUYA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B0041A-5085-CB34-2A7F-43620D93411A}"/>
              </a:ext>
            </a:extLst>
          </p:cNvPr>
          <p:cNvSpPr txBox="1"/>
          <p:nvPr/>
        </p:nvSpPr>
        <p:spPr>
          <a:xfrm>
            <a:off x="3048412" y="3896139"/>
            <a:ext cx="612047" cy="28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rgbClr val="C00000"/>
                </a:solidFill>
                <a:latin typeface="Lucida Handwriting" panose="03010101010101010101" pitchFamily="66" charset="77"/>
              </a:rPr>
              <a:t>efm</a:t>
            </a:r>
            <a:endParaRPr lang="es-ES" sz="1200" dirty="0">
              <a:solidFill>
                <a:srgbClr val="C00000"/>
              </a:solidFill>
              <a:latin typeface="Lucida Handwriting" panose="03010101010101010101" pitchFamily="66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74D0C26-4961-C30A-C1AC-CD0969D409D9}"/>
              </a:ext>
            </a:extLst>
          </p:cNvPr>
          <p:cNvSpPr txBox="1"/>
          <p:nvPr/>
        </p:nvSpPr>
        <p:spPr>
          <a:xfrm>
            <a:off x="0" y="4183414"/>
            <a:ext cx="3660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/>
              <a:t>ubedaiglesiadigital.es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563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E89C00-E8FE-4793-CF2E-C6A0C6CBE6B9}"/>
              </a:ext>
            </a:extLst>
          </p:cNvPr>
          <p:cNvSpPr txBox="1"/>
          <p:nvPr/>
        </p:nvSpPr>
        <p:spPr>
          <a:xfrm>
            <a:off x="389614" y="275573"/>
            <a:ext cx="2836184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pides una sola cosa: </a:t>
            </a: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quedarnos contigo y velar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nos pides lo imposible,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permanezcamos </a:t>
            </a:r>
          </a:p>
          <a:p>
            <a:r>
              <a:rPr lang="es-E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cerca de ti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Y, sin embargo,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¡cuántas veces me he alejado de ti!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Cuántas veces, como los discípulos,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lugar de velar, me dormí,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cuántas veces no tuve tiempo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ganas de rezar,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estaba cansado,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anestesiado por la comodidad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con el alma adormecida.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Jesús, vuelve a repetirme a mí,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vuelve a repetirnos a nosotros,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somos tu Iglesia: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«Levántense y oren» (</a:t>
            </a:r>
            <a:r>
              <a:rPr lang="es-E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</a:t>
            </a:r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22,46).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Despiértanos, Señor, sacude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letargo de nuestros corazones,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también hoy, sobre todo hoy, </a:t>
            </a:r>
          </a:p>
          <a:p>
            <a:r>
              <a:rPr lang="es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necesitas nuestra oración.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0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754603-8D97-AA82-731A-5AAF9930394F}"/>
              </a:ext>
            </a:extLst>
          </p:cNvPr>
          <p:cNvSpPr txBox="1"/>
          <p:nvPr/>
        </p:nvSpPr>
        <p:spPr>
          <a:xfrm>
            <a:off x="87682" y="137786"/>
            <a:ext cx="3530231" cy="427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1ª ESTACIÓN: 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 ES CONDENADO A MUERTE</a:t>
            </a:r>
            <a:endParaRPr lang="es-ES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5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Sumo Sacerdote, poniéndose de pie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 la asamblea, interrogó a Jesús: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«¿No respondes nada a lo que estos atestiguan contra ti?».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permanecía en silencio y no respondía nada. […]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Pilato lo interrogó nuevamente: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«¿No respondes nada? ¡Mira de todo lo que te acusan!».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Jesús ya no respondió a nada más,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esto dejó muy admirado a Pilato (Mc 14,60-61;15,4-5).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tú eres la vida, pero te condenan a muerte;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eres la verdad y sin embargo eres víctima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un falso proceso.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¿por qué no te rebelas? ¿Por qué no levantas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voz y explicas cuáles son tus propias razones?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¿Por qué no rebates a los sabios y a los poderosos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siempre lo has hecho?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actitud desconcierta;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 momento decisivo no hablas, sino callas.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cuanto más fuerte es el mal,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más radical es tu respuesta.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tu respuesta es el silencio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tu silencio es fecundo: es oración,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mansedumbre, es perdón, es la vía para redimir el mal,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convertir tus sufrimientos en un don que nos ofreces.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4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1329793-9BF0-4406-FC21-B30F443F9BE5}"/>
              </a:ext>
            </a:extLst>
          </p:cNvPr>
          <p:cNvSpPr txBox="1"/>
          <p:nvPr/>
        </p:nvSpPr>
        <p:spPr>
          <a:xfrm>
            <a:off x="169101" y="81419"/>
            <a:ext cx="3244241" cy="425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me doy cuenta de que apenas te conozco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conozco poco tu silencio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en el frenesí de las prisas y del hacer,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absorbido por las cosas,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atrapado por el miedo de no mantenerme a flote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por el afán de querer ponerme siempre en el centro,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encuentro tiempo para detenerme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quedarme contigo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para permitirte a ti,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Palabra del Padre, obrar en silencio.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tu silencio me estremece,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enseña que la oración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nace de los labios que se mueven,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de un corazón que sabe escuchar.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rezar es hacerse dócil a tu Palabra,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adorar tu presencia.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respondes al mal con el bien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 que apagas los gritos con la mansedumbre,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detestas la murmuración y los reproches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me conoces íntimamente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-Tú que me amas más de cuanto yo pueda amarme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Háblame al corazón, 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51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0BB546-37CA-FD97-047D-A4B6AE3E7F1A}"/>
              </a:ext>
            </a:extLst>
          </p:cNvPr>
          <p:cNvSpPr txBox="1"/>
          <p:nvPr/>
        </p:nvSpPr>
        <p:spPr>
          <a:xfrm>
            <a:off x="230588" y="156720"/>
            <a:ext cx="31013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JESÚS CARGA LA CRUZ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Él llevó sobre la cruz nuestros pecados,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cargándolos en su 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cuerpo,a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fin de que,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muertos al pecado, vivamos para la justicia.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 a sus llagas, ustedes fueron curados.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P 2,24).</a:t>
            </a:r>
            <a:endParaRPr lang="es-ES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nosotros también cargamos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nuestras cruces, a veces muy pesadas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enfermedad, un accidente, la muerte de un ser querido, una decepción amorosa,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hijo que se perdió, la falta de trabajo,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herida interior que no cicatriza,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fracaso de un proyecto,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esperanza más que se malogra... </a:t>
            </a:r>
            <a:endParaRPr lang="es-ES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¿cómo rezar ahí? ¿Cómo hacerlo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me siento aplastado por la vida,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un peso oprime mi corazón,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estoy bajo presión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ya no tengo fuerzas para reaccionar?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Tu respuesta se encuentra en una invitación: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«Vengan 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mí todos los que están afligidos y agobiados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yo los aliviaré» (Mt 11,28).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 a ti; yo, en cambio, me encierro en mí mismo,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rumiando mentalmente, escarbando en el pasado,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quejándome, hundiéndome en el victimismo,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paladín de negatividad.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564543" y="1057522"/>
            <a:ext cx="248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EAFC06-3D35-C288-3585-FA4947CE2ACA}"/>
              </a:ext>
            </a:extLst>
          </p:cNvPr>
          <p:cNvSpPr txBox="1"/>
          <p:nvPr/>
        </p:nvSpPr>
        <p:spPr>
          <a:xfrm>
            <a:off x="397564" y="295834"/>
            <a:ext cx="2767055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Vengan a mí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te ha parecido suficiente decírnoslo,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has venido a nosotros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tomar nuestra cruz sobre tus hombros,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quitarnos su peso.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lo que deseas: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descarguemos en ti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nuestros cansancios y sinsabores,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porque quieres que en ti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 sintamos libres y amados. </a:t>
            </a: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Gracias, Jesús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mi cruz a la tuya,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 traigo mi fatiga y mis miserias,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pongo en ti todo el agobio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tengo en mi corazón.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OREMOS diciendo</a:t>
            </a:r>
            <a:r>
              <a:rPr lang="es-ES" sz="1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s-ES" sz="1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 historia personal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cansancios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Acudo a ti, Señor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límites y mis fragilidades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 mis miedos,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b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1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-Confiando sólo en tu amor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Acudo a ti, Señor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FA35CE6-E7E4-0AB5-C83F-CA3DDFD10769}"/>
              </a:ext>
            </a:extLst>
          </p:cNvPr>
          <p:cNvSpPr txBox="1"/>
          <p:nvPr/>
        </p:nvSpPr>
        <p:spPr>
          <a:xfrm>
            <a:off x="188259" y="134472"/>
            <a:ext cx="31353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3ª. JESÚS CAE POR PRIMERA VEZ</a:t>
            </a:r>
            <a:endParaRPr lang="es-ES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aseguro que si el grano de trigo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cae en la tierra no muere, queda solo;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si muere, da mucho fruto (</a:t>
            </a:r>
            <a:r>
              <a:rPr lang="es-ES" sz="1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ES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12,24).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" sz="1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has caído. ¿En qué piensas?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¿Cómo rezas postrado rostro en tierra?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Pero, sobre todo, ¿qué es lo que te da fuerzas 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volver a levantarte?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Mientras estás boca abajo en el suelo y ya no puedes ver el cielo, te imagino repitiendo en tu corazón: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Padre, que estás en los cielos.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mirada amorosa del Padre posada en ti es tu fuerza.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imagino también que, mientras besas la tierra árida y fría, piensas en el hombre, sacado de la tierra, piensas en nosotros, que estamos en el centro de tu corazón; y que repites las palabras de tu testamento: 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 es mi Cuerpo, que se entrega por ustedes». </a:t>
            </a:r>
            <a:endParaRPr lang="es-E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amor del Padre por ti y el tuyo por nosotros:</a:t>
            </a:r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amor, ese es el estímulo </a:t>
            </a:r>
          </a:p>
          <a:p>
            <a:pPr algn="ctr"/>
            <a:r>
              <a:rPr lang="es-ES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te hace levantarte y seguir adelante</a:t>
            </a: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Porque el que ama no se queda derrumbado,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sino que vuelve a empezar;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que ama no se cansa, sino que corre;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que ama vuela. </a:t>
            </a: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1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0"/>
    </mc:Choice>
    <mc:Fallback xmlns="">
      <p:transition spd="slow" advTm="5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7299</Words>
  <Application>Microsoft Macintosh PowerPoint</Application>
  <PresentationFormat>Personalizado</PresentationFormat>
  <Paragraphs>777</Paragraphs>
  <Slides>36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Lucida Handwriting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eusebiofigue@gmail.com</dc:creator>
  <cp:lastModifiedBy>eusebiofigue@gmail.com</cp:lastModifiedBy>
  <cp:revision>30</cp:revision>
  <dcterms:created xsi:type="dcterms:W3CDTF">2024-04-01T17:15:48Z</dcterms:created>
  <dcterms:modified xsi:type="dcterms:W3CDTF">2024-04-14T09:48:34Z</dcterms:modified>
</cp:coreProperties>
</file>