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4" r:id="rId2"/>
    <p:sldId id="270" r:id="rId3"/>
    <p:sldId id="283" r:id="rId4"/>
    <p:sldId id="293" r:id="rId5"/>
    <p:sldId id="277" r:id="rId6"/>
    <p:sldId id="278" r:id="rId7"/>
    <p:sldId id="290" r:id="rId8"/>
    <p:sldId id="292" r:id="rId9"/>
    <p:sldId id="282" r:id="rId10"/>
    <p:sldId id="279" r:id="rId11"/>
    <p:sldId id="280" r:id="rId12"/>
    <p:sldId id="281" r:id="rId13"/>
    <p:sldId id="285" r:id="rId14"/>
    <p:sldId id="276" r:id="rId15"/>
    <p:sldId id="284" r:id="rId16"/>
    <p:sldId id="275" r:id="rId17"/>
    <p:sldId id="288" r:id="rId18"/>
    <p:sldId id="289" r:id="rId19"/>
    <p:sldId id="287" r:id="rId20"/>
    <p:sldId id="286" r:id="rId21"/>
    <p:sldId id="271" r:id="rId22"/>
    <p:sldId id="267" r:id="rId23"/>
    <p:sldId id="272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191"/>
    <p:restoredTop sz="94689"/>
  </p:normalViewPr>
  <p:slideViewPr>
    <p:cSldViewPr snapToGrid="0">
      <p:cViewPr varScale="1">
        <p:scale>
          <a:sx n="41" d="100"/>
          <a:sy n="41" d="100"/>
        </p:scale>
        <p:origin x="216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61F78-339E-9F4B-A8E2-B56992B7B257}" type="datetimeFigureOut">
              <a:rPr lang="es-ES" smtClean="0"/>
              <a:t>31/3/25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8A560-129A-0B44-BECE-27E433B3C3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2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1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27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52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955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46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085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106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041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18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0473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84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01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02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11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44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20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48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23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3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8A560-129A-0B44-BECE-27E433B3C3B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31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39A24-5FA4-406F-B0FE-5E3FFC67C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75D4D3-8F8B-79B5-F16E-7A871CDCF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F0133C-FB05-1302-8417-12FE915D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5765D-B8B6-515F-86C0-BB5A83D0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B88369-B188-5120-8E32-57067089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0C5B7-5819-71E0-7F39-48A3BCAB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31F4B0-F21C-E426-7F5A-254F66AAD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F7485-7D83-9B0B-EE28-45BA5FE7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89472-A0A5-7813-2C8E-AE3157A8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CABAFD-8CFD-9D16-4422-30247145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3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DAD803-CEC6-A5D1-A0D2-D9F854D13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9B0AD8-4835-4084-F154-558E26820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6043E0-6E09-B52F-75B3-427FCFBE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7A840-0538-B9BF-B60C-D4D92EB7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D4D1F9-81EB-6FDD-8CF6-6D89DD94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7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67007-4458-47CA-AAEC-18490E41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E27AB5-256C-40DC-4519-92706BD8F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E931F-7A7B-9964-7DB9-ADE7004A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624A79-8897-5F14-7C04-B9FBC691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3F9E3-1AA4-73D3-53B5-C72F44EA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5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2B46B-9140-D254-A070-8ADD34D2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D776F5-CEE6-A8C8-25A4-FB6DAF36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F1855-0258-084F-4DA5-BF21C95E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CAAA97-02B0-34A0-78CE-533CA228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42C6EE-C7CE-CE47-81E4-683F4698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9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052F2-1A0D-CC3C-90B6-EE3895B5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5B88F9-40B1-18F9-4290-290B9C031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796BFC-100D-543C-770D-C54B5E8E2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964FF4-970D-21ED-7EBE-D7258213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5B9AB5-5565-AC37-CBF9-1A8FAF75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F30A0E-543A-3782-F5F2-53E6156A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5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C8E73-0C4D-F862-62B4-F6599B03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EDAF5F-47B8-380F-7A68-60AF4469F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A8A45E-4A29-0F0A-9C22-41E5009E6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DA9DC7-C743-CFA0-E2F3-89119C762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630800-1F4C-3874-48B8-48917B112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31482F-358C-1E7E-B8B4-D8A9A6A8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99D21-4C00-819F-64D3-73682C32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80461F-EE2D-654B-4E62-09CABB4F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2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A7C39-5D66-D539-0EFA-ABA43340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46841B-BA19-7158-AC68-48CCFCC8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84B25F-70A9-DB50-CB6C-0D9D056D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5261CC-B51A-5BD7-1D1F-8CB0DA57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4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C1793E-C87B-929E-8861-D5C68830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77CADF-2C15-36F8-9419-E7FD0393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68B5FC-CCDC-7664-1BF9-9EC1B988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36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33AC5-11FA-E310-C575-4B623C9F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06714-C709-D5E1-7530-BEC178BC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3A7BA0-CA1F-A63F-C766-615BE95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6E58C9-5406-6A72-1834-8DCBDC21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3254E9-60FB-5184-3CB5-79EAC933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DECDA4-09E7-D4A0-DDA7-BFCE85DF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71570-16E7-47B4-5503-E25EB388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CF6089-830E-53B4-CF76-89EDDFF15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DC560E-983C-BA33-FD97-EC9B217C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0386E9-77B9-5D5C-BA4C-753ACF9C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4805CF-A1B5-281C-5AA3-1FB2ADF0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65FB9D-4575-7DB8-1E50-C405C313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7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126493-915F-59C2-D553-BC6FBB37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9DE7A6-8C90-1CBA-9D21-B2521E51C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865E7D-147F-AFE2-F8B7-F16E99605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473F-D7DA-9348-BF82-ECB897DFA056}" type="datetimeFigureOut">
              <a:rPr lang="es-ES" smtClean="0"/>
              <a:t>31/3/25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BA0DE9-E4A9-4642-9814-1F6F0B109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19BC31-0F17-D3AE-79B0-A4E1D235E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551F4-7276-F047-A259-62816CC54D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94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6E5612-AF89-00AA-899B-A8CE5A5D6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446" y="1483360"/>
            <a:ext cx="7772400" cy="4634059"/>
          </a:xfrm>
          <a:prstGeom prst="rect">
            <a:avLst/>
          </a:prstGeom>
        </p:spPr>
      </p:pic>
      <p:pic>
        <p:nvPicPr>
          <p:cNvPr id="2" name="Nuestro Padre Jesús.mp3">
            <a:hlinkClick r:id="" action="ppaction://media"/>
            <a:extLst>
              <a:ext uri="{FF2B5EF4-FFF2-40B4-BE49-F238E27FC236}">
                <a16:creationId xmlns:a16="http://schemas.microsoft.com/office/drawing/2014/main" id="{35030F19-5CED-9C32-87E1-2FC71C3F5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AD2511-870A-3BC1-BFF9-49B39F42EC62}"/>
              </a:ext>
            </a:extLst>
          </p:cNvPr>
          <p:cNvSpPr txBox="1"/>
          <p:nvPr/>
        </p:nvSpPr>
        <p:spPr>
          <a:xfrm>
            <a:off x="6905297" y="2049517"/>
            <a:ext cx="237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>
                <a:solidFill>
                  <a:schemeClr val="bg1"/>
                </a:solidFill>
                <a:latin typeface="Colonna MT" pitchFamily="82" charset="77"/>
              </a:rPr>
              <a:t>Jesus</a:t>
            </a:r>
            <a:r>
              <a:rPr lang="es-ES" sz="2800" dirty="0">
                <a:solidFill>
                  <a:schemeClr val="bg1"/>
                </a:solidFill>
                <a:latin typeface="Colonna MT" pitchFamily="82" charset="77"/>
              </a:rPr>
              <a:t> nazareno</a:t>
            </a:r>
          </a:p>
        </p:txBody>
      </p:sp>
    </p:spTree>
    <p:extLst>
      <p:ext uri="{BB962C8B-B14F-4D97-AF65-F5344CB8AC3E}">
        <p14:creationId xmlns:p14="http://schemas.microsoft.com/office/powerpoint/2010/main" val="33890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460334E-2FE3-816B-422D-6F4A6F57D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680" y="572978"/>
            <a:ext cx="7772400" cy="57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4D9FDF-5E13-DD5D-040F-F9D405BA8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31101"/>
            <a:ext cx="7772400" cy="57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0D67A7-6D07-5C6F-C69D-A74B9C549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055" y="223519"/>
            <a:ext cx="8027710" cy="62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CE126C-C3BC-6BF5-A13C-72F6AE38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3" y="0"/>
            <a:ext cx="10116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4951052-5703-8DBD-F725-3E9D3DCC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700" y="431645"/>
            <a:ext cx="6718599" cy="59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2E3963-0C4D-5E76-F189-64C204129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266" y="209550"/>
            <a:ext cx="8733467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95F7D9-AA7B-18B5-BBD5-42CC6903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22" y="462280"/>
            <a:ext cx="8997355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36C969-3E08-9771-4005-59C079107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60" y="391160"/>
            <a:ext cx="9182879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538D7F-6F84-4104-D79F-A9E9A30EF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71" y="151919"/>
            <a:ext cx="8906657" cy="65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FB1DD38-023C-1326-2671-54C1224C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55" y="690880"/>
            <a:ext cx="9055820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36D5B3-24FF-9101-FF02-A638AC9B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" t="53210" r="4277" b="2"/>
          <a:stretch/>
        </p:blipFill>
        <p:spPr>
          <a:xfrm>
            <a:off x="0" y="0"/>
            <a:ext cx="12191999" cy="69080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41BBAE-705B-F55C-9C51-E2D98B8745E1}"/>
              </a:ext>
            </a:extLst>
          </p:cNvPr>
          <p:cNvSpPr txBox="1"/>
          <p:nvPr/>
        </p:nvSpPr>
        <p:spPr>
          <a:xfrm>
            <a:off x="8758989" y="1468177"/>
            <a:ext cx="3007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 </a:t>
            </a:r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es-E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guié</a:t>
            </a:r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cuarenta años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el desierto,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alimenté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el maná,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introduje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una tierra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excelente;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1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 preparaste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cruz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tu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Salvador.</a:t>
            </a:r>
            <a:r>
              <a:rPr lang="es-ES" sz="1800" dirty="0">
                <a:solidFill>
                  <a:srgbClr val="002060"/>
                </a:solidFill>
                <a:effectLst/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36D5B3-24FF-9101-FF02-A638AC9B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" t="53210" r="4277" b="2"/>
          <a:stretch/>
        </p:blipFill>
        <p:spPr>
          <a:xfrm>
            <a:off x="0" y="0"/>
            <a:ext cx="12191999" cy="69080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41BBAE-705B-F55C-9C51-E2D98B8745E1}"/>
              </a:ext>
            </a:extLst>
          </p:cNvPr>
          <p:cNvSpPr txBox="1"/>
          <p:nvPr/>
        </p:nvSpPr>
        <p:spPr>
          <a:xfrm>
            <a:off x="8758989" y="1468177"/>
            <a:ext cx="3007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 </a:t>
            </a:r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es-E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guié</a:t>
            </a:r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cuarenta años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el desierto,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alimenté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el maná,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introduje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una tierra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excelente; </a:t>
            </a:r>
            <a:endParaRPr lang="es-E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1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 preparaste 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cruz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tu</a:t>
            </a:r>
          </a:p>
          <a:p>
            <a:pPr algn="ctr"/>
            <a:r>
              <a:rPr lang="es-E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Salvador.</a:t>
            </a:r>
            <a:r>
              <a:rPr lang="es-ES" sz="1800" dirty="0">
                <a:solidFill>
                  <a:srgbClr val="002060"/>
                </a:solidFill>
                <a:effectLst/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A23D93-9EC5-92FB-90BC-70DC92B6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48" y="768448"/>
            <a:ext cx="7772400" cy="53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36D5B3-24FF-9101-FF02-A638AC9B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" t="53210" r="4277" b="2"/>
          <a:stretch/>
        </p:blipFill>
        <p:spPr>
          <a:xfrm>
            <a:off x="0" y="0"/>
            <a:ext cx="12191999" cy="69080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CBB7ABA-3BB4-0018-9547-F23885619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4" b="6668"/>
          <a:stretch/>
        </p:blipFill>
        <p:spPr>
          <a:xfrm>
            <a:off x="8446169" y="3835400"/>
            <a:ext cx="3117854" cy="23603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49EA56-5010-2A07-7090-639ACBF7C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29" y="3429000"/>
            <a:ext cx="3207903" cy="23603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A013F4-CEE7-E391-9F47-782192D88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550" y="494245"/>
            <a:ext cx="3207903" cy="23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CDEA09-F43E-C4BD-A723-FB67C599D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97" y="423291"/>
            <a:ext cx="8063006" cy="60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984976-B7C7-ACC3-73A8-1CDB0419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45536"/>
            <a:ext cx="7772400" cy="57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05E33B8-420F-0EED-3F9E-6D8FEDF34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4"/>
          <a:stretch/>
        </p:blipFill>
        <p:spPr>
          <a:xfrm>
            <a:off x="2380342" y="307570"/>
            <a:ext cx="7779658" cy="62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2245FD-DD34-6541-E791-8A10F33D7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103" y="381649"/>
            <a:ext cx="8170139" cy="60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5CB9229-05B7-CA91-587C-27C4FDF68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578" y="0"/>
            <a:ext cx="976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B864C3-A934-AC36-811E-6F96A04D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41" y="0"/>
            <a:ext cx="4894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42C306-F5D3-1CF2-3E5A-CD6556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589" b="4418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D23499-7518-A52F-072A-9D062493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61978"/>
            <a:ext cx="7772400" cy="59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86</Words>
  <Application>Microsoft Macintosh PowerPoint</Application>
  <PresentationFormat>Panorámica</PresentationFormat>
  <Paragraphs>45</Paragraphs>
  <Slides>23</Slides>
  <Notes>20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Colonna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18</cp:revision>
  <dcterms:created xsi:type="dcterms:W3CDTF">2025-03-23T10:28:42Z</dcterms:created>
  <dcterms:modified xsi:type="dcterms:W3CDTF">2025-03-31T15:58:29Z</dcterms:modified>
</cp:coreProperties>
</file>