
<file path=[Content_Types].xml><?xml version="1.0" encoding="utf-8"?>
<Types xmlns="http://schemas.openxmlformats.org/package/2006/content-types">
  <Default Extension="bin" ContentType="audio/unknown"/>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4263" r:id="rId1"/>
  </p:sldMasterIdLst>
  <p:notesMasterIdLst>
    <p:notesMasterId r:id="rId51"/>
  </p:notesMasterIdLst>
  <p:sldIdLst>
    <p:sldId id="277" r:id="rId2"/>
    <p:sldId id="280" r:id="rId3"/>
    <p:sldId id="279" r:id="rId4"/>
    <p:sldId id="278" r:id="rId5"/>
    <p:sldId id="265" r:id="rId6"/>
    <p:sldId id="274" r:id="rId7"/>
    <p:sldId id="283" r:id="rId8"/>
    <p:sldId id="284" r:id="rId9"/>
    <p:sldId id="285" r:id="rId10"/>
    <p:sldId id="286" r:id="rId11"/>
    <p:sldId id="276" r:id="rId12"/>
    <p:sldId id="287" r:id="rId13"/>
    <p:sldId id="292" r:id="rId14"/>
    <p:sldId id="291" r:id="rId15"/>
    <p:sldId id="290" r:id="rId16"/>
    <p:sldId id="289" r:id="rId17"/>
    <p:sldId id="288" r:id="rId18"/>
    <p:sldId id="294" r:id="rId19"/>
    <p:sldId id="295" r:id="rId20"/>
    <p:sldId id="300" r:id="rId21"/>
    <p:sldId id="299" r:id="rId22"/>
    <p:sldId id="298" r:id="rId23"/>
    <p:sldId id="296" r:id="rId24"/>
    <p:sldId id="301" r:id="rId25"/>
    <p:sldId id="302" r:id="rId26"/>
    <p:sldId id="306" r:id="rId27"/>
    <p:sldId id="305" r:id="rId28"/>
    <p:sldId id="303" r:id="rId29"/>
    <p:sldId id="304" r:id="rId30"/>
    <p:sldId id="307" r:id="rId31"/>
    <p:sldId id="308" r:id="rId32"/>
    <p:sldId id="309" r:id="rId33"/>
    <p:sldId id="310" r:id="rId34"/>
    <p:sldId id="313" r:id="rId35"/>
    <p:sldId id="328" r:id="rId36"/>
    <p:sldId id="475" r:id="rId37"/>
    <p:sldId id="474" r:id="rId38"/>
    <p:sldId id="275" r:id="rId39"/>
    <p:sldId id="311" r:id="rId40"/>
    <p:sldId id="319" r:id="rId41"/>
    <p:sldId id="318" r:id="rId42"/>
    <p:sldId id="317" r:id="rId43"/>
    <p:sldId id="329" r:id="rId44"/>
    <p:sldId id="322" r:id="rId45"/>
    <p:sldId id="320" r:id="rId46"/>
    <p:sldId id="321" r:id="rId47"/>
    <p:sldId id="323" r:id="rId48"/>
    <p:sldId id="312" r:id="rId49"/>
    <p:sldId id="324" r:id="rId50"/>
  </p:sldIdLst>
  <p:sldSz cx="9144000" cy="6858000" type="screen4x3"/>
  <p:notesSz cx="6858000" cy="9144000"/>
  <p:defaultTextStyle>
    <a:defPPr>
      <a:defRPr lang="es-ES"/>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18"/>
    <p:restoredTop sz="94674"/>
  </p:normalViewPr>
  <p:slideViewPr>
    <p:cSldViewPr snapToGrid="0" snapToObjects="1">
      <p:cViewPr varScale="1">
        <p:scale>
          <a:sx n="124" d="100"/>
          <a:sy n="124" d="100"/>
        </p:scale>
        <p:origin x="1696" y="168"/>
      </p:cViewPr>
      <p:guideLst>
        <p:guide orient="horz" pos="2160"/>
        <p:guide pos="2880"/>
      </p:guideLst>
    </p:cSldViewPr>
  </p:slideViewPr>
  <p:notesTextViewPr>
    <p:cViewPr>
      <p:scale>
        <a:sx n="100" d="100"/>
        <a:sy n="100" d="100"/>
      </p:scale>
      <p:origin x="0" y="0"/>
    </p:cViewPr>
  </p:notesTextViewPr>
  <p:sorterViewPr>
    <p:cViewPr>
      <p:scale>
        <a:sx n="123" d="100"/>
        <a:sy n="12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9CA823E1-BB3D-A84D-874A-F936B48B13F5}"/>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Calibri" charset="0"/>
                <a:ea typeface="ＭＳ Ｐゴシック" charset="0"/>
                <a:cs typeface="ＭＳ Ｐゴシック" charset="0"/>
              </a:defRPr>
            </a:lvl1pPr>
          </a:lstStyle>
          <a:p>
            <a:pPr>
              <a:defRPr/>
            </a:pPr>
            <a:endParaRPr lang="es-ES"/>
          </a:p>
        </p:txBody>
      </p:sp>
      <p:sp>
        <p:nvSpPr>
          <p:cNvPr id="3" name="Marcador de fecha 2">
            <a:extLst>
              <a:ext uri="{FF2B5EF4-FFF2-40B4-BE49-F238E27FC236}">
                <a16:creationId xmlns:a16="http://schemas.microsoft.com/office/drawing/2014/main" id="{3E1D2D7E-4556-AD40-9572-44B656BBC675}"/>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8C2713FB-439B-C742-86D3-C7F1499FC812}" type="datetimeFigureOut">
              <a:rPr lang="es-ES" altLang="es-ES"/>
              <a:pPr>
                <a:defRPr/>
              </a:pPr>
              <a:t>4/5/22</a:t>
            </a:fld>
            <a:endParaRPr lang="es-ES" altLang="es-ES"/>
          </a:p>
        </p:txBody>
      </p:sp>
      <p:sp>
        <p:nvSpPr>
          <p:cNvPr id="4" name="Marcador de imagen de diapositiva 3">
            <a:extLst>
              <a:ext uri="{FF2B5EF4-FFF2-40B4-BE49-F238E27FC236}">
                <a16:creationId xmlns:a16="http://schemas.microsoft.com/office/drawing/2014/main" id="{89ECC551-D43F-5743-8E0B-3D71997336F3}"/>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8DF63DFD-BDFC-4F4D-B4AA-6491001C1B49}"/>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es-ES_tradnl" altLang="es-ES" noProof="0"/>
              <a:t>Haga clic para modificar el estilo de texto del patrón</a:t>
            </a:r>
          </a:p>
          <a:p>
            <a:pPr lvl="1"/>
            <a:r>
              <a:rPr lang="es-ES_tradnl" altLang="es-ES" noProof="0"/>
              <a:t>Segundo nivel</a:t>
            </a:r>
          </a:p>
          <a:p>
            <a:pPr lvl="2"/>
            <a:r>
              <a:rPr lang="es-ES_tradnl" altLang="es-ES" noProof="0"/>
              <a:t>Tercer nivel</a:t>
            </a:r>
          </a:p>
          <a:p>
            <a:pPr lvl="3"/>
            <a:r>
              <a:rPr lang="es-ES_tradnl" altLang="es-ES" noProof="0"/>
              <a:t>Cuarto nivel</a:t>
            </a:r>
          </a:p>
          <a:p>
            <a:pPr lvl="4"/>
            <a:r>
              <a:rPr lang="es-ES_tradnl" altLang="es-ES" noProof="0"/>
              <a:t>Quinto nivel</a:t>
            </a:r>
            <a:endParaRPr lang="es-ES" altLang="es-ES" noProof="0"/>
          </a:p>
        </p:txBody>
      </p:sp>
      <p:sp>
        <p:nvSpPr>
          <p:cNvPr id="6" name="Marcador de pie de página 5">
            <a:extLst>
              <a:ext uri="{FF2B5EF4-FFF2-40B4-BE49-F238E27FC236}">
                <a16:creationId xmlns:a16="http://schemas.microsoft.com/office/drawing/2014/main" id="{62EEC0B1-D72B-B54E-8977-4E122BCA92C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Calibri" charset="0"/>
                <a:ea typeface="ＭＳ Ｐゴシック" charset="0"/>
                <a:cs typeface="ＭＳ Ｐゴシック" charset="0"/>
              </a:defRPr>
            </a:lvl1pPr>
          </a:lstStyle>
          <a:p>
            <a:pPr>
              <a:defRPr/>
            </a:pPr>
            <a:endParaRPr lang="es-ES"/>
          </a:p>
        </p:txBody>
      </p:sp>
      <p:sp>
        <p:nvSpPr>
          <p:cNvPr id="7" name="Marcador de número de diapositiva 6">
            <a:extLst>
              <a:ext uri="{FF2B5EF4-FFF2-40B4-BE49-F238E27FC236}">
                <a16:creationId xmlns:a16="http://schemas.microsoft.com/office/drawing/2014/main" id="{F49DB6F0-6CDB-8547-85B5-D6CE8D1BF3BC}"/>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6DE88BDD-F047-5C49-954D-0B8267761439}" type="slidenum">
              <a:rPr lang="es-ES" altLang="es-ES"/>
              <a:pPr/>
              <a:t>‹Nº›</a:t>
            </a:fld>
            <a:endParaRPr lang="es-ES" altLang="es-E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anchor="b"/>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s-ES_tradnl"/>
              <a:t>Clic para editar título</a:t>
            </a:r>
            <a:endParaRPr/>
          </a:p>
        </p:txBody>
      </p:sp>
      <p:sp>
        <p:nvSpPr>
          <p:cNvPr id="3" name="Subtitle 2"/>
          <p:cNvSpPr>
            <a:spLocks noGrp="1"/>
          </p:cNvSpPr>
          <p:nvPr>
            <p:ph type="subTitle" idx="1"/>
          </p:nvPr>
        </p:nvSpPr>
        <p:spPr>
          <a:xfrm>
            <a:off x="493776" y="5257800"/>
            <a:ext cx="7196328" cy="987552"/>
          </a:xfrm>
        </p:spPr>
        <p:txBody>
          <a:bodyPr>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4" name="Date Placeholder 3">
            <a:extLst>
              <a:ext uri="{FF2B5EF4-FFF2-40B4-BE49-F238E27FC236}">
                <a16:creationId xmlns:a16="http://schemas.microsoft.com/office/drawing/2014/main" id="{80611DAF-70DD-742E-6333-3FA873274A51}"/>
              </a:ext>
            </a:extLst>
          </p:cNvPr>
          <p:cNvSpPr>
            <a:spLocks noGrp="1"/>
          </p:cNvSpPr>
          <p:nvPr>
            <p:ph type="dt" sz="half" idx="10"/>
          </p:nvPr>
        </p:nvSpPr>
        <p:spPr/>
        <p:txBody>
          <a:bodyPr/>
          <a:lstStyle>
            <a:lvl1pPr>
              <a:defRPr/>
            </a:lvl1pPr>
          </a:lstStyle>
          <a:p>
            <a:pPr>
              <a:defRPr/>
            </a:pPr>
            <a:fld id="{B2577B04-B707-E14D-88CA-B0499A90682B}" type="datetime4">
              <a:rPr lang="en-US" altLang="es-ES"/>
              <a:pPr>
                <a:defRPr/>
              </a:pPr>
              <a:t>May 4, 2022</a:t>
            </a:fld>
            <a:endParaRPr lang="en-US" altLang="es-ES"/>
          </a:p>
        </p:txBody>
      </p:sp>
      <p:sp>
        <p:nvSpPr>
          <p:cNvPr id="5" name="Footer Placeholder 4">
            <a:extLst>
              <a:ext uri="{FF2B5EF4-FFF2-40B4-BE49-F238E27FC236}">
                <a16:creationId xmlns:a16="http://schemas.microsoft.com/office/drawing/2014/main" id="{5DFD4986-BD18-31B0-2199-0CFC25646E1B}"/>
              </a:ext>
            </a:extLst>
          </p:cNvPr>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01969008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n con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s-ES_tradnl"/>
              <a:t>Clic para editar título</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rtlCol="0"/>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a:t>Arrastre la imagen al marcador de posición o haga clic en el icono para agregar</a:t>
            </a:r>
            <a:endParaRPr noProof="0"/>
          </a:p>
        </p:txBody>
      </p:sp>
      <p:sp>
        <p:nvSpPr>
          <p:cNvPr id="4" name="Text Placeholder 3"/>
          <p:cNvSpPr>
            <a:spLocks noGrp="1"/>
          </p:cNvSpPr>
          <p:nvPr>
            <p:ph type="body" sz="half" idx="2"/>
          </p:nvPr>
        </p:nvSpPr>
        <p:spPr>
          <a:xfrm>
            <a:off x="765175" y="5443538"/>
            <a:ext cx="7612063" cy="804862"/>
          </a:xfrm>
        </p:spPr>
        <p:txBody>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a:extLst>
              <a:ext uri="{FF2B5EF4-FFF2-40B4-BE49-F238E27FC236}">
                <a16:creationId xmlns:a16="http://schemas.microsoft.com/office/drawing/2014/main" id="{F73210D2-9B4E-4C3C-816F-18FF1B6AE346}"/>
              </a:ext>
            </a:extLst>
          </p:cNvPr>
          <p:cNvSpPr>
            <a:spLocks noGrp="1"/>
          </p:cNvSpPr>
          <p:nvPr>
            <p:ph type="dt" sz="half" idx="10"/>
          </p:nvPr>
        </p:nvSpPr>
        <p:spPr/>
        <p:txBody>
          <a:bodyPr/>
          <a:lstStyle>
            <a:lvl1pPr>
              <a:defRPr/>
            </a:lvl1pPr>
          </a:lstStyle>
          <a:p>
            <a:pPr>
              <a:defRPr/>
            </a:pPr>
            <a:fld id="{A5A00A6F-11E7-A042-AAD8-AC5D2FA2E5BC}" type="datetimeFigureOut">
              <a:rPr lang="es-ES" altLang="es-ES"/>
              <a:pPr>
                <a:defRPr/>
              </a:pPr>
              <a:t>4/5/22</a:t>
            </a:fld>
            <a:endParaRPr lang="es-ES" altLang="es-ES"/>
          </a:p>
        </p:txBody>
      </p:sp>
      <p:sp>
        <p:nvSpPr>
          <p:cNvPr id="6" name="Footer Placeholder 5">
            <a:extLst>
              <a:ext uri="{FF2B5EF4-FFF2-40B4-BE49-F238E27FC236}">
                <a16:creationId xmlns:a16="http://schemas.microsoft.com/office/drawing/2014/main" id="{4E5C911E-8379-F0B0-825B-1BE311BB9B71}"/>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6">
            <a:extLst>
              <a:ext uri="{FF2B5EF4-FFF2-40B4-BE49-F238E27FC236}">
                <a16:creationId xmlns:a16="http://schemas.microsoft.com/office/drawing/2014/main" id="{3AA396B9-7BE4-1295-7314-AAADFFAD2A26}"/>
              </a:ext>
            </a:extLst>
          </p:cNvPr>
          <p:cNvSpPr>
            <a:spLocks noGrp="1"/>
          </p:cNvSpPr>
          <p:nvPr>
            <p:ph type="sldNum" sz="quarter" idx="12"/>
          </p:nvPr>
        </p:nvSpPr>
        <p:spPr/>
        <p:txBody>
          <a:bodyPr/>
          <a:lstStyle>
            <a:lvl1pPr>
              <a:defRPr/>
            </a:lvl1pPr>
          </a:lstStyle>
          <a:p>
            <a:fld id="{DF09F8A0-66C5-6F49-99B7-5ADDD8357716}" type="slidenum">
              <a:rPr lang="es-ES" altLang="es-ES"/>
              <a:pPr/>
              <a:t>‹Nº›</a:t>
            </a:fld>
            <a:endParaRPr lang="es-ES" altLang="es-ES"/>
          </a:p>
        </p:txBody>
      </p:sp>
    </p:spTree>
    <p:extLst>
      <p:ext uri="{BB962C8B-B14F-4D97-AF65-F5344CB8AC3E}">
        <p14:creationId xmlns:p14="http://schemas.microsoft.com/office/powerpoint/2010/main" val="4136565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imágenes con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s-ES_tradnl"/>
              <a:t>Clic para editar título</a:t>
            </a:r>
            <a:endParaRPr/>
          </a:p>
        </p:txBody>
      </p:sp>
      <p:sp>
        <p:nvSpPr>
          <p:cNvPr id="4" name="Text Placeholder 3"/>
          <p:cNvSpPr>
            <a:spLocks noGrp="1"/>
          </p:cNvSpPr>
          <p:nvPr>
            <p:ph type="body" sz="half" idx="2"/>
          </p:nvPr>
        </p:nvSpPr>
        <p:spPr>
          <a:xfrm>
            <a:off x="608946" y="2084389"/>
            <a:ext cx="3250360" cy="3935412"/>
          </a:xfrm>
        </p:spPr>
        <p:txBody>
          <a:bodyPr>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rtlCol="0"/>
          <a:lstStyle>
            <a:lvl1pPr>
              <a:buNone/>
              <a:defRPr sz="1800"/>
            </a:lvl1pPr>
          </a:lstStyle>
          <a:p>
            <a:pPr lvl="0"/>
            <a:r>
              <a:rPr lang="es-ES_tradnl" noProof="0"/>
              <a:t>Arrastre la imagen al marcador de posición o haga clic en el icono para agregar</a:t>
            </a:r>
            <a:endParaRPr noProof="0"/>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rtlCol="0"/>
          <a:lstStyle>
            <a:lvl1pPr>
              <a:buNone/>
              <a:defRPr sz="1800"/>
            </a:lvl1pPr>
          </a:lstStyle>
          <a:p>
            <a:pPr lvl="0"/>
            <a:r>
              <a:rPr lang="es-ES_tradnl" noProof="0"/>
              <a:t>Arrastre la imagen al marcador de posición o haga clic en el icono para agregar</a:t>
            </a:r>
            <a:endParaRPr noProof="0"/>
          </a:p>
        </p:txBody>
      </p:sp>
      <p:sp>
        <p:nvSpPr>
          <p:cNvPr id="6" name="Date Placeholder 4">
            <a:extLst>
              <a:ext uri="{FF2B5EF4-FFF2-40B4-BE49-F238E27FC236}">
                <a16:creationId xmlns:a16="http://schemas.microsoft.com/office/drawing/2014/main" id="{4BB96BCA-9746-8C4C-5E33-85E0A3637365}"/>
              </a:ext>
            </a:extLst>
          </p:cNvPr>
          <p:cNvSpPr>
            <a:spLocks noGrp="1"/>
          </p:cNvSpPr>
          <p:nvPr>
            <p:ph type="dt" sz="half" idx="15"/>
          </p:nvPr>
        </p:nvSpPr>
        <p:spPr>
          <a:xfrm>
            <a:off x="4495800" y="6356350"/>
            <a:ext cx="1143000" cy="365125"/>
          </a:xfrm>
        </p:spPr>
        <p:txBody>
          <a:bodyPr/>
          <a:lstStyle>
            <a:lvl1pPr algn="l">
              <a:defRPr/>
            </a:lvl1pPr>
          </a:lstStyle>
          <a:p>
            <a:pPr>
              <a:defRPr/>
            </a:pPr>
            <a:fld id="{41064C5A-4A64-5042-BDCB-6D7F2C6D02A2}" type="datetimeFigureOut">
              <a:rPr lang="es-ES" altLang="es-ES"/>
              <a:pPr>
                <a:defRPr/>
              </a:pPr>
              <a:t>4/5/22</a:t>
            </a:fld>
            <a:endParaRPr lang="es-ES" altLang="es-ES"/>
          </a:p>
        </p:txBody>
      </p:sp>
      <p:sp>
        <p:nvSpPr>
          <p:cNvPr id="7" name="Footer Placeholder 5">
            <a:extLst>
              <a:ext uri="{FF2B5EF4-FFF2-40B4-BE49-F238E27FC236}">
                <a16:creationId xmlns:a16="http://schemas.microsoft.com/office/drawing/2014/main" id="{1C200158-D4E6-2E39-718B-55FD20AC2E08}"/>
              </a:ext>
            </a:extLst>
          </p:cNvPr>
          <p:cNvSpPr>
            <a:spLocks noGrp="1"/>
          </p:cNvSpPr>
          <p:nvPr>
            <p:ph type="ftr" sz="quarter" idx="16"/>
          </p:nvPr>
        </p:nvSpPr>
        <p:spPr>
          <a:xfrm>
            <a:off x="5791200" y="6356350"/>
            <a:ext cx="2895600" cy="365125"/>
          </a:xfrm>
        </p:spPr>
        <p:txBody>
          <a:bodyPr/>
          <a:lstStyle>
            <a:lvl1pPr algn="r">
              <a:defRPr/>
            </a:lvl1pPr>
          </a:lstStyle>
          <a:p>
            <a:pPr>
              <a:defRPr/>
            </a:pPr>
            <a:endParaRPr lang="es-ES"/>
          </a:p>
        </p:txBody>
      </p:sp>
      <p:sp>
        <p:nvSpPr>
          <p:cNvPr id="10" name="Slide Number Placeholder 6">
            <a:extLst>
              <a:ext uri="{FF2B5EF4-FFF2-40B4-BE49-F238E27FC236}">
                <a16:creationId xmlns:a16="http://schemas.microsoft.com/office/drawing/2014/main" id="{D1AF458C-6C9A-75FD-3A57-280ED53AF403}"/>
              </a:ext>
            </a:extLst>
          </p:cNvPr>
          <p:cNvSpPr>
            <a:spLocks noGrp="1"/>
          </p:cNvSpPr>
          <p:nvPr>
            <p:ph type="sldNum" sz="quarter" idx="17"/>
          </p:nvPr>
        </p:nvSpPr>
        <p:spPr>
          <a:xfrm>
            <a:off x="1966913" y="6356350"/>
            <a:ext cx="533400" cy="365125"/>
          </a:xfrm>
        </p:spPr>
        <p:txBody>
          <a:bodyPr/>
          <a:lstStyle>
            <a:lvl1pPr>
              <a:defRPr>
                <a:solidFill>
                  <a:schemeClr val="tx2"/>
                </a:solidFill>
              </a:defRPr>
            </a:lvl1pPr>
          </a:lstStyle>
          <a:p>
            <a:fld id="{5E39EED9-1D3A-EB44-83F8-4DD00B0D28E0}" type="slidenum">
              <a:rPr lang="es-ES" altLang="es-ES"/>
              <a:pPr/>
              <a:t>‹Nº›</a:t>
            </a:fld>
            <a:endParaRPr lang="es-ES" altLang="es-ES"/>
          </a:p>
        </p:txBody>
      </p:sp>
    </p:spTree>
    <p:extLst>
      <p:ext uri="{BB962C8B-B14F-4D97-AF65-F5344CB8AC3E}">
        <p14:creationId xmlns:p14="http://schemas.microsoft.com/office/powerpoint/2010/main" val="38125209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Vertical Text Placeholder 2"/>
          <p:cNvSpPr>
            <a:spLocks noGrp="1"/>
          </p:cNvSpPr>
          <p:nvPr>
            <p:ph type="body" orient="vert" idx="1"/>
          </p:nvPr>
        </p:nvSpPr>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a:extLst>
              <a:ext uri="{FF2B5EF4-FFF2-40B4-BE49-F238E27FC236}">
                <a16:creationId xmlns:a16="http://schemas.microsoft.com/office/drawing/2014/main" id="{E4C2EEFA-4D46-5D79-9827-19619D00D4D2}"/>
              </a:ext>
            </a:extLst>
          </p:cNvPr>
          <p:cNvSpPr>
            <a:spLocks noGrp="1"/>
          </p:cNvSpPr>
          <p:nvPr>
            <p:ph type="dt" sz="half" idx="10"/>
          </p:nvPr>
        </p:nvSpPr>
        <p:spPr/>
        <p:txBody>
          <a:bodyPr/>
          <a:lstStyle>
            <a:lvl1pPr>
              <a:defRPr/>
            </a:lvl1pPr>
          </a:lstStyle>
          <a:p>
            <a:pPr>
              <a:defRPr/>
            </a:pPr>
            <a:fld id="{D95C6159-9A34-4946-B0A3-560F5083F1A2}" type="datetimeFigureOut">
              <a:rPr lang="es-ES" altLang="es-ES"/>
              <a:pPr>
                <a:defRPr/>
              </a:pPr>
              <a:t>4/5/22</a:t>
            </a:fld>
            <a:endParaRPr lang="es-ES" altLang="es-ES"/>
          </a:p>
        </p:txBody>
      </p:sp>
      <p:sp>
        <p:nvSpPr>
          <p:cNvPr id="5" name="Footer Placeholder 4">
            <a:extLst>
              <a:ext uri="{FF2B5EF4-FFF2-40B4-BE49-F238E27FC236}">
                <a16:creationId xmlns:a16="http://schemas.microsoft.com/office/drawing/2014/main" id="{C2C39BF5-38A7-8815-5FD5-19A9EC3F82BA}"/>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B0FE05CF-0F80-26F3-4559-36E635A46A47}"/>
              </a:ext>
            </a:extLst>
          </p:cNvPr>
          <p:cNvSpPr>
            <a:spLocks noGrp="1"/>
          </p:cNvSpPr>
          <p:nvPr>
            <p:ph type="sldNum" sz="quarter" idx="12"/>
          </p:nvPr>
        </p:nvSpPr>
        <p:spPr/>
        <p:txBody>
          <a:bodyPr/>
          <a:lstStyle>
            <a:lvl1pPr>
              <a:defRPr/>
            </a:lvl1pPr>
          </a:lstStyle>
          <a:p>
            <a:fld id="{D9C6132D-18CA-6C4A-9C68-0E5EB4F348C6}" type="slidenum">
              <a:rPr lang="es-ES" altLang="es-ES"/>
              <a:pPr/>
              <a:t>‹Nº›</a:t>
            </a:fld>
            <a:endParaRPr lang="es-ES" altLang="es-ES"/>
          </a:p>
        </p:txBody>
      </p:sp>
    </p:spTree>
    <p:extLst>
      <p:ext uri="{BB962C8B-B14F-4D97-AF65-F5344CB8AC3E}">
        <p14:creationId xmlns:p14="http://schemas.microsoft.com/office/powerpoint/2010/main" val="22442344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s-ES_tradnl"/>
              <a:t>Clic para editar título</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a:extLst>
              <a:ext uri="{FF2B5EF4-FFF2-40B4-BE49-F238E27FC236}">
                <a16:creationId xmlns:a16="http://schemas.microsoft.com/office/drawing/2014/main" id="{2D7D9C33-0679-ADBB-7381-484975E583FC}"/>
              </a:ext>
            </a:extLst>
          </p:cNvPr>
          <p:cNvSpPr>
            <a:spLocks noGrp="1"/>
          </p:cNvSpPr>
          <p:nvPr>
            <p:ph type="dt" sz="half" idx="10"/>
          </p:nvPr>
        </p:nvSpPr>
        <p:spPr/>
        <p:txBody>
          <a:bodyPr/>
          <a:lstStyle>
            <a:lvl1pPr>
              <a:defRPr/>
            </a:lvl1pPr>
          </a:lstStyle>
          <a:p>
            <a:pPr>
              <a:defRPr/>
            </a:pPr>
            <a:fld id="{F03C754C-9F96-8C46-BF7A-66445C54AF98}" type="datetimeFigureOut">
              <a:rPr lang="es-ES" altLang="es-ES"/>
              <a:pPr>
                <a:defRPr/>
              </a:pPr>
              <a:t>4/5/22</a:t>
            </a:fld>
            <a:endParaRPr lang="es-ES" altLang="es-ES"/>
          </a:p>
        </p:txBody>
      </p:sp>
      <p:sp>
        <p:nvSpPr>
          <p:cNvPr id="5" name="Footer Placeholder 4">
            <a:extLst>
              <a:ext uri="{FF2B5EF4-FFF2-40B4-BE49-F238E27FC236}">
                <a16:creationId xmlns:a16="http://schemas.microsoft.com/office/drawing/2014/main" id="{80F6C8C1-9AEB-4ED5-F5CC-CA1C1F887AA0}"/>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0AE6E65F-C998-5051-A621-8B6ADC8ADE62}"/>
              </a:ext>
            </a:extLst>
          </p:cNvPr>
          <p:cNvSpPr>
            <a:spLocks noGrp="1"/>
          </p:cNvSpPr>
          <p:nvPr>
            <p:ph type="sldNum" sz="quarter" idx="12"/>
          </p:nvPr>
        </p:nvSpPr>
        <p:spPr/>
        <p:txBody>
          <a:bodyPr/>
          <a:lstStyle>
            <a:lvl1pPr>
              <a:defRPr/>
            </a:lvl1pPr>
          </a:lstStyle>
          <a:p>
            <a:fld id="{25F15EF1-F8BC-0D41-BA53-594B9FE6D4DF}" type="slidenum">
              <a:rPr lang="es-ES" altLang="es-ES"/>
              <a:pPr/>
              <a:t>‹Nº›</a:t>
            </a:fld>
            <a:endParaRPr lang="es-ES" altLang="es-ES"/>
          </a:p>
        </p:txBody>
      </p:sp>
    </p:spTree>
    <p:extLst>
      <p:ext uri="{BB962C8B-B14F-4D97-AF65-F5344CB8AC3E}">
        <p14:creationId xmlns:p14="http://schemas.microsoft.com/office/powerpoint/2010/main" val="215192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Content Placeholder 2"/>
          <p:cNvSpPr>
            <a:spLocks noGrp="1"/>
          </p:cNvSpPr>
          <p:nvPr>
            <p:ph idx="1"/>
          </p:nvPr>
        </p:nvSpPr>
        <p:spPr/>
        <p:txBody>
          <a:bodyPr/>
          <a:lstStyle>
            <a:lvl5pPr>
              <a:defRPr/>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Date Placeholder 3">
            <a:extLst>
              <a:ext uri="{FF2B5EF4-FFF2-40B4-BE49-F238E27FC236}">
                <a16:creationId xmlns:a16="http://schemas.microsoft.com/office/drawing/2014/main" id="{44CFE117-951E-D2B6-D1E9-46F45832C5F6}"/>
              </a:ext>
            </a:extLst>
          </p:cNvPr>
          <p:cNvSpPr>
            <a:spLocks noGrp="1"/>
          </p:cNvSpPr>
          <p:nvPr>
            <p:ph type="dt" sz="half" idx="10"/>
          </p:nvPr>
        </p:nvSpPr>
        <p:spPr/>
        <p:txBody>
          <a:bodyPr/>
          <a:lstStyle>
            <a:lvl1pPr>
              <a:defRPr/>
            </a:lvl1pPr>
          </a:lstStyle>
          <a:p>
            <a:pPr>
              <a:defRPr/>
            </a:pPr>
            <a:fld id="{2A256466-3E68-C34B-BD3E-6382C2D73ABE}" type="datetimeFigureOut">
              <a:rPr lang="es-ES" altLang="es-ES"/>
              <a:pPr>
                <a:defRPr/>
              </a:pPr>
              <a:t>4/5/22</a:t>
            </a:fld>
            <a:endParaRPr lang="es-ES" altLang="es-ES"/>
          </a:p>
        </p:txBody>
      </p:sp>
      <p:sp>
        <p:nvSpPr>
          <p:cNvPr id="5" name="Footer Placeholder 4">
            <a:extLst>
              <a:ext uri="{FF2B5EF4-FFF2-40B4-BE49-F238E27FC236}">
                <a16:creationId xmlns:a16="http://schemas.microsoft.com/office/drawing/2014/main" id="{0CD1D970-E589-6A30-1D1D-6E514301EC96}"/>
              </a:ext>
            </a:extLst>
          </p:cNvPr>
          <p:cNvSpPr>
            <a:spLocks noGrp="1"/>
          </p:cNvSpPr>
          <p:nvPr>
            <p:ph type="ftr" sz="quarter" idx="11"/>
          </p:nvPr>
        </p:nvSpPr>
        <p:spPr/>
        <p:txBody>
          <a:bodyPr/>
          <a:lstStyle>
            <a:lvl1pPr>
              <a:defRPr/>
            </a:lvl1pPr>
          </a:lstStyle>
          <a:p>
            <a:pPr>
              <a:defRPr/>
            </a:pPr>
            <a:endParaRPr lang="es-ES"/>
          </a:p>
        </p:txBody>
      </p:sp>
      <p:sp>
        <p:nvSpPr>
          <p:cNvPr id="6" name="Slide Number Placeholder 5">
            <a:extLst>
              <a:ext uri="{FF2B5EF4-FFF2-40B4-BE49-F238E27FC236}">
                <a16:creationId xmlns:a16="http://schemas.microsoft.com/office/drawing/2014/main" id="{C5114CC2-A05C-E9D1-CE98-45EF7C7FE51C}"/>
              </a:ext>
            </a:extLst>
          </p:cNvPr>
          <p:cNvSpPr>
            <a:spLocks noGrp="1"/>
          </p:cNvSpPr>
          <p:nvPr>
            <p:ph type="sldNum" sz="quarter" idx="12"/>
          </p:nvPr>
        </p:nvSpPr>
        <p:spPr/>
        <p:txBody>
          <a:bodyPr/>
          <a:lstStyle>
            <a:lvl1pPr>
              <a:defRPr/>
            </a:lvl1pPr>
          </a:lstStyle>
          <a:p>
            <a:fld id="{274F9EEE-9BC7-E846-B2EF-D75BBDD9BA59}" type="slidenum">
              <a:rPr lang="es-ES" altLang="es-ES"/>
              <a:pPr/>
              <a:t>‹Nº›</a:t>
            </a:fld>
            <a:endParaRPr lang="es-ES" altLang="es-ES"/>
          </a:p>
        </p:txBody>
      </p:sp>
    </p:spTree>
    <p:extLst>
      <p:ext uri="{BB962C8B-B14F-4D97-AF65-F5344CB8AC3E}">
        <p14:creationId xmlns:p14="http://schemas.microsoft.com/office/powerpoint/2010/main" val="2654693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a de título con image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lstStyle>
            <a:lvl1pPr algn="l">
              <a:defRPr sz="4800"/>
            </a:lvl1pPr>
          </a:lstStyle>
          <a:p>
            <a:r>
              <a:rPr lang="es-ES_tradnl"/>
              <a:t>Clic para editar título</a:t>
            </a:r>
            <a:endParaRPr/>
          </a:p>
        </p:txBody>
      </p:sp>
      <p:sp>
        <p:nvSpPr>
          <p:cNvPr id="3" name="Subtitle 2"/>
          <p:cNvSpPr>
            <a:spLocks noGrp="1"/>
          </p:cNvSpPr>
          <p:nvPr>
            <p:ph type="subTitle" idx="1"/>
          </p:nvPr>
        </p:nvSpPr>
        <p:spPr>
          <a:xfrm>
            <a:off x="496888" y="5257800"/>
            <a:ext cx="7199312" cy="990600"/>
          </a:xfrm>
        </p:spPr>
        <p:txBody>
          <a:bodyPr>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dirty="0"/>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rtlCol="0"/>
          <a:lstStyle>
            <a:lvl1pPr>
              <a:buNone/>
              <a:defRPr sz="1800"/>
            </a:lvl1pPr>
          </a:lstStyle>
          <a:p>
            <a:pPr lvl="0"/>
            <a:r>
              <a:rPr lang="es-ES_tradnl" noProof="0"/>
              <a:t>Arrastre la imagen al marcador de posición o haga clic en el icono para agregar</a:t>
            </a:r>
            <a:endParaRPr noProof="0"/>
          </a:p>
        </p:txBody>
      </p:sp>
      <p:sp>
        <p:nvSpPr>
          <p:cNvPr id="5" name="Date Placeholder 3">
            <a:extLst>
              <a:ext uri="{FF2B5EF4-FFF2-40B4-BE49-F238E27FC236}">
                <a16:creationId xmlns:a16="http://schemas.microsoft.com/office/drawing/2014/main" id="{87386D4B-86AE-5B06-20D4-F23845A9BE7A}"/>
              </a:ext>
            </a:extLst>
          </p:cNvPr>
          <p:cNvSpPr>
            <a:spLocks noGrp="1"/>
          </p:cNvSpPr>
          <p:nvPr>
            <p:ph type="dt" sz="half" idx="13"/>
          </p:nvPr>
        </p:nvSpPr>
        <p:spPr/>
        <p:txBody>
          <a:bodyPr/>
          <a:lstStyle>
            <a:lvl1pPr>
              <a:defRPr/>
            </a:lvl1pPr>
          </a:lstStyle>
          <a:p>
            <a:pPr>
              <a:defRPr/>
            </a:pPr>
            <a:fld id="{D5C610E8-6744-9A48-933E-4F59908FC57C}" type="datetimeFigureOut">
              <a:rPr lang="es-ES" altLang="es-ES"/>
              <a:pPr>
                <a:defRPr/>
              </a:pPr>
              <a:t>4/5/22</a:t>
            </a:fld>
            <a:endParaRPr lang="es-ES" altLang="es-ES"/>
          </a:p>
        </p:txBody>
      </p:sp>
      <p:sp>
        <p:nvSpPr>
          <p:cNvPr id="6" name="Footer Placeholder 4">
            <a:extLst>
              <a:ext uri="{FF2B5EF4-FFF2-40B4-BE49-F238E27FC236}">
                <a16:creationId xmlns:a16="http://schemas.microsoft.com/office/drawing/2014/main" id="{343B92C1-7184-E90A-D06F-C705B726848E}"/>
              </a:ext>
            </a:extLst>
          </p:cNvPr>
          <p:cNvSpPr>
            <a:spLocks noGrp="1"/>
          </p:cNvSpPr>
          <p:nvPr>
            <p:ph type="ftr" sz="quarter" idx="14"/>
          </p:nvPr>
        </p:nvSpPr>
        <p:spPr/>
        <p:txBody>
          <a:bodyPr/>
          <a:lstStyle>
            <a:lvl1pPr>
              <a:defRPr/>
            </a:lvl1pPr>
          </a:lstStyle>
          <a:p>
            <a:pPr>
              <a:defRPr/>
            </a:pPr>
            <a:endParaRPr lang="es-ES"/>
          </a:p>
        </p:txBody>
      </p:sp>
    </p:spTree>
    <p:extLst>
      <p:ext uri="{BB962C8B-B14F-4D97-AF65-F5344CB8AC3E}">
        <p14:creationId xmlns:p14="http://schemas.microsoft.com/office/powerpoint/2010/main" val="116405839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cabezado de sección">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anchor="b"/>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mj-lt"/>
                <a:ea typeface="+mj-ea"/>
                <a:cs typeface="+mj-cs"/>
              </a:defRPr>
            </a:lvl1pPr>
          </a:lstStyle>
          <a:p>
            <a:r>
              <a:rPr lang="es-ES_tradnl"/>
              <a:t>Clic para editar título</a:t>
            </a:r>
            <a:endParaRPr/>
          </a:p>
        </p:txBody>
      </p:sp>
      <p:sp>
        <p:nvSpPr>
          <p:cNvPr id="3" name="Text Placeholder 2"/>
          <p:cNvSpPr>
            <a:spLocks noGrp="1"/>
          </p:cNvSpPr>
          <p:nvPr>
            <p:ph type="body" idx="1"/>
          </p:nvPr>
        </p:nvSpPr>
        <p:spPr>
          <a:xfrm>
            <a:off x="765175" y="3617259"/>
            <a:ext cx="7612063" cy="1500187"/>
          </a:xfrm>
        </p:spPr>
        <p:txBody>
          <a:bodyPr>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Date Placeholder 3">
            <a:extLst>
              <a:ext uri="{FF2B5EF4-FFF2-40B4-BE49-F238E27FC236}">
                <a16:creationId xmlns:a16="http://schemas.microsoft.com/office/drawing/2014/main" id="{D6961EB0-013B-39AF-52B3-F786BC94A75F}"/>
              </a:ext>
            </a:extLst>
          </p:cNvPr>
          <p:cNvSpPr>
            <a:spLocks noGrp="1"/>
          </p:cNvSpPr>
          <p:nvPr>
            <p:ph type="dt" sz="half" idx="10"/>
          </p:nvPr>
        </p:nvSpPr>
        <p:spPr/>
        <p:txBody>
          <a:bodyPr/>
          <a:lstStyle>
            <a:lvl1pPr>
              <a:defRPr/>
            </a:lvl1pPr>
          </a:lstStyle>
          <a:p>
            <a:pPr>
              <a:defRPr/>
            </a:pPr>
            <a:fld id="{9CF3076F-2F01-7D4C-AE78-8D107C185E63}" type="datetime4">
              <a:rPr lang="en-US" altLang="es-ES"/>
              <a:pPr>
                <a:defRPr/>
              </a:pPr>
              <a:t>May 4, 2022</a:t>
            </a:fld>
            <a:endParaRPr lang="en-US" altLang="es-ES"/>
          </a:p>
        </p:txBody>
      </p:sp>
      <p:sp>
        <p:nvSpPr>
          <p:cNvPr id="5" name="Footer Placeholder 4">
            <a:extLst>
              <a:ext uri="{FF2B5EF4-FFF2-40B4-BE49-F238E27FC236}">
                <a16:creationId xmlns:a16="http://schemas.microsoft.com/office/drawing/2014/main" id="{4FFA75D6-2B57-CC25-69A8-149A4B39AB1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0089ED9-FDB4-3EF7-7C35-29932CEF756F}"/>
              </a:ext>
            </a:extLst>
          </p:cNvPr>
          <p:cNvSpPr>
            <a:spLocks noGrp="1"/>
          </p:cNvSpPr>
          <p:nvPr>
            <p:ph type="sldNum" sz="quarter" idx="12"/>
          </p:nvPr>
        </p:nvSpPr>
        <p:spPr/>
        <p:txBody>
          <a:bodyPr/>
          <a:lstStyle>
            <a:lvl1pPr>
              <a:defRPr/>
            </a:lvl1pPr>
          </a:lstStyle>
          <a:p>
            <a:fld id="{C8B3D8FF-A0F0-F34F-AC85-A8A1BE44F98A}" type="slidenum">
              <a:rPr lang="en-US" altLang="es-ES"/>
              <a:pPr/>
              <a:t>‹Nº›</a:t>
            </a:fld>
            <a:endParaRPr lang="en-US" altLang="es-ES"/>
          </a:p>
        </p:txBody>
      </p:sp>
    </p:spTree>
    <p:extLst>
      <p:ext uri="{BB962C8B-B14F-4D97-AF65-F5344CB8AC3E}">
        <p14:creationId xmlns:p14="http://schemas.microsoft.com/office/powerpoint/2010/main" val="2026015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s-ES_tradnl"/>
              <a:t>Clic para editar título</a:t>
            </a:r>
            <a:endParaRPr/>
          </a:p>
        </p:txBody>
      </p:sp>
      <p:sp>
        <p:nvSpPr>
          <p:cNvPr id="3" name="Content Placeholder 2"/>
          <p:cNvSpPr>
            <a:spLocks noGrp="1"/>
          </p:cNvSpPr>
          <p:nvPr>
            <p:ph sz="half" idx="1"/>
          </p:nvPr>
        </p:nvSpPr>
        <p:spPr>
          <a:xfrm>
            <a:off x="765175" y="2084388"/>
            <a:ext cx="3657600" cy="4183062"/>
          </a:xfrm>
        </p:spPr>
        <p:txBody>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Content Placeholder 3"/>
          <p:cNvSpPr>
            <a:spLocks noGrp="1"/>
          </p:cNvSpPr>
          <p:nvPr>
            <p:ph sz="half" idx="2"/>
          </p:nvPr>
        </p:nvSpPr>
        <p:spPr>
          <a:xfrm>
            <a:off x="4719637" y="2084388"/>
            <a:ext cx="3657600" cy="4183062"/>
          </a:xfrm>
        </p:spPr>
        <p:txBody>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Date Placeholder 3">
            <a:extLst>
              <a:ext uri="{FF2B5EF4-FFF2-40B4-BE49-F238E27FC236}">
                <a16:creationId xmlns:a16="http://schemas.microsoft.com/office/drawing/2014/main" id="{8D2590AF-6077-7FCD-8AE2-8D0F72A4CE8E}"/>
              </a:ext>
            </a:extLst>
          </p:cNvPr>
          <p:cNvSpPr>
            <a:spLocks noGrp="1"/>
          </p:cNvSpPr>
          <p:nvPr>
            <p:ph type="dt" sz="half" idx="10"/>
          </p:nvPr>
        </p:nvSpPr>
        <p:spPr/>
        <p:txBody>
          <a:bodyPr/>
          <a:lstStyle>
            <a:lvl1pPr>
              <a:defRPr/>
            </a:lvl1pPr>
          </a:lstStyle>
          <a:p>
            <a:pPr>
              <a:defRPr/>
            </a:pPr>
            <a:fld id="{A4651A4F-CE2F-F74B-AEE0-60F53FFC0786}" type="datetimeFigureOut">
              <a:rPr lang="es-ES" altLang="es-ES"/>
              <a:pPr>
                <a:defRPr/>
              </a:pPr>
              <a:t>4/5/22</a:t>
            </a:fld>
            <a:endParaRPr lang="es-ES" altLang="es-ES"/>
          </a:p>
        </p:txBody>
      </p:sp>
      <p:sp>
        <p:nvSpPr>
          <p:cNvPr id="6" name="Footer Placeholder 4">
            <a:extLst>
              <a:ext uri="{FF2B5EF4-FFF2-40B4-BE49-F238E27FC236}">
                <a16:creationId xmlns:a16="http://schemas.microsoft.com/office/drawing/2014/main" id="{2E56E5F0-C8BA-9039-9FE8-3663AF5563F4}"/>
              </a:ext>
            </a:extLst>
          </p:cNvPr>
          <p:cNvSpPr>
            <a:spLocks noGrp="1"/>
          </p:cNvSpPr>
          <p:nvPr>
            <p:ph type="ftr" sz="quarter" idx="11"/>
          </p:nvPr>
        </p:nvSpPr>
        <p:spPr/>
        <p:txBody>
          <a:bodyPr/>
          <a:lstStyle>
            <a:lvl1pPr>
              <a:defRPr/>
            </a:lvl1pPr>
          </a:lstStyle>
          <a:p>
            <a:pPr>
              <a:defRPr/>
            </a:pPr>
            <a:endParaRPr lang="es-ES"/>
          </a:p>
        </p:txBody>
      </p:sp>
      <p:sp>
        <p:nvSpPr>
          <p:cNvPr id="7" name="Slide Number Placeholder 5">
            <a:extLst>
              <a:ext uri="{FF2B5EF4-FFF2-40B4-BE49-F238E27FC236}">
                <a16:creationId xmlns:a16="http://schemas.microsoft.com/office/drawing/2014/main" id="{4233B762-9F95-0B7D-BCAD-E689BC63B33C}"/>
              </a:ext>
            </a:extLst>
          </p:cNvPr>
          <p:cNvSpPr>
            <a:spLocks noGrp="1"/>
          </p:cNvSpPr>
          <p:nvPr>
            <p:ph type="sldNum" sz="quarter" idx="12"/>
          </p:nvPr>
        </p:nvSpPr>
        <p:spPr/>
        <p:txBody>
          <a:bodyPr/>
          <a:lstStyle>
            <a:lvl1pPr>
              <a:defRPr/>
            </a:lvl1pPr>
          </a:lstStyle>
          <a:p>
            <a:fld id="{561D7E55-6E83-074F-A4DF-7C4388626688}" type="slidenum">
              <a:rPr lang="es-ES" altLang="es-ES"/>
              <a:pPr/>
              <a:t>‹Nº›</a:t>
            </a:fld>
            <a:endParaRPr lang="es-ES" altLang="es-ES"/>
          </a:p>
        </p:txBody>
      </p:sp>
    </p:spTree>
    <p:extLst>
      <p:ext uri="{BB962C8B-B14F-4D97-AF65-F5344CB8AC3E}">
        <p14:creationId xmlns:p14="http://schemas.microsoft.com/office/powerpoint/2010/main" val="2430942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s-ES_tradnl"/>
              <a:t>Clic para editar título</a:t>
            </a:r>
            <a:endParaRPr/>
          </a:p>
        </p:txBody>
      </p:sp>
      <p:sp>
        <p:nvSpPr>
          <p:cNvPr id="3" name="Text Placeholder 2"/>
          <p:cNvSpPr>
            <a:spLocks noGrp="1"/>
          </p:cNvSpPr>
          <p:nvPr>
            <p:ph type="body" idx="1"/>
          </p:nvPr>
        </p:nvSpPr>
        <p:spPr>
          <a:xfrm>
            <a:off x="765174" y="1687512"/>
            <a:ext cx="3657600" cy="903288"/>
          </a:xfrm>
        </p:spPr>
        <p:txBody>
          <a:bodyPr anchor="ctr">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Content Placeholder 3"/>
          <p:cNvSpPr>
            <a:spLocks noGrp="1"/>
          </p:cNvSpPr>
          <p:nvPr>
            <p:ph sz="half" idx="2"/>
          </p:nvPr>
        </p:nvSpPr>
        <p:spPr>
          <a:xfrm>
            <a:off x="765174" y="2649071"/>
            <a:ext cx="3657600" cy="3608293"/>
          </a:xfrm>
        </p:spPr>
        <p:txBody>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5" name="Text Placeholder 4"/>
          <p:cNvSpPr>
            <a:spLocks noGrp="1"/>
          </p:cNvSpPr>
          <p:nvPr>
            <p:ph type="body" sz="quarter" idx="3"/>
          </p:nvPr>
        </p:nvSpPr>
        <p:spPr>
          <a:xfrm>
            <a:off x="4719637" y="1687512"/>
            <a:ext cx="3657600" cy="903288"/>
          </a:xfrm>
        </p:spPr>
        <p:txBody>
          <a:bodyPr anchor="ctr">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Content Placeholder 5"/>
          <p:cNvSpPr>
            <a:spLocks noGrp="1"/>
          </p:cNvSpPr>
          <p:nvPr>
            <p:ph sz="quarter" idx="4"/>
          </p:nvPr>
        </p:nvSpPr>
        <p:spPr>
          <a:xfrm>
            <a:off x="4719637" y="2649071"/>
            <a:ext cx="3657600" cy="3608293"/>
          </a:xfrm>
        </p:spPr>
        <p:txBody>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7" name="Date Placeholder 3">
            <a:extLst>
              <a:ext uri="{FF2B5EF4-FFF2-40B4-BE49-F238E27FC236}">
                <a16:creationId xmlns:a16="http://schemas.microsoft.com/office/drawing/2014/main" id="{B58B0C15-B1EF-71D5-BE99-16FD3F6BAC5F}"/>
              </a:ext>
            </a:extLst>
          </p:cNvPr>
          <p:cNvSpPr>
            <a:spLocks noGrp="1"/>
          </p:cNvSpPr>
          <p:nvPr>
            <p:ph type="dt" sz="half" idx="10"/>
          </p:nvPr>
        </p:nvSpPr>
        <p:spPr/>
        <p:txBody>
          <a:bodyPr/>
          <a:lstStyle>
            <a:lvl1pPr>
              <a:defRPr/>
            </a:lvl1pPr>
          </a:lstStyle>
          <a:p>
            <a:pPr>
              <a:defRPr/>
            </a:pPr>
            <a:fld id="{66824AD9-7BB5-B04E-9072-C56E7D2AD51A}" type="datetimeFigureOut">
              <a:rPr lang="es-ES" altLang="es-ES"/>
              <a:pPr>
                <a:defRPr/>
              </a:pPr>
              <a:t>4/5/22</a:t>
            </a:fld>
            <a:endParaRPr lang="es-ES" altLang="es-ES"/>
          </a:p>
        </p:txBody>
      </p:sp>
      <p:sp>
        <p:nvSpPr>
          <p:cNvPr id="8" name="Footer Placeholder 4">
            <a:extLst>
              <a:ext uri="{FF2B5EF4-FFF2-40B4-BE49-F238E27FC236}">
                <a16:creationId xmlns:a16="http://schemas.microsoft.com/office/drawing/2014/main" id="{40A0359C-380A-CB43-0939-F2FBDC7CAD60}"/>
              </a:ext>
            </a:extLst>
          </p:cNvPr>
          <p:cNvSpPr>
            <a:spLocks noGrp="1"/>
          </p:cNvSpPr>
          <p:nvPr>
            <p:ph type="ftr" sz="quarter" idx="11"/>
          </p:nvPr>
        </p:nvSpPr>
        <p:spPr/>
        <p:txBody>
          <a:bodyPr/>
          <a:lstStyle>
            <a:lvl1pPr>
              <a:defRPr/>
            </a:lvl1pPr>
          </a:lstStyle>
          <a:p>
            <a:pPr>
              <a:defRPr/>
            </a:pPr>
            <a:endParaRPr lang="es-ES"/>
          </a:p>
        </p:txBody>
      </p:sp>
      <p:sp>
        <p:nvSpPr>
          <p:cNvPr id="9" name="Slide Number Placeholder 5">
            <a:extLst>
              <a:ext uri="{FF2B5EF4-FFF2-40B4-BE49-F238E27FC236}">
                <a16:creationId xmlns:a16="http://schemas.microsoft.com/office/drawing/2014/main" id="{948A8685-3257-E73B-851A-8E2EAE86FEFD}"/>
              </a:ext>
            </a:extLst>
          </p:cNvPr>
          <p:cNvSpPr>
            <a:spLocks noGrp="1"/>
          </p:cNvSpPr>
          <p:nvPr>
            <p:ph type="sldNum" sz="quarter" idx="12"/>
          </p:nvPr>
        </p:nvSpPr>
        <p:spPr/>
        <p:txBody>
          <a:bodyPr/>
          <a:lstStyle>
            <a:lvl1pPr>
              <a:defRPr/>
            </a:lvl1pPr>
          </a:lstStyle>
          <a:p>
            <a:fld id="{E0B633AC-7A7C-0C48-B636-E8999CF3CBBC}" type="slidenum">
              <a:rPr lang="es-ES" altLang="es-ES"/>
              <a:pPr/>
              <a:t>‹Nº›</a:t>
            </a:fld>
            <a:endParaRPr lang="es-ES" altLang="es-ES"/>
          </a:p>
        </p:txBody>
      </p:sp>
    </p:spTree>
    <p:extLst>
      <p:ext uri="{BB962C8B-B14F-4D97-AF65-F5344CB8AC3E}">
        <p14:creationId xmlns:p14="http://schemas.microsoft.com/office/powerpoint/2010/main" val="407049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a:t>Clic para editar título</a:t>
            </a:r>
            <a:endParaRPr/>
          </a:p>
        </p:txBody>
      </p:sp>
      <p:sp>
        <p:nvSpPr>
          <p:cNvPr id="3" name="Date Placeholder 3">
            <a:extLst>
              <a:ext uri="{FF2B5EF4-FFF2-40B4-BE49-F238E27FC236}">
                <a16:creationId xmlns:a16="http://schemas.microsoft.com/office/drawing/2014/main" id="{E35D03F2-4EEF-96FA-9BF1-3F1C496AA53E}"/>
              </a:ext>
            </a:extLst>
          </p:cNvPr>
          <p:cNvSpPr>
            <a:spLocks noGrp="1"/>
          </p:cNvSpPr>
          <p:nvPr>
            <p:ph type="dt" sz="half" idx="10"/>
          </p:nvPr>
        </p:nvSpPr>
        <p:spPr/>
        <p:txBody>
          <a:bodyPr/>
          <a:lstStyle>
            <a:lvl1pPr>
              <a:defRPr/>
            </a:lvl1pPr>
          </a:lstStyle>
          <a:p>
            <a:pPr>
              <a:defRPr/>
            </a:pPr>
            <a:fld id="{7113532B-D182-C842-80DA-EC97A4DACE73}" type="datetimeFigureOut">
              <a:rPr lang="es-ES" altLang="es-ES"/>
              <a:pPr>
                <a:defRPr/>
              </a:pPr>
              <a:t>4/5/22</a:t>
            </a:fld>
            <a:endParaRPr lang="es-ES" altLang="es-ES"/>
          </a:p>
        </p:txBody>
      </p:sp>
      <p:sp>
        <p:nvSpPr>
          <p:cNvPr id="4" name="Footer Placeholder 4">
            <a:extLst>
              <a:ext uri="{FF2B5EF4-FFF2-40B4-BE49-F238E27FC236}">
                <a16:creationId xmlns:a16="http://schemas.microsoft.com/office/drawing/2014/main" id="{8F0B785D-FEB3-C70C-F335-D4762EBB4CA7}"/>
              </a:ext>
            </a:extLst>
          </p:cNvPr>
          <p:cNvSpPr>
            <a:spLocks noGrp="1"/>
          </p:cNvSpPr>
          <p:nvPr>
            <p:ph type="ftr" sz="quarter" idx="11"/>
          </p:nvPr>
        </p:nvSpPr>
        <p:spPr/>
        <p:txBody>
          <a:bodyPr/>
          <a:lstStyle>
            <a:lvl1pPr>
              <a:defRPr/>
            </a:lvl1pPr>
          </a:lstStyle>
          <a:p>
            <a:pPr>
              <a:defRPr/>
            </a:pPr>
            <a:endParaRPr lang="es-ES"/>
          </a:p>
        </p:txBody>
      </p:sp>
      <p:sp>
        <p:nvSpPr>
          <p:cNvPr id="5" name="Slide Number Placeholder 5">
            <a:extLst>
              <a:ext uri="{FF2B5EF4-FFF2-40B4-BE49-F238E27FC236}">
                <a16:creationId xmlns:a16="http://schemas.microsoft.com/office/drawing/2014/main" id="{A36D926B-2BB5-6786-F774-46168F983FA7}"/>
              </a:ext>
            </a:extLst>
          </p:cNvPr>
          <p:cNvSpPr>
            <a:spLocks noGrp="1"/>
          </p:cNvSpPr>
          <p:nvPr>
            <p:ph type="sldNum" sz="quarter" idx="12"/>
          </p:nvPr>
        </p:nvSpPr>
        <p:spPr/>
        <p:txBody>
          <a:bodyPr/>
          <a:lstStyle>
            <a:lvl1pPr>
              <a:defRPr/>
            </a:lvl1pPr>
          </a:lstStyle>
          <a:p>
            <a:fld id="{E1FB9F2D-4452-E04A-94EE-7D9A5793B0AF}" type="slidenum">
              <a:rPr lang="es-ES" altLang="es-ES"/>
              <a:pPr/>
              <a:t>‹Nº›</a:t>
            </a:fld>
            <a:endParaRPr lang="es-ES" altLang="es-ES"/>
          </a:p>
        </p:txBody>
      </p:sp>
    </p:spTree>
    <p:extLst>
      <p:ext uri="{BB962C8B-B14F-4D97-AF65-F5344CB8AC3E}">
        <p14:creationId xmlns:p14="http://schemas.microsoft.com/office/powerpoint/2010/main" val="3373022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D353036-4E73-9FCA-DB7C-BB5DB3DEBA9D}"/>
              </a:ext>
            </a:extLst>
          </p:cNvPr>
          <p:cNvSpPr>
            <a:spLocks noGrp="1"/>
          </p:cNvSpPr>
          <p:nvPr>
            <p:ph type="dt" sz="half" idx="10"/>
          </p:nvPr>
        </p:nvSpPr>
        <p:spPr/>
        <p:txBody>
          <a:bodyPr/>
          <a:lstStyle>
            <a:lvl1pPr>
              <a:defRPr/>
            </a:lvl1pPr>
          </a:lstStyle>
          <a:p>
            <a:pPr>
              <a:defRPr/>
            </a:pPr>
            <a:fld id="{CCF2DA92-F8AF-F340-B547-CC424ADDB099}" type="datetimeFigureOut">
              <a:rPr lang="es-ES" altLang="es-ES"/>
              <a:pPr>
                <a:defRPr/>
              </a:pPr>
              <a:t>4/5/22</a:t>
            </a:fld>
            <a:endParaRPr lang="es-ES" altLang="es-ES"/>
          </a:p>
        </p:txBody>
      </p:sp>
      <p:sp>
        <p:nvSpPr>
          <p:cNvPr id="3" name="Footer Placeholder 2">
            <a:extLst>
              <a:ext uri="{FF2B5EF4-FFF2-40B4-BE49-F238E27FC236}">
                <a16:creationId xmlns:a16="http://schemas.microsoft.com/office/drawing/2014/main" id="{DBA9267C-99AE-2F5E-BBE4-9BD1502AB132}"/>
              </a:ext>
            </a:extLst>
          </p:cNvPr>
          <p:cNvSpPr>
            <a:spLocks noGrp="1"/>
          </p:cNvSpPr>
          <p:nvPr>
            <p:ph type="ftr" sz="quarter" idx="11"/>
          </p:nvPr>
        </p:nvSpPr>
        <p:spPr/>
        <p:txBody>
          <a:bodyPr/>
          <a:lstStyle>
            <a:lvl1pPr>
              <a:defRPr/>
            </a:lvl1pPr>
          </a:lstStyle>
          <a:p>
            <a:pPr>
              <a:defRPr/>
            </a:pPr>
            <a:endParaRPr lang="es-ES"/>
          </a:p>
        </p:txBody>
      </p:sp>
      <p:sp>
        <p:nvSpPr>
          <p:cNvPr id="4" name="Slide Number Placeholder 3">
            <a:extLst>
              <a:ext uri="{FF2B5EF4-FFF2-40B4-BE49-F238E27FC236}">
                <a16:creationId xmlns:a16="http://schemas.microsoft.com/office/drawing/2014/main" id="{CB2A8B31-CD33-2989-29C3-ED0FC83F35D6}"/>
              </a:ext>
            </a:extLst>
          </p:cNvPr>
          <p:cNvSpPr>
            <a:spLocks noGrp="1"/>
          </p:cNvSpPr>
          <p:nvPr>
            <p:ph type="sldNum" sz="quarter" idx="12"/>
          </p:nvPr>
        </p:nvSpPr>
        <p:spPr/>
        <p:txBody>
          <a:bodyPr/>
          <a:lstStyle>
            <a:lvl1pPr>
              <a:defRPr/>
            </a:lvl1pPr>
          </a:lstStyle>
          <a:p>
            <a:fld id="{A669AA1E-862F-844D-95C8-8DE046DB772C}" type="slidenum">
              <a:rPr lang="es-ES" altLang="es-ES"/>
              <a:pPr/>
              <a:t>‹Nº›</a:t>
            </a:fld>
            <a:endParaRPr lang="es-ES" altLang="es-ES"/>
          </a:p>
        </p:txBody>
      </p:sp>
    </p:spTree>
    <p:extLst>
      <p:ext uri="{BB962C8B-B14F-4D97-AF65-F5344CB8AC3E}">
        <p14:creationId xmlns:p14="http://schemas.microsoft.com/office/powerpoint/2010/main" val="21703969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ido con títu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s-ES_tradnl"/>
              <a:t>Clic para editar título</a:t>
            </a:r>
            <a:endParaRPr/>
          </a:p>
        </p:txBody>
      </p:sp>
      <p:sp>
        <p:nvSpPr>
          <p:cNvPr id="3" name="Content Placeholder 2"/>
          <p:cNvSpPr>
            <a:spLocks noGrp="1"/>
          </p:cNvSpPr>
          <p:nvPr>
            <p:ph idx="1"/>
          </p:nvPr>
        </p:nvSpPr>
        <p:spPr>
          <a:xfrm>
            <a:off x="4495800" y="381000"/>
            <a:ext cx="4149725" cy="5886450"/>
          </a:xfrm>
        </p:spPr>
        <p:txBody>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dirty="0"/>
          </a:p>
        </p:txBody>
      </p:sp>
      <p:sp>
        <p:nvSpPr>
          <p:cNvPr id="4" name="Text Placeholder 3"/>
          <p:cNvSpPr>
            <a:spLocks noGrp="1"/>
          </p:cNvSpPr>
          <p:nvPr>
            <p:ph type="body" sz="half" idx="2"/>
          </p:nvPr>
        </p:nvSpPr>
        <p:spPr>
          <a:xfrm>
            <a:off x="608946" y="2084389"/>
            <a:ext cx="3250360" cy="3935412"/>
          </a:xfrm>
        </p:spPr>
        <p:txBody>
          <a:bodyPr>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Date Placeholder 4">
            <a:extLst>
              <a:ext uri="{FF2B5EF4-FFF2-40B4-BE49-F238E27FC236}">
                <a16:creationId xmlns:a16="http://schemas.microsoft.com/office/drawing/2014/main" id="{09CCBCAB-6B34-B865-0609-452B81AF780C}"/>
              </a:ext>
            </a:extLst>
          </p:cNvPr>
          <p:cNvSpPr>
            <a:spLocks noGrp="1"/>
          </p:cNvSpPr>
          <p:nvPr>
            <p:ph type="dt" sz="half" idx="10"/>
          </p:nvPr>
        </p:nvSpPr>
        <p:spPr>
          <a:xfrm>
            <a:off x="4495800" y="6356350"/>
            <a:ext cx="1143000" cy="365125"/>
          </a:xfrm>
        </p:spPr>
        <p:txBody>
          <a:bodyPr/>
          <a:lstStyle>
            <a:lvl1pPr algn="l">
              <a:defRPr/>
            </a:lvl1pPr>
          </a:lstStyle>
          <a:p>
            <a:pPr>
              <a:defRPr/>
            </a:pPr>
            <a:fld id="{14F8253D-F055-704D-B30E-0E65F916679C}" type="datetimeFigureOut">
              <a:rPr lang="es-ES" altLang="es-ES"/>
              <a:pPr>
                <a:defRPr/>
              </a:pPr>
              <a:t>4/5/22</a:t>
            </a:fld>
            <a:endParaRPr lang="es-ES" altLang="es-ES"/>
          </a:p>
        </p:txBody>
      </p:sp>
      <p:sp>
        <p:nvSpPr>
          <p:cNvPr id="6" name="Footer Placeholder 5">
            <a:extLst>
              <a:ext uri="{FF2B5EF4-FFF2-40B4-BE49-F238E27FC236}">
                <a16:creationId xmlns:a16="http://schemas.microsoft.com/office/drawing/2014/main" id="{5A611838-5B2C-949A-F521-E93F966E7143}"/>
              </a:ext>
            </a:extLst>
          </p:cNvPr>
          <p:cNvSpPr>
            <a:spLocks noGrp="1"/>
          </p:cNvSpPr>
          <p:nvPr>
            <p:ph type="ftr" sz="quarter" idx="11"/>
          </p:nvPr>
        </p:nvSpPr>
        <p:spPr>
          <a:xfrm>
            <a:off x="5791200" y="6356350"/>
            <a:ext cx="2895600" cy="365125"/>
          </a:xfrm>
        </p:spPr>
        <p:txBody>
          <a:bodyPr/>
          <a:lstStyle>
            <a:lvl1pPr algn="r">
              <a:defRPr/>
            </a:lvl1pPr>
          </a:lstStyle>
          <a:p>
            <a:pPr>
              <a:defRPr/>
            </a:pPr>
            <a:endParaRPr lang="es-ES"/>
          </a:p>
        </p:txBody>
      </p:sp>
      <p:sp>
        <p:nvSpPr>
          <p:cNvPr id="7" name="Slide Number Placeholder 6">
            <a:extLst>
              <a:ext uri="{FF2B5EF4-FFF2-40B4-BE49-F238E27FC236}">
                <a16:creationId xmlns:a16="http://schemas.microsoft.com/office/drawing/2014/main" id="{B904C9DF-2E41-B1B1-B38D-13247DF84D6C}"/>
              </a:ext>
            </a:extLst>
          </p:cNvPr>
          <p:cNvSpPr>
            <a:spLocks noGrp="1"/>
          </p:cNvSpPr>
          <p:nvPr>
            <p:ph type="sldNum" sz="quarter" idx="12"/>
          </p:nvPr>
        </p:nvSpPr>
        <p:spPr>
          <a:xfrm>
            <a:off x="1966913" y="6356350"/>
            <a:ext cx="533400" cy="365125"/>
          </a:xfrm>
        </p:spPr>
        <p:txBody>
          <a:bodyPr/>
          <a:lstStyle>
            <a:lvl1pPr>
              <a:defRPr>
                <a:solidFill>
                  <a:schemeClr val="tx2"/>
                </a:solidFill>
              </a:defRPr>
            </a:lvl1pPr>
          </a:lstStyle>
          <a:p>
            <a:fld id="{4E46AC9C-5746-D34F-8902-C4217899C101}" type="slidenum">
              <a:rPr lang="es-ES" altLang="es-ES"/>
              <a:pPr/>
              <a:t>‹Nº›</a:t>
            </a:fld>
            <a:endParaRPr lang="es-ES" altLang="es-ES"/>
          </a:p>
        </p:txBody>
      </p:sp>
    </p:spTree>
    <p:extLst>
      <p:ext uri="{BB962C8B-B14F-4D97-AF65-F5344CB8AC3E}">
        <p14:creationId xmlns:p14="http://schemas.microsoft.com/office/powerpoint/2010/main" val="19188899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4.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14F463-AD81-EC48-AEF0-0C100728993A}"/>
              </a:ext>
            </a:extLst>
          </p:cNvPr>
          <p:cNvSpPr>
            <a:spLocks noGrp="1"/>
          </p:cNvSpPr>
          <p:nvPr>
            <p:ph type="title"/>
          </p:nvPr>
        </p:nvSpPr>
        <p:spPr>
          <a:xfrm>
            <a:off x="765175" y="79375"/>
            <a:ext cx="7612063" cy="1417638"/>
          </a:xfrm>
          <a:prstGeom prst="rect">
            <a:avLst/>
          </a:prstGeom>
        </p:spPr>
        <p:txBody>
          <a:bodyPr vert="horz" wrap="square" lIns="91440" tIns="45720" rIns="91440" bIns="45720" numCol="1" anchor="ctr" anchorCtr="0" compatLnSpc="1">
            <a:prstTxWarp prst="textNoShape">
              <a:avLst/>
            </a:prstTxWarp>
            <a:noAutofit/>
          </a:bodyPr>
          <a:lstStyle/>
          <a:p>
            <a:pPr lvl="0"/>
            <a:r>
              <a:rPr lang="es-ES_tradnl" altLang="es-ES"/>
              <a:t>Clic para editar título</a:t>
            </a:r>
            <a:endParaRPr lang="es-ES" altLang="es-ES"/>
          </a:p>
        </p:txBody>
      </p:sp>
      <p:sp>
        <p:nvSpPr>
          <p:cNvPr id="3" name="Text Placeholder 2">
            <a:extLst>
              <a:ext uri="{FF2B5EF4-FFF2-40B4-BE49-F238E27FC236}">
                <a16:creationId xmlns:a16="http://schemas.microsoft.com/office/drawing/2014/main" id="{FB8D0B48-0EB2-BD4E-AF28-FABB273FB899}"/>
              </a:ext>
            </a:extLst>
          </p:cNvPr>
          <p:cNvSpPr>
            <a:spLocks noGrp="1"/>
          </p:cNvSpPr>
          <p:nvPr>
            <p:ph type="body" idx="1"/>
          </p:nvPr>
        </p:nvSpPr>
        <p:spPr>
          <a:xfrm>
            <a:off x="765175" y="2070100"/>
            <a:ext cx="7612063" cy="4183063"/>
          </a:xfrm>
          <a:prstGeom prst="rect">
            <a:avLst/>
          </a:prstGeom>
        </p:spPr>
        <p:txBody>
          <a:bodyPr vert="horz" wrap="square" lIns="91440" tIns="45720" rIns="91440" bIns="45720" numCol="1" anchor="t" anchorCtr="0" compatLnSpc="1">
            <a:prstTxWarp prst="textNoShape">
              <a:avLst/>
            </a:prstTxWarp>
            <a:normAutofit/>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4" name="Date Placeholder 3">
            <a:extLst>
              <a:ext uri="{FF2B5EF4-FFF2-40B4-BE49-F238E27FC236}">
                <a16:creationId xmlns:a16="http://schemas.microsoft.com/office/drawing/2014/main" id="{F7A426B8-85BB-B547-A5D1-C1D95AC84F9C}"/>
              </a:ext>
            </a:extLst>
          </p:cNvPr>
          <p:cNvSpPr>
            <a:spLocks noGrp="1"/>
          </p:cNvSpPr>
          <p:nvPr>
            <p:ph type="dt" sz="half" idx="2"/>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chemeClr val="bg1"/>
                </a:solidFill>
              </a:defRPr>
            </a:lvl1pPr>
          </a:lstStyle>
          <a:p>
            <a:pPr>
              <a:defRPr/>
            </a:pPr>
            <a:fld id="{CDA79400-D780-454E-913B-1D3DF46871AA}" type="datetimeFigureOut">
              <a:rPr lang="es-ES" altLang="es-ES"/>
              <a:pPr>
                <a:defRPr/>
              </a:pPr>
              <a:t>4/5/22</a:t>
            </a:fld>
            <a:endParaRPr lang="es-ES" altLang="es-ES"/>
          </a:p>
        </p:txBody>
      </p:sp>
      <p:sp>
        <p:nvSpPr>
          <p:cNvPr id="5" name="Footer Placeholder 4">
            <a:extLst>
              <a:ext uri="{FF2B5EF4-FFF2-40B4-BE49-F238E27FC236}">
                <a16:creationId xmlns:a16="http://schemas.microsoft.com/office/drawing/2014/main" id="{9AC906AE-4F48-EF45-A647-DE81DE7C156D}"/>
              </a:ext>
            </a:extLst>
          </p:cNvPr>
          <p:cNvSpPr>
            <a:spLocks noGrp="1"/>
          </p:cNvSpPr>
          <p:nvPr>
            <p:ph type="ftr" sz="quarter" idx="3"/>
          </p:nvPr>
        </p:nvSpPr>
        <p:spPr>
          <a:xfrm>
            <a:off x="444500" y="6356350"/>
            <a:ext cx="2895600" cy="365125"/>
          </a:xfrm>
          <a:prstGeom prst="rect">
            <a:avLst/>
          </a:prstGeom>
        </p:spPr>
        <p:txBody>
          <a:bodyPr vert="horz" lIns="91440" tIns="45720" rIns="91440" bIns="45720" rtlCol="0" anchor="ctr"/>
          <a:lstStyle>
            <a:lvl1pPr algn="l" eaLnBrk="1" hangingPunct="1">
              <a:defRPr sz="1200">
                <a:solidFill>
                  <a:schemeClr val="bg1"/>
                </a:solidFill>
                <a:latin typeface="Calibri" charset="0"/>
                <a:ea typeface="ＭＳ Ｐゴシック" charset="0"/>
                <a:cs typeface="ＭＳ Ｐゴシック" charset="0"/>
              </a:defRPr>
            </a:lvl1pPr>
          </a:lstStyle>
          <a:p>
            <a:pPr>
              <a:defRPr/>
            </a:pPr>
            <a:endParaRPr lang="es-ES"/>
          </a:p>
        </p:txBody>
      </p:sp>
      <p:sp>
        <p:nvSpPr>
          <p:cNvPr id="6" name="Slide Number Placeholder 5">
            <a:extLst>
              <a:ext uri="{FF2B5EF4-FFF2-40B4-BE49-F238E27FC236}">
                <a16:creationId xmlns:a16="http://schemas.microsoft.com/office/drawing/2014/main" id="{33381D11-F41F-F249-8F2A-3A8DAEE37E15}"/>
              </a:ext>
            </a:extLst>
          </p:cNvPr>
          <p:cNvSpPr>
            <a:spLocks noGrp="1"/>
          </p:cNvSpPr>
          <p:nvPr>
            <p:ph type="sldNum" sz="quarter" idx="4"/>
          </p:nvPr>
        </p:nvSpPr>
        <p:spPr>
          <a:xfrm>
            <a:off x="4305300" y="6356350"/>
            <a:ext cx="5334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chemeClr val="bg1"/>
                </a:solidFill>
              </a:defRPr>
            </a:lvl1pPr>
          </a:lstStyle>
          <a:p>
            <a:fld id="{8BF6204A-491D-FD48-BBCB-9DF9242B26ED}" type="slidenum">
              <a:rPr lang="es-ES" altLang="es-ES"/>
              <a:pPr/>
              <a:t>‹Nº›</a:t>
            </a:fld>
            <a:endParaRPr lang="es-ES" altLang="es-ES"/>
          </a:p>
        </p:txBody>
      </p:sp>
    </p:spTree>
  </p:cSld>
  <p:clrMap bg1="lt1" tx1="dk1" bg2="lt2" tx2="dk2" accent1="accent1" accent2="accent2" accent3="accent3" accent4="accent4" accent5="accent5" accent6="accent6" hlink="hlink" folHlink="folHlink"/>
  <p:sldLayoutIdLst>
    <p:sldLayoutId id="2147485949" r:id="rId1"/>
    <p:sldLayoutId id="2147485944" r:id="rId2"/>
    <p:sldLayoutId id="2147485950" r:id="rId3"/>
    <p:sldLayoutId id="2147485951" r:id="rId4"/>
    <p:sldLayoutId id="2147485945" r:id="rId5"/>
    <p:sldLayoutId id="2147485946" r:id="rId6"/>
    <p:sldLayoutId id="2147485947" r:id="rId7"/>
    <p:sldLayoutId id="2147485952" r:id="rId8"/>
    <p:sldLayoutId id="2147485953" r:id="rId9"/>
    <p:sldLayoutId id="2147485954" r:id="rId10"/>
    <p:sldLayoutId id="2147485955" r:id="rId11"/>
    <p:sldLayoutId id="2147485948" r:id="rId12"/>
    <p:sldLayoutId id="2147485956" r:id="rId13"/>
  </p:sldLayoutIdLst>
  <p:txStyles>
    <p:titleStyle>
      <a:lvl1pPr algn="ctr" rtl="0" eaLnBrk="0" fontAlgn="base" hangingPunct="0">
        <a:spcBef>
          <a:spcPct val="0"/>
        </a:spcBef>
        <a:spcAft>
          <a:spcPct val="0"/>
        </a:spcAft>
        <a:defRPr sz="4800" kern="1200">
          <a:solidFill>
            <a:schemeClr val="tx2"/>
          </a:solidFill>
          <a:effectLst>
            <a:outerShdw blurRad="50800" dist="25400" dir="2700000" algn="tl" rotWithShape="0">
              <a:schemeClr val="bg1">
                <a:alpha val="40000"/>
              </a:schemeClr>
            </a:outerShdw>
          </a:effectLst>
          <a:latin typeface="+mj-lt"/>
          <a:ea typeface="ＭＳ Ｐゴシック" charset="0"/>
          <a:cs typeface="ＭＳ Ｐゴシック" charset="0"/>
        </a:defRPr>
      </a:lvl1pPr>
      <a:lvl2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2pPr>
      <a:lvl3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3pPr>
      <a:lvl4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4pPr>
      <a:lvl5pPr algn="ctr" rtl="0" eaLnBrk="0" fontAlgn="base" hangingPunct="0">
        <a:spcBef>
          <a:spcPct val="0"/>
        </a:spcBef>
        <a:spcAft>
          <a:spcPct val="0"/>
        </a:spcAft>
        <a:defRPr sz="4800">
          <a:solidFill>
            <a:schemeClr val="tx2"/>
          </a:solidFill>
          <a:latin typeface="Book Antiqua" charset="0"/>
          <a:ea typeface="ＭＳ Ｐゴシック" charset="0"/>
          <a:cs typeface="ＭＳ Ｐゴシック" charset="0"/>
        </a:defRPr>
      </a:lvl5pPr>
      <a:lvl6pPr marL="457200" algn="ctr" rtl="0" fontAlgn="base">
        <a:spcBef>
          <a:spcPct val="0"/>
        </a:spcBef>
        <a:spcAft>
          <a:spcPct val="0"/>
        </a:spcAft>
        <a:defRPr sz="4800">
          <a:solidFill>
            <a:schemeClr val="tx2"/>
          </a:solidFill>
          <a:latin typeface="Book Antiqua" charset="0"/>
          <a:ea typeface="ＭＳ Ｐゴシック" charset="0"/>
          <a:cs typeface="ＭＳ Ｐゴシック" charset="0"/>
        </a:defRPr>
      </a:lvl6pPr>
      <a:lvl7pPr marL="914400" algn="ctr" rtl="0" fontAlgn="base">
        <a:spcBef>
          <a:spcPct val="0"/>
        </a:spcBef>
        <a:spcAft>
          <a:spcPct val="0"/>
        </a:spcAft>
        <a:defRPr sz="4800">
          <a:solidFill>
            <a:schemeClr val="tx2"/>
          </a:solidFill>
          <a:latin typeface="Book Antiqua" charset="0"/>
          <a:ea typeface="ＭＳ Ｐゴシック" charset="0"/>
          <a:cs typeface="ＭＳ Ｐゴシック" charset="0"/>
        </a:defRPr>
      </a:lvl7pPr>
      <a:lvl8pPr marL="1371600" algn="ctr" rtl="0" fontAlgn="base">
        <a:spcBef>
          <a:spcPct val="0"/>
        </a:spcBef>
        <a:spcAft>
          <a:spcPct val="0"/>
        </a:spcAft>
        <a:defRPr sz="4800">
          <a:solidFill>
            <a:schemeClr val="tx2"/>
          </a:solidFill>
          <a:latin typeface="Book Antiqua" charset="0"/>
          <a:ea typeface="ＭＳ Ｐゴシック" charset="0"/>
          <a:cs typeface="ＭＳ Ｐゴシック" charset="0"/>
        </a:defRPr>
      </a:lvl8pPr>
      <a:lvl9pPr marL="1828800" algn="ctr" rtl="0" fontAlgn="base">
        <a:spcBef>
          <a:spcPct val="0"/>
        </a:spcBef>
        <a:spcAft>
          <a:spcPct val="0"/>
        </a:spcAft>
        <a:defRPr sz="4800">
          <a:solidFill>
            <a:schemeClr val="tx2"/>
          </a:solidFill>
          <a:latin typeface="Book Antiqua"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Font typeface="Wingdings 2" pitchFamily="2" charset="2"/>
        <a:buChar char=""/>
        <a:defRPr sz="2400" kern="1200">
          <a:solidFill>
            <a:schemeClr val="bg1"/>
          </a:solidFill>
          <a:effectLst>
            <a:outerShdw blurRad="63500" dist="50800" dir="2700000" algn="tl" rotWithShape="0">
              <a:prstClr val="black">
                <a:alpha val="50000"/>
              </a:prstClr>
            </a:outerShdw>
          </a:effectLst>
          <a:latin typeface="+mn-lt"/>
          <a:ea typeface="ＭＳ Ｐゴシック" charset="0"/>
          <a:cs typeface="ＭＳ Ｐゴシック" charset="0"/>
        </a:defRPr>
      </a:lvl1pPr>
      <a:lvl2pPr marL="685800" indent="-336550" algn="l" rtl="0" eaLnBrk="0" fontAlgn="base" hangingPunct="0">
        <a:spcBef>
          <a:spcPts val="600"/>
        </a:spcBef>
        <a:spcAft>
          <a:spcPct val="0"/>
        </a:spcAft>
        <a:buFont typeface="Wingdings 2" pitchFamily="2" charset="2"/>
        <a:buChar char=""/>
        <a:defRPr sz="2200" kern="1200">
          <a:solidFill>
            <a:schemeClr val="bg1"/>
          </a:solidFill>
          <a:effectLst>
            <a:outerShdw blurRad="63500" dist="50800" dir="2700000" algn="tl" rotWithShape="0">
              <a:prstClr val="black">
                <a:alpha val="50000"/>
              </a:prstClr>
            </a:outerShdw>
          </a:effectLst>
          <a:latin typeface="+mn-lt"/>
          <a:ea typeface="ＭＳ Ｐゴシック" charset="0"/>
          <a:cs typeface="+mn-cs"/>
        </a:defRPr>
      </a:lvl2pPr>
      <a:lvl3pPr marL="1035050" indent="-349250" algn="l" rtl="0" eaLnBrk="0" fontAlgn="base" hangingPunct="0">
        <a:spcBef>
          <a:spcPts val="600"/>
        </a:spcBef>
        <a:spcAft>
          <a:spcPct val="0"/>
        </a:spcAft>
        <a:buFont typeface="Wingdings 2" pitchFamily="2" charset="2"/>
        <a:buChar char=""/>
        <a:defRPr sz="2000" kern="1200">
          <a:solidFill>
            <a:schemeClr val="bg1"/>
          </a:solidFill>
          <a:effectLst>
            <a:outerShdw blurRad="63500" dist="50800" dir="2700000" algn="tl" rotWithShape="0">
              <a:prstClr val="black">
                <a:alpha val="50000"/>
              </a:prstClr>
            </a:outerShdw>
          </a:effectLst>
          <a:latin typeface="+mn-lt"/>
          <a:ea typeface="ＭＳ Ｐゴシック" charset="0"/>
          <a:cs typeface="+mn-cs"/>
        </a:defRPr>
      </a:lvl3pPr>
      <a:lvl4pPr marL="1371600" indent="-336550" algn="l" rtl="0" eaLnBrk="0" fontAlgn="base" hangingPunct="0">
        <a:spcBef>
          <a:spcPts val="600"/>
        </a:spcBef>
        <a:spcAft>
          <a:spcPct val="0"/>
        </a:spcAft>
        <a:buFont typeface="Wingdings 2" pitchFamily="2" charset="2"/>
        <a:buChar char=""/>
        <a:defRPr kern="1200">
          <a:solidFill>
            <a:schemeClr val="bg1"/>
          </a:solidFill>
          <a:effectLst>
            <a:outerShdw blurRad="63500" dist="50800" dir="2700000" algn="tl" rotWithShape="0">
              <a:prstClr val="black">
                <a:alpha val="50000"/>
              </a:prstClr>
            </a:outerShdw>
          </a:effectLst>
          <a:latin typeface="+mn-lt"/>
          <a:ea typeface="ＭＳ Ｐゴシック" charset="0"/>
          <a:cs typeface="+mn-cs"/>
        </a:defRPr>
      </a:lvl4pPr>
      <a:lvl5pPr marL="1720850" indent="-349250" algn="l" rtl="0" eaLnBrk="0" fontAlgn="base" hangingPunct="0">
        <a:spcBef>
          <a:spcPts val="600"/>
        </a:spcBef>
        <a:spcAft>
          <a:spcPct val="0"/>
        </a:spcAft>
        <a:buFont typeface="Wingdings 2" pitchFamily="2" charset="2"/>
        <a:buChar char=""/>
        <a:defRPr kern="1200">
          <a:solidFill>
            <a:schemeClr val="bg1"/>
          </a:solidFill>
          <a:effectLst>
            <a:outerShdw blurRad="63500" dist="50800" dir="2700000" algn="tl" rotWithShape="0">
              <a:prstClr val="black">
                <a:alpha val="50000"/>
              </a:prstClr>
            </a:outerShdw>
          </a:effectLst>
          <a:latin typeface="+mn-lt"/>
          <a:ea typeface="ＭＳ Ｐゴシック" charset="0"/>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audio" Target="../media/audio1.bin"/><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36.jpeg"/></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4472C4"/>
            </a:gs>
            <a:gs pos="66000">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pic>
        <p:nvPicPr>
          <p:cNvPr id="17410" name="Imagen 2">
            <a:extLst>
              <a:ext uri="{FF2B5EF4-FFF2-40B4-BE49-F238E27FC236}">
                <a16:creationId xmlns:a16="http://schemas.microsoft.com/office/drawing/2014/main" id="{1070EE1A-211F-65FF-78EB-07B1316F7B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450" y="379413"/>
            <a:ext cx="8280400" cy="620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2">
            <a:extLst>
              <a:ext uri="{FF2B5EF4-FFF2-40B4-BE49-F238E27FC236}">
                <a16:creationId xmlns:a16="http://schemas.microsoft.com/office/drawing/2014/main" id="{CC577A21-4635-59ED-69BE-D4643ACE81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8125" y="1782763"/>
            <a:ext cx="119697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CuadroTexto 1">
            <a:extLst>
              <a:ext uri="{FF2B5EF4-FFF2-40B4-BE49-F238E27FC236}">
                <a16:creationId xmlns:a16="http://schemas.microsoft.com/office/drawing/2014/main" id="{1EF50F95-5E5E-EDED-B7FF-BA24224F37C8}"/>
              </a:ext>
            </a:extLst>
          </p:cNvPr>
          <p:cNvSpPr txBox="1">
            <a:spLocks noChangeArrowheads="1"/>
          </p:cNvSpPr>
          <p:nvPr/>
        </p:nvSpPr>
        <p:spPr bwMode="auto">
          <a:xfrm>
            <a:off x="4776788" y="3103563"/>
            <a:ext cx="20066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r"/>
            <a:r>
              <a:rPr lang="es-ES" altLang="es-ES" sz="1800">
                <a:solidFill>
                  <a:srgbClr val="FF0000"/>
                </a:solidFill>
              </a:rPr>
              <a:t>José Mª Poyatos</a:t>
            </a:r>
          </a:p>
          <a:p>
            <a:pPr algn="r"/>
            <a:r>
              <a:rPr lang="es-ES" altLang="es-ES" sz="1800">
                <a:solidFill>
                  <a:srgbClr val="FF0000"/>
                </a:solidFill>
              </a:rPr>
              <a:t>Mártir</a:t>
            </a:r>
          </a:p>
        </p:txBody>
      </p:sp>
      <p:sp>
        <p:nvSpPr>
          <p:cNvPr id="16389" name="CuadroTexto 1">
            <a:extLst>
              <a:ext uri="{FF2B5EF4-FFF2-40B4-BE49-F238E27FC236}">
                <a16:creationId xmlns:a16="http://schemas.microsoft.com/office/drawing/2014/main" id="{528B1459-240C-0167-1A9B-DBC77BE36128}"/>
              </a:ext>
            </a:extLst>
          </p:cNvPr>
          <p:cNvSpPr txBox="1">
            <a:spLocks noChangeArrowheads="1"/>
          </p:cNvSpPr>
          <p:nvPr/>
        </p:nvSpPr>
        <p:spPr bwMode="auto">
          <a:xfrm>
            <a:off x="5943600" y="6473825"/>
            <a:ext cx="3200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s-ES" altLang="es-ES"/>
              <a:t>Hacer clic con pausa</a:t>
            </a:r>
          </a:p>
        </p:txBody>
      </p:sp>
    </p:spTree>
  </p:cSld>
  <p:clrMapOvr>
    <a:masterClrMapping/>
  </p:clrMapOvr>
  <p:transition spd="slow">
    <p:sndAc>
      <p:stSnd loop="1">
        <p:snd r:embed="rId2" name="Orfeón Donostiarra PIE JESU.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3000" fill="hold"/>
                                        <p:tgtEl>
                                          <p:spTgt spid="17410"/>
                                        </p:tgtEl>
                                        <p:attrNameLst>
                                          <p:attrName>ppt_w</p:attrName>
                                        </p:attrNameLst>
                                      </p:cBhvr>
                                      <p:tavLst>
                                        <p:tav tm="0">
                                          <p:val>
                                            <p:fltVal val="0"/>
                                          </p:val>
                                        </p:tav>
                                        <p:tav tm="100000">
                                          <p:val>
                                            <p:strVal val="#ppt_w"/>
                                          </p:val>
                                        </p:tav>
                                      </p:tavLst>
                                    </p:anim>
                                    <p:anim calcmode="lin" valueType="num">
                                      <p:cBhvr>
                                        <p:cTn id="8" dur="3000" fill="hold"/>
                                        <p:tgtEl>
                                          <p:spTgt spid="17410"/>
                                        </p:tgtEl>
                                        <p:attrNameLst>
                                          <p:attrName>ppt_h</p:attrName>
                                        </p:attrNameLst>
                                      </p:cBhvr>
                                      <p:tavLst>
                                        <p:tav tm="0">
                                          <p:val>
                                            <p:fltVal val="0"/>
                                          </p:val>
                                        </p:tav>
                                        <p:tav tm="100000">
                                          <p:val>
                                            <p:strVal val="#ppt_h"/>
                                          </p:val>
                                        </p:tav>
                                      </p:tavLst>
                                    </p:anim>
                                    <p:animEffect transition="in" filter="fade">
                                      <p:cBhvr>
                                        <p:cTn id="9" dur="3000"/>
                                        <p:tgtEl>
                                          <p:spTgt spid="17410"/>
                                        </p:tgtEl>
                                      </p:cBhvr>
                                    </p:animEffect>
                                  </p:childTnLst>
                                </p:cTn>
                              </p:par>
                            </p:childTnLst>
                          </p:cTn>
                        </p:par>
                        <p:par>
                          <p:cTn id="10" fill="hold" nodeType="afterGroup">
                            <p:stCondLst>
                              <p:cond delay="3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3000" fill="hold"/>
                                        <p:tgtEl>
                                          <p:spTgt spid="4"/>
                                        </p:tgtEl>
                                        <p:attrNameLst>
                                          <p:attrName>ppt_w</p:attrName>
                                        </p:attrNameLst>
                                      </p:cBhvr>
                                      <p:tavLst>
                                        <p:tav tm="0">
                                          <p:val>
                                            <p:fltVal val="0"/>
                                          </p:val>
                                        </p:tav>
                                        <p:tav tm="100000">
                                          <p:val>
                                            <p:strVal val="#ppt_w"/>
                                          </p:val>
                                        </p:tav>
                                      </p:tavLst>
                                    </p:anim>
                                    <p:anim calcmode="lin" valueType="num">
                                      <p:cBhvr>
                                        <p:cTn id="14" dur="3000" fill="hold"/>
                                        <p:tgtEl>
                                          <p:spTgt spid="4"/>
                                        </p:tgtEl>
                                        <p:attrNameLst>
                                          <p:attrName>ppt_h</p:attrName>
                                        </p:attrNameLst>
                                      </p:cBhvr>
                                      <p:tavLst>
                                        <p:tav tm="0">
                                          <p:val>
                                            <p:fltVal val="0"/>
                                          </p:val>
                                        </p:tav>
                                        <p:tav tm="100000">
                                          <p:val>
                                            <p:strVal val="#ppt_h"/>
                                          </p:val>
                                        </p:tav>
                                      </p:tavLst>
                                    </p:anim>
                                    <p:animEffect transition="in" filter="fade">
                                      <p:cBhvr>
                                        <p:cTn id="15"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25602" name="Rectángulo 1">
            <a:extLst>
              <a:ext uri="{FF2B5EF4-FFF2-40B4-BE49-F238E27FC236}">
                <a16:creationId xmlns:a16="http://schemas.microsoft.com/office/drawing/2014/main" id="{6E7CC0E6-B3D9-30F1-E78E-42AEDE40A137}"/>
              </a:ext>
            </a:extLst>
          </p:cNvPr>
          <p:cNvSpPr>
            <a:spLocks noChangeArrowheads="1"/>
          </p:cNvSpPr>
          <p:nvPr/>
        </p:nvSpPr>
        <p:spPr bwMode="auto">
          <a:xfrm>
            <a:off x="196850" y="242888"/>
            <a:ext cx="5265738"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Terminado su trabajo en Quesada, la familia Poyatos vuelve de nuevo a Rus, adquiriendo una casa muy cerca de la Parroquia (c/ Iglesia nº 3).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Para ayudar a la economía familiar, pusieron una tienda de comestibles, que con el tiempo tuvieron que cerrar por falta de beneficios, al frente de ella estuvo José Mª.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p:txBody>
      </p:sp>
      <p:pic>
        <p:nvPicPr>
          <p:cNvPr id="25603" name="Imagen 3">
            <a:extLst>
              <a:ext uri="{FF2B5EF4-FFF2-40B4-BE49-F238E27FC236}">
                <a16:creationId xmlns:a16="http://schemas.microsoft.com/office/drawing/2014/main" id="{890CC204-D13A-055A-DA79-E8A61220A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78488" y="242888"/>
            <a:ext cx="3251200"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3907F406-3212-A10F-CA9D-F527A635C55A}"/>
              </a:ext>
            </a:extLst>
          </p:cNvPr>
          <p:cNvSpPr>
            <a:spLocks noChangeArrowheads="1"/>
          </p:cNvSpPr>
          <p:nvPr/>
        </p:nvSpPr>
        <p:spPr bwMode="auto">
          <a:xfrm>
            <a:off x="722313" y="4870450"/>
            <a:ext cx="79533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Según algunas declaraciones,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su bondad, confiando en los clientes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y su generosidad con los más necesitados,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fue la causa del fracaso económico.</a:t>
            </a:r>
            <a:endParaRPr lang="es-ES" altLang="es-ES" b="1">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26626" name="Rectángulo 1">
            <a:extLst>
              <a:ext uri="{FF2B5EF4-FFF2-40B4-BE49-F238E27FC236}">
                <a16:creationId xmlns:a16="http://schemas.microsoft.com/office/drawing/2014/main" id="{8F17B27D-C871-F02A-4714-E04157A10E90}"/>
              </a:ext>
            </a:extLst>
          </p:cNvPr>
          <p:cNvSpPr>
            <a:spLocks noChangeArrowheads="1"/>
          </p:cNvSpPr>
          <p:nvPr/>
        </p:nvSpPr>
        <p:spPr bwMode="auto">
          <a:xfrm>
            <a:off x="323850" y="312738"/>
            <a:ext cx="4779963"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Declaración de su hermana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María del Castillo</a:t>
            </a:r>
            <a:r>
              <a:rPr lang="es-ES_tradnl" altLang="es-ES">
                <a:latin typeface="Cambria" panose="02040503050406030204" pitchFamily="18" charset="0"/>
                <a:ea typeface="MS Mincho" panose="02020609040205080304" pitchFamily="49" charset="-128"/>
                <a:cs typeface="Times New Roman" panose="02020603050405020304" pitchFamily="18" charset="0"/>
              </a:rPr>
              <a:t>, que lo acompañó durante su estancia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Úbeda: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vista de que la tienda no marchaba, José Mª le propuso a mi padre el trabajar en la </a:t>
            </a:r>
            <a:r>
              <a:rPr lang="es-ES_tradnl" altLang="es-ES" b="1">
                <a:latin typeface="Cambria" panose="02040503050406030204" pitchFamily="18" charset="0"/>
                <a:ea typeface="MS Mincho" panose="02020609040205080304" pitchFamily="49" charset="-128"/>
                <a:cs typeface="Times New Roman" panose="02020603050405020304" pitchFamily="18" charset="0"/>
              </a:rPr>
              <a:t>fábrica de extracción de aceites de orujo de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D. Baltasar Lara en Úbeda,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ya que Miguel, un familiar cercano,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estaba de  encargado en la misma.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p:txBody>
      </p:sp>
      <p:pic>
        <p:nvPicPr>
          <p:cNvPr id="26627" name="Imagen 3">
            <a:extLst>
              <a:ext uri="{FF2B5EF4-FFF2-40B4-BE49-F238E27FC236}">
                <a16:creationId xmlns:a16="http://schemas.microsoft.com/office/drawing/2014/main" id="{741CF72F-F386-97B0-CD01-A6D7F926C7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463" y="312738"/>
            <a:ext cx="3556000" cy="473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DFC85F74-768C-4EB6-97B1-8F35E4653018}"/>
              </a:ext>
            </a:extLst>
          </p:cNvPr>
          <p:cNvSpPr>
            <a:spLocks noChangeArrowheads="1"/>
          </p:cNvSpPr>
          <p:nvPr/>
        </p:nvSpPr>
        <p:spPr bwMode="auto">
          <a:xfrm>
            <a:off x="711200" y="5384800"/>
            <a:ext cx="79422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Mi padre accedió a ello y Miguel le prometió que tan pronto como comenzase la entrada de  orujo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le avisaría y así fue”.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27650" name="Rectángulo 2">
            <a:extLst>
              <a:ext uri="{FF2B5EF4-FFF2-40B4-BE49-F238E27FC236}">
                <a16:creationId xmlns:a16="http://schemas.microsoft.com/office/drawing/2014/main" id="{A7733FCA-4C8D-F76D-9A6D-AFD1D6EBDC1D}"/>
              </a:ext>
            </a:extLst>
          </p:cNvPr>
          <p:cNvSpPr>
            <a:spLocks noChangeArrowheads="1"/>
          </p:cNvSpPr>
          <p:nvPr/>
        </p:nvSpPr>
        <p:spPr bwMode="auto">
          <a:xfrm>
            <a:off x="236538" y="217488"/>
            <a:ext cx="3484562"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José Mª </a:t>
            </a:r>
            <a:r>
              <a:rPr lang="es-ES_tradnl" altLang="es-ES">
                <a:latin typeface="Cambria" panose="02040503050406030204" pitchFamily="18" charset="0"/>
                <a:ea typeface="MS Mincho" panose="02020609040205080304" pitchFamily="49" charset="-128"/>
                <a:cs typeface="Times New Roman" panose="02020603050405020304" pitchFamily="18" charset="0"/>
              </a:rPr>
              <a:t>se incorporó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 las tareas de la orujera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a:t>
            </a:r>
            <a:r>
              <a:rPr lang="es-ES_tradnl" altLang="es-ES" b="1">
                <a:latin typeface="Cambria" panose="02040503050406030204" pitchFamily="18" charset="0"/>
                <a:ea typeface="MS Mincho" panose="02020609040205080304" pitchFamily="49" charset="-128"/>
                <a:cs typeface="Times New Roman" panose="02020603050405020304" pitchFamily="18" charset="0"/>
              </a:rPr>
              <a:t>Diciembre 1935.</a:t>
            </a:r>
            <a:endParaRPr lang="es-ES" altLang="es-ES" b="1">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Al comienzo desde Rus, el desplazamiento lo hacía a pie,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sz="2000" i="1">
                <a:latin typeface="Cambria" panose="02040503050406030204" pitchFamily="18" charset="0"/>
                <a:ea typeface="MS Mincho" panose="02020609040205080304" pitchFamily="49" charset="-128"/>
                <a:cs typeface="Times New Roman" panose="02020603050405020304" pitchFamily="18" charset="0"/>
              </a:rPr>
              <a:t>(no en el tranvía de la Loma” ya que acomodarse a sus horarios le haría perder </a:t>
            </a:r>
          </a:p>
          <a:p>
            <a:pPr algn="ctr"/>
            <a:r>
              <a:rPr lang="es-ES_tradnl" altLang="es-ES" sz="2000" i="1">
                <a:latin typeface="Cambria" panose="02040503050406030204" pitchFamily="18" charset="0"/>
                <a:ea typeface="MS Mincho" panose="02020609040205080304" pitchFamily="49" charset="-128"/>
                <a:cs typeface="Times New Roman" panose="02020603050405020304" pitchFamily="18" charset="0"/>
              </a:rPr>
              <a:t>mucho tiempo).</a:t>
            </a:r>
          </a:p>
        </p:txBody>
      </p:sp>
      <p:sp>
        <p:nvSpPr>
          <p:cNvPr id="27651" name="CuadroTexto 3">
            <a:extLst>
              <a:ext uri="{FF2B5EF4-FFF2-40B4-BE49-F238E27FC236}">
                <a16:creationId xmlns:a16="http://schemas.microsoft.com/office/drawing/2014/main" id="{D770F4B7-3503-0E44-9A4E-F07196C04383}"/>
              </a:ext>
            </a:extLst>
          </p:cNvPr>
          <p:cNvSpPr txBox="1">
            <a:spLocks noChangeArrowheads="1"/>
          </p:cNvSpPr>
          <p:nvPr/>
        </p:nvSpPr>
        <p:spPr bwMode="auto">
          <a:xfrm>
            <a:off x="236538" y="4398963"/>
            <a:ext cx="8718550"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Para evitar los desplazamientos,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alquilan una vivienda</a:t>
            </a:r>
            <a:r>
              <a:rPr lang="es-ES_tradnl" altLang="es-ES">
                <a:latin typeface="Cambria" panose="02040503050406030204" pitchFamily="18" charset="0"/>
                <a:ea typeface="MS Mincho" panose="02020609040205080304" pitchFamily="49" charset="-128"/>
                <a:cs typeface="Times New Roman" panose="02020603050405020304" pitchFamily="18" charset="0"/>
              </a:rPr>
              <a:t>, donde vive con su hermana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María del Castillo, (desde diciembre del 1935)</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la </a:t>
            </a:r>
            <a:r>
              <a:rPr lang="es-ES_tradnl" altLang="es-ES" b="1">
                <a:latin typeface="Cambria" panose="02040503050406030204" pitchFamily="18" charset="0"/>
                <a:ea typeface="MS Mincho" panose="02020609040205080304" pitchFamily="49" charset="-128"/>
                <a:cs typeface="Times New Roman" panose="02020603050405020304" pitchFamily="18" charset="0"/>
              </a:rPr>
              <a:t>Calle 14 de Abril nº 12</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r>
              <a:rPr lang="es-ES_tradnl" altLang="es-ES" sz="2000">
                <a:latin typeface="Cambria" panose="02040503050406030204" pitchFamily="18" charset="0"/>
                <a:ea typeface="MS Mincho" panose="02020609040205080304" pitchFamily="49" charset="-128"/>
                <a:cs typeface="Times New Roman" panose="02020603050405020304" pitchFamily="18" charset="0"/>
              </a:rPr>
              <a:t>(hoy Avda de la Constitución).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Los primeros meses pasan desapercibidos, viviendo en paz.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p:txBody>
      </p:sp>
      <p:pic>
        <p:nvPicPr>
          <p:cNvPr id="27652" name="Imagen 3">
            <a:extLst>
              <a:ext uri="{FF2B5EF4-FFF2-40B4-BE49-F238E27FC236}">
                <a16:creationId xmlns:a16="http://schemas.microsoft.com/office/drawing/2014/main" id="{AEB57F61-CDDB-F3B6-B31C-3239244D56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6714" t="16849" r="16286" b="13521"/>
          <a:stretch>
            <a:fillRect/>
          </a:stretch>
        </p:blipFill>
        <p:spPr bwMode="auto">
          <a:xfrm>
            <a:off x="3902075" y="482600"/>
            <a:ext cx="5053013" cy="362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651"/>
                                        </p:tgtEl>
                                        <p:attrNameLst>
                                          <p:attrName>style.visibility</p:attrName>
                                        </p:attrNameLst>
                                      </p:cBhvr>
                                      <p:to>
                                        <p:strVal val="visible"/>
                                      </p:to>
                                    </p:set>
                                    <p:animEffect transition="in" filter="fade">
                                      <p:cBhvr>
                                        <p:cTn id="7" dur="3000"/>
                                        <p:tgtEl>
                                          <p:spTgt spid="27651"/>
                                        </p:tgtEl>
                                      </p:cBhvr>
                                    </p:animEffect>
                                    <p:anim calcmode="lin" valueType="num">
                                      <p:cBhvr>
                                        <p:cTn id="8" dur="3000" fill="hold"/>
                                        <p:tgtEl>
                                          <p:spTgt spid="27651"/>
                                        </p:tgtEl>
                                        <p:attrNameLst>
                                          <p:attrName>ppt_x</p:attrName>
                                        </p:attrNameLst>
                                      </p:cBhvr>
                                      <p:tavLst>
                                        <p:tav tm="0">
                                          <p:val>
                                            <p:strVal val="#ppt_x"/>
                                          </p:val>
                                        </p:tav>
                                        <p:tav tm="100000">
                                          <p:val>
                                            <p:strVal val="#ppt_x"/>
                                          </p:val>
                                        </p:tav>
                                      </p:tavLst>
                                    </p:anim>
                                    <p:anim calcmode="lin" valueType="num">
                                      <p:cBhvr>
                                        <p:cTn id="9" dur="3000" fill="hold"/>
                                        <p:tgtEl>
                                          <p:spTgt spid="276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28674" name="Rectángulo 3">
            <a:extLst>
              <a:ext uri="{FF2B5EF4-FFF2-40B4-BE49-F238E27FC236}">
                <a16:creationId xmlns:a16="http://schemas.microsoft.com/office/drawing/2014/main" id="{B8487604-B8FE-A7D2-A164-74070A7FA1F1}"/>
              </a:ext>
            </a:extLst>
          </p:cNvPr>
          <p:cNvSpPr>
            <a:spLocks noChangeArrowheads="1"/>
          </p:cNvSpPr>
          <p:nvPr/>
        </p:nvSpPr>
        <p:spPr bwMode="auto">
          <a:xfrm>
            <a:off x="277813" y="223838"/>
            <a:ext cx="59436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José Mª  </a:t>
            </a:r>
            <a:r>
              <a:rPr lang="es-ES_tradnl" altLang="es-ES">
                <a:latin typeface="Cambria" panose="02040503050406030204" pitchFamily="18" charset="0"/>
                <a:ea typeface="MS Mincho" panose="02020609040205080304" pitchFamily="49" charset="-128"/>
                <a:cs typeface="Times New Roman" panose="02020603050405020304" pitchFamily="18" charset="0"/>
              </a:rPr>
              <a:t>llevaba</a:t>
            </a:r>
            <a:r>
              <a:rPr lang="es-ES_tradnl" altLang="es-ES" b="1">
                <a:latin typeface="Cambria" panose="02040503050406030204" pitchFamily="18" charset="0"/>
                <a:ea typeface="MS Mincho" panose="02020609040205080304" pitchFamily="49" charset="-128"/>
                <a:cs typeface="Times New Roman" panose="02020603050405020304" pitchFamily="18" charset="0"/>
              </a:rPr>
              <a:t> </a:t>
            </a:r>
            <a:r>
              <a:rPr lang="es-ES_tradnl" altLang="es-ES">
                <a:latin typeface="Cambria" panose="02040503050406030204" pitchFamily="18" charset="0"/>
                <a:ea typeface="MS Mincho" panose="02020609040205080304" pitchFamily="49" charset="-128"/>
                <a:cs typeface="Times New Roman" panose="02020603050405020304" pitchFamily="18" charset="0"/>
              </a:rPr>
              <a:t>una honda vida de piedad, y vida interior, </a:t>
            </a:r>
            <a:r>
              <a:rPr lang="es-ES_tradnl" altLang="es-ES" b="1">
                <a:latin typeface="Cambria" panose="02040503050406030204" pitchFamily="18" charset="0"/>
                <a:ea typeface="MS Mincho" panose="02020609040205080304" pitchFamily="49" charset="-128"/>
                <a:cs typeface="Times New Roman" panose="02020603050405020304" pitchFamily="18" charset="0"/>
              </a:rPr>
              <a:t>contacto íntimo con Dios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la oración y en los sacramentos: Participaba todas las mañanas de la Misa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rezaba todas las tardes el Rosario,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la visita diaria al Santísimo.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Mantenía estrecha relación con sacerdotes y religiosos, lo que le ayudaba a tener una </a:t>
            </a:r>
            <a:r>
              <a:rPr lang="es-ES_tradnl" altLang="es-ES" b="1">
                <a:latin typeface="Cambria" panose="02040503050406030204" pitchFamily="18" charset="0"/>
                <a:ea typeface="MS Mincho" panose="02020609040205080304" pitchFamily="49" charset="-128"/>
                <a:cs typeface="Times New Roman" panose="02020603050405020304" pitchFamily="18" charset="0"/>
              </a:rPr>
              <a:t>buena dirección espiritual</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Muestra de ello, era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su contacto frecuente con los padres del Corazón de María, que regentaban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la Iglesia y el Colegio de la Trinidad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también con los Carmelitas,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cuyo convento realizó unos ejercicios espirituales, unas semanas antes de la Virgen del Carmen.</a:t>
            </a:r>
            <a:endParaRPr lang="es-ES" altLang="es-ES">
              <a:latin typeface="Cambria" panose="02040503050406030204" pitchFamily="18" charset="0"/>
              <a:ea typeface="MS Mincho" panose="02020609040205080304" pitchFamily="49" charset="-128"/>
              <a:cs typeface="Times New Roman" panose="02020603050405020304" pitchFamily="18" charset="0"/>
            </a:endParaRPr>
          </a:p>
        </p:txBody>
      </p:sp>
      <p:pic>
        <p:nvPicPr>
          <p:cNvPr id="28675" name="Imagen 1" descr="ASanta_Maria_002.jpg">
            <a:extLst>
              <a:ext uri="{FF2B5EF4-FFF2-40B4-BE49-F238E27FC236}">
                <a16:creationId xmlns:a16="http://schemas.microsoft.com/office/drawing/2014/main" id="{2159BF07-2442-6192-2221-DD6DFDB111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15100" y="223838"/>
            <a:ext cx="2439988" cy="311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Imagen 3">
            <a:extLst>
              <a:ext uri="{FF2B5EF4-FFF2-40B4-BE49-F238E27FC236}">
                <a16:creationId xmlns:a16="http://schemas.microsoft.com/office/drawing/2014/main" id="{D10ADC28-7612-4FD6-656E-B890DB9471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10756" b="24828"/>
          <a:stretch>
            <a:fillRect/>
          </a:stretch>
        </p:blipFill>
        <p:spPr bwMode="auto">
          <a:xfrm>
            <a:off x="6515100" y="3452813"/>
            <a:ext cx="2439988"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fade">
                                      <p:cBhvr>
                                        <p:cTn id="7" dur="3000"/>
                                        <p:tgtEl>
                                          <p:spTgt spid="28674"/>
                                        </p:tgtEl>
                                      </p:cBhvr>
                                    </p:animEffect>
                                    <p:anim calcmode="lin" valueType="num">
                                      <p:cBhvr>
                                        <p:cTn id="8" dur="3000" fill="hold"/>
                                        <p:tgtEl>
                                          <p:spTgt spid="28674"/>
                                        </p:tgtEl>
                                        <p:attrNameLst>
                                          <p:attrName>ppt_x</p:attrName>
                                        </p:attrNameLst>
                                      </p:cBhvr>
                                      <p:tavLst>
                                        <p:tav tm="0">
                                          <p:val>
                                            <p:strVal val="#ppt_x"/>
                                          </p:val>
                                        </p:tav>
                                        <p:tav tm="100000">
                                          <p:val>
                                            <p:strVal val="#ppt_x"/>
                                          </p:val>
                                        </p:tav>
                                      </p:tavLst>
                                    </p:anim>
                                    <p:anim calcmode="lin" valueType="num">
                                      <p:cBhvr>
                                        <p:cTn id="9" dur="3000" fill="hold"/>
                                        <p:tgtEl>
                                          <p:spTgt spid="286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29698" name="Rectángulo 1">
            <a:extLst>
              <a:ext uri="{FF2B5EF4-FFF2-40B4-BE49-F238E27FC236}">
                <a16:creationId xmlns:a16="http://schemas.microsoft.com/office/drawing/2014/main" id="{2D160956-235C-90C9-3647-60DAC5CFEB61}"/>
              </a:ext>
            </a:extLst>
          </p:cNvPr>
          <p:cNvSpPr>
            <a:spLocks noChangeArrowheads="1"/>
          </p:cNvSpPr>
          <p:nvPr/>
        </p:nvSpPr>
        <p:spPr bwMode="auto">
          <a:xfrm>
            <a:off x="258763" y="338138"/>
            <a:ext cx="5426075"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Frecuentaba la iglesia de Santa María, cuyo joven coadjutor don Juan Rubio Sánchez era el Consiliario de la </a:t>
            </a:r>
            <a:r>
              <a:rPr lang="es-ES_tradnl" altLang="es-ES" b="1">
                <a:latin typeface="Cambria" panose="02040503050406030204" pitchFamily="18" charset="0"/>
                <a:ea typeface="MS Mincho" panose="02020609040205080304" pitchFamily="49" charset="-128"/>
                <a:cs typeface="Times New Roman" panose="02020603050405020304" pitchFamily="18" charset="0"/>
              </a:rPr>
              <a:t>Adoración Nocturna</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S. Nicolás, se incorpora a los jóvenes la </a:t>
            </a:r>
            <a:r>
              <a:rPr lang="es-ES_tradnl" altLang="es-ES" b="1">
                <a:latin typeface="Cambria" panose="02040503050406030204" pitchFamily="18" charset="0"/>
                <a:ea typeface="MS Mincho" panose="02020609040205080304" pitchFamily="49" charset="-128"/>
                <a:cs typeface="Times New Roman" panose="02020603050405020304" pitchFamily="18" charset="0"/>
              </a:rPr>
              <a:t>Acción Católica</a:t>
            </a:r>
            <a:r>
              <a:rPr lang="es-ES_tradnl" altLang="es-ES">
                <a:latin typeface="Cambria" panose="02040503050406030204" pitchFamily="18" charset="0"/>
                <a:ea typeface="MS Mincho" panose="02020609040205080304" pitchFamily="49" charset="-128"/>
                <a:cs typeface="Times New Roman" panose="02020603050405020304" pitchFamily="18" charset="0"/>
              </a:rPr>
              <a:t>, presidida por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 Andrés Escalzo, tal como muestra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el recibo del 31 marzo 1936.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El lema de </a:t>
            </a:r>
            <a:r>
              <a:rPr lang="es-ES_tradnl" altLang="es-ES" b="1">
                <a:latin typeface="Cambria" panose="02040503050406030204" pitchFamily="18" charset="0"/>
                <a:ea typeface="MS Mincho" panose="02020609040205080304" pitchFamily="49" charset="-128"/>
                <a:cs typeface="Times New Roman" panose="02020603050405020304" pitchFamily="18" charset="0"/>
              </a:rPr>
              <a:t>Oración, Estudio y Acción</a:t>
            </a:r>
            <a:r>
              <a:rPr lang="es-ES_tradnl" altLang="es-ES">
                <a:latin typeface="Cambria" panose="02040503050406030204" pitchFamily="18" charset="0"/>
                <a:ea typeface="MS Mincho" panose="02020609040205080304" pitchFamily="49" charset="-128"/>
                <a:cs typeface="Times New Roman" panose="02020603050405020304" pitchFamily="18" charset="0"/>
              </a:rPr>
              <a:t>, propio de esta organización, ya lo había comenzado a vivir en su propio pueblo, donde en una humilde cochera, en la calle del Agua, había abierto el Centro de Acción Católica de Rus, donde reunía a chicos y jóvenes. </a:t>
            </a:r>
            <a:endParaRPr lang="es-ES" altLang="es-ES">
              <a:ea typeface="MS Mincho" panose="02020609040205080304" pitchFamily="49" charset="-128"/>
              <a:cs typeface="Times New Roman" panose="02020603050405020304" pitchFamily="18" charset="0"/>
            </a:endParaRPr>
          </a:p>
        </p:txBody>
      </p:sp>
      <p:pic>
        <p:nvPicPr>
          <p:cNvPr id="29699" name="Imagen 3">
            <a:extLst>
              <a:ext uri="{FF2B5EF4-FFF2-40B4-BE49-F238E27FC236}">
                <a16:creationId xmlns:a16="http://schemas.microsoft.com/office/drawing/2014/main" id="{A6229FA8-F445-B241-2E62-1343CFF6F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833" r="16071"/>
          <a:stretch>
            <a:fillRect/>
          </a:stretch>
        </p:blipFill>
        <p:spPr bwMode="auto">
          <a:xfrm>
            <a:off x="5899150" y="217488"/>
            <a:ext cx="3021013"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Imagen 3">
            <a:extLst>
              <a:ext uri="{FF2B5EF4-FFF2-40B4-BE49-F238E27FC236}">
                <a16:creationId xmlns:a16="http://schemas.microsoft.com/office/drawing/2014/main" id="{51009DE2-88E3-0B67-765A-3BE7B915DE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363" y="4351338"/>
            <a:ext cx="2971800"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fade">
                                      <p:cBhvr>
                                        <p:cTn id="7" dur="3000"/>
                                        <p:tgtEl>
                                          <p:spTgt spid="29698"/>
                                        </p:tgtEl>
                                      </p:cBhvr>
                                    </p:animEffect>
                                    <p:anim calcmode="lin" valueType="num">
                                      <p:cBhvr>
                                        <p:cTn id="8" dur="3000" fill="hold"/>
                                        <p:tgtEl>
                                          <p:spTgt spid="29698"/>
                                        </p:tgtEl>
                                        <p:attrNameLst>
                                          <p:attrName>ppt_x</p:attrName>
                                        </p:attrNameLst>
                                      </p:cBhvr>
                                      <p:tavLst>
                                        <p:tav tm="0">
                                          <p:val>
                                            <p:strVal val="#ppt_x"/>
                                          </p:val>
                                        </p:tav>
                                        <p:tav tm="100000">
                                          <p:val>
                                            <p:strVal val="#ppt_x"/>
                                          </p:val>
                                        </p:tav>
                                      </p:tavLst>
                                    </p:anim>
                                    <p:anim calcmode="lin" valueType="num">
                                      <p:cBhvr>
                                        <p:cTn id="9" dur="3000" fill="hold"/>
                                        <p:tgtEl>
                                          <p:spTgt spid="296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30722" name="Rectángulo 1">
            <a:extLst>
              <a:ext uri="{FF2B5EF4-FFF2-40B4-BE49-F238E27FC236}">
                <a16:creationId xmlns:a16="http://schemas.microsoft.com/office/drawing/2014/main" id="{EBA66EC7-B326-28D1-171A-B39B04A99C0B}"/>
              </a:ext>
            </a:extLst>
          </p:cNvPr>
          <p:cNvSpPr>
            <a:spLocks noChangeArrowheads="1"/>
          </p:cNvSpPr>
          <p:nvPr/>
        </p:nvSpPr>
        <p:spPr bwMode="auto">
          <a:xfrm>
            <a:off x="238125" y="298450"/>
            <a:ext cx="4271963"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La autenticidad de sus creencias le exigían algo más: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Era necesario </a:t>
            </a:r>
            <a:r>
              <a:rPr lang="es-ES_tradnl" altLang="es-ES" b="1">
                <a:latin typeface="Cambria" panose="02040503050406030204" pitchFamily="18" charset="0"/>
                <a:ea typeface="MS Mincho" panose="02020609040205080304" pitchFamily="49" charset="-128"/>
                <a:cs typeface="Times New Roman" panose="02020603050405020304" pitchFamily="18" charset="0"/>
              </a:rPr>
              <a:t>dar testimonio </a:t>
            </a:r>
            <a:r>
              <a:rPr lang="es-ES_tradnl" altLang="es-ES">
                <a:latin typeface="Cambria" panose="02040503050406030204" pitchFamily="18" charset="0"/>
                <a:ea typeface="MS Mincho" panose="02020609040205080304" pitchFamily="49" charset="-128"/>
                <a:cs typeface="Times New Roman" panose="02020603050405020304" pitchFamily="18" charset="0"/>
              </a:rPr>
              <a:t>valiente en un ambiente enrarecido y de enfrentamiento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político  y social.</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Esto le llevó a ser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testigo de la fe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ante sus compañeros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de trabajo</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enseñaba a leer y escribir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 algunos obreros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les enseñaba el catecismo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 algunos de sus hijos. </a:t>
            </a:r>
          </a:p>
        </p:txBody>
      </p:sp>
      <p:sp>
        <p:nvSpPr>
          <p:cNvPr id="30723" name="Rectángulo 2">
            <a:extLst>
              <a:ext uri="{FF2B5EF4-FFF2-40B4-BE49-F238E27FC236}">
                <a16:creationId xmlns:a16="http://schemas.microsoft.com/office/drawing/2014/main" id="{C44ADB7B-9D37-CEF9-6EAA-4689FD28DCAB}"/>
              </a:ext>
            </a:extLst>
          </p:cNvPr>
          <p:cNvSpPr>
            <a:spLocks noChangeArrowheads="1"/>
          </p:cNvSpPr>
          <p:nvPr/>
        </p:nvSpPr>
        <p:spPr bwMode="auto">
          <a:xfrm>
            <a:off x="4968875" y="4392613"/>
            <a:ext cx="377825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Por lo que pronto,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comenzó a percibir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un cierto rechazo,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por parte de otro sector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de compañeros.</a:t>
            </a:r>
            <a:endParaRPr lang="es-ES" altLang="es-ES" b="1">
              <a:latin typeface="Cambria" panose="02040503050406030204" pitchFamily="18" charset="0"/>
              <a:ea typeface="MS Mincho" panose="02020609040205080304" pitchFamily="49" charset="-128"/>
              <a:cs typeface="Times New Roman" panose="02020603050405020304" pitchFamily="18" charset="0"/>
            </a:endParaRPr>
          </a:p>
        </p:txBody>
      </p:sp>
      <p:pic>
        <p:nvPicPr>
          <p:cNvPr id="30724" name="Imagen 1">
            <a:extLst>
              <a:ext uri="{FF2B5EF4-FFF2-40B4-BE49-F238E27FC236}">
                <a16:creationId xmlns:a16="http://schemas.microsoft.com/office/drawing/2014/main" id="{DC6F6B89-0B3E-AC66-B632-1CAA570396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0088" y="155575"/>
            <a:ext cx="4445000" cy="361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0723"/>
                                        </p:tgtEl>
                                        <p:attrNameLst>
                                          <p:attrName>style.visibility</p:attrName>
                                        </p:attrNameLst>
                                      </p:cBhvr>
                                      <p:to>
                                        <p:strVal val="visible"/>
                                      </p:to>
                                    </p:set>
                                    <p:animEffect transition="in" filter="fade">
                                      <p:cBhvr>
                                        <p:cTn id="7" dur="3000"/>
                                        <p:tgtEl>
                                          <p:spTgt spid="30723"/>
                                        </p:tgtEl>
                                      </p:cBhvr>
                                    </p:animEffect>
                                    <p:anim calcmode="lin" valueType="num">
                                      <p:cBhvr>
                                        <p:cTn id="8" dur="3000" fill="hold"/>
                                        <p:tgtEl>
                                          <p:spTgt spid="30723"/>
                                        </p:tgtEl>
                                        <p:attrNameLst>
                                          <p:attrName>ppt_x</p:attrName>
                                        </p:attrNameLst>
                                      </p:cBhvr>
                                      <p:tavLst>
                                        <p:tav tm="0">
                                          <p:val>
                                            <p:strVal val="#ppt_x"/>
                                          </p:val>
                                        </p:tav>
                                        <p:tav tm="100000">
                                          <p:val>
                                            <p:strVal val="#ppt_x"/>
                                          </p:val>
                                        </p:tav>
                                      </p:tavLst>
                                    </p:anim>
                                    <p:anim calcmode="lin" valueType="num">
                                      <p:cBhvr>
                                        <p:cTn id="9" dur="3000" fill="hold"/>
                                        <p:tgtEl>
                                          <p:spTgt spid="307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31746" name="Rectángulo 1">
            <a:extLst>
              <a:ext uri="{FF2B5EF4-FFF2-40B4-BE49-F238E27FC236}">
                <a16:creationId xmlns:a16="http://schemas.microsoft.com/office/drawing/2014/main" id="{844CDABF-E353-7C07-EA1D-9D7208A6905B}"/>
              </a:ext>
            </a:extLst>
          </p:cNvPr>
          <p:cNvSpPr>
            <a:spLocks noChangeArrowheads="1"/>
          </p:cNvSpPr>
          <p:nvPr/>
        </p:nvSpPr>
        <p:spPr bwMode="auto">
          <a:xfrm>
            <a:off x="179388" y="219075"/>
            <a:ext cx="46974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el sitio  por donde tenía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pasar con las espuertas llenas,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unos malintencionados,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marcaron una </a:t>
            </a:r>
            <a:r>
              <a:rPr lang="es-ES_tradnl" altLang="es-ES" b="1">
                <a:latin typeface="Cambria" panose="02040503050406030204" pitchFamily="18" charset="0"/>
                <a:ea typeface="MS Mincho" panose="02020609040205080304" pitchFamily="49" charset="-128"/>
                <a:cs typeface="Times New Roman" panose="02020603050405020304" pitchFamily="18" charset="0"/>
              </a:rPr>
              <a:t>cruz en el montón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de orujo, para que la pisase.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Él al darse cuenta, la tapó con decisión  y como eran unos cobardes se escondían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ninguno daba la cara. </a:t>
            </a:r>
          </a:p>
        </p:txBody>
      </p:sp>
      <p:sp>
        <p:nvSpPr>
          <p:cNvPr id="31747" name="Rectángulo 3">
            <a:extLst>
              <a:ext uri="{FF2B5EF4-FFF2-40B4-BE49-F238E27FC236}">
                <a16:creationId xmlns:a16="http://schemas.microsoft.com/office/drawing/2014/main" id="{A2C22327-FA93-62E2-4CD2-A10AD699A524}"/>
              </a:ext>
            </a:extLst>
          </p:cNvPr>
          <p:cNvSpPr>
            <a:spLocks noChangeArrowheads="1"/>
          </p:cNvSpPr>
          <p:nvPr/>
        </p:nvSpPr>
        <p:spPr bwMode="auto">
          <a:xfrm>
            <a:off x="322263" y="3635375"/>
            <a:ext cx="8453437"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i="1">
                <a:latin typeface="Cambria" panose="02040503050406030204" pitchFamily="18" charset="0"/>
                <a:ea typeface="MS Mincho" panose="02020609040205080304" pitchFamily="49" charset="-128"/>
                <a:cs typeface="Times New Roman" panose="02020603050405020304" pitchFamily="18" charset="0"/>
              </a:rPr>
              <a:t>Él mismo comentaría a su hermana, </a:t>
            </a:r>
          </a:p>
          <a:p>
            <a:pPr algn="ctr"/>
            <a:r>
              <a:rPr lang="es-ES_tradnl" altLang="es-ES" b="1" i="1">
                <a:latin typeface="Cambria" panose="02040503050406030204" pitchFamily="18" charset="0"/>
                <a:ea typeface="MS Mincho" panose="02020609040205080304" pitchFamily="49" charset="-128"/>
                <a:cs typeface="Times New Roman" panose="02020603050405020304" pitchFamily="18" charset="0"/>
              </a:rPr>
              <a:t>si me lo hacen de nuevo, no me aguanto.</a:t>
            </a:r>
            <a:endParaRPr lang="es-ES" altLang="es-ES" b="1" i="1">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i="1">
                <a:latin typeface="Cambria" panose="02040503050406030204" pitchFamily="18" charset="0"/>
                <a:ea typeface="MS Mincho" panose="02020609040205080304" pitchFamily="49" charset="-128"/>
                <a:cs typeface="Times New Roman" panose="02020603050405020304" pitchFamily="18" charset="0"/>
              </a:rPr>
              <a:t>Ante esta situación, su hermana le aconseja </a:t>
            </a:r>
          </a:p>
          <a:p>
            <a:pPr algn="ctr"/>
            <a:r>
              <a:rPr lang="es-ES_tradnl" altLang="es-ES" i="1">
                <a:latin typeface="Cambria" panose="02040503050406030204" pitchFamily="18" charset="0"/>
                <a:ea typeface="MS Mincho" panose="02020609040205080304" pitchFamily="49" charset="-128"/>
                <a:cs typeface="Times New Roman" panose="02020603050405020304" pitchFamily="18" charset="0"/>
              </a:rPr>
              <a:t> hablar con Miguel, el encargado.  </a:t>
            </a:r>
          </a:p>
          <a:p>
            <a:pPr algn="ctr"/>
            <a:r>
              <a:rPr lang="es-ES_tradnl" altLang="es-ES" i="1">
                <a:latin typeface="Cambria" panose="02040503050406030204" pitchFamily="18" charset="0"/>
                <a:ea typeface="MS Mincho" panose="02020609040205080304" pitchFamily="49" charset="-128"/>
                <a:cs typeface="Times New Roman" panose="02020603050405020304" pitchFamily="18" charset="0"/>
              </a:rPr>
              <a:t>José María  le contestó: </a:t>
            </a:r>
          </a:p>
          <a:p>
            <a:pPr algn="ctr"/>
            <a:r>
              <a:rPr lang="es-ES_tradnl" altLang="es-ES" b="1" i="1">
                <a:latin typeface="Cambria" panose="02040503050406030204" pitchFamily="18" charset="0"/>
                <a:ea typeface="MS Mincho" panose="02020609040205080304" pitchFamily="49" charset="-128"/>
                <a:cs typeface="Times New Roman" panose="02020603050405020304" pitchFamily="18" charset="0"/>
              </a:rPr>
              <a:t>“No es necesario. Aunque todos sean mayores que yo, </a:t>
            </a:r>
          </a:p>
          <a:p>
            <a:pPr algn="ctr"/>
            <a:r>
              <a:rPr lang="es-ES_tradnl" altLang="es-ES" b="1" i="1">
                <a:latin typeface="Cambria" panose="02040503050406030204" pitchFamily="18" charset="0"/>
                <a:ea typeface="MS Mincho" panose="02020609040205080304" pitchFamily="49" charset="-128"/>
                <a:cs typeface="Times New Roman" panose="02020603050405020304" pitchFamily="18" charset="0"/>
              </a:rPr>
              <a:t>no les temo, y si fuese preciso, </a:t>
            </a:r>
          </a:p>
          <a:p>
            <a:pPr algn="ctr"/>
            <a:r>
              <a:rPr lang="es-ES_tradnl" altLang="es-ES" b="1" i="1">
                <a:latin typeface="Cambria" panose="02040503050406030204" pitchFamily="18" charset="0"/>
                <a:ea typeface="MS Mincho" panose="02020609040205080304" pitchFamily="49" charset="-128"/>
                <a:cs typeface="Times New Roman" panose="02020603050405020304" pitchFamily="18" charset="0"/>
              </a:rPr>
              <a:t>prefiero la muerte a ver la Cruz por el suelo” </a:t>
            </a:r>
            <a:endParaRPr lang="es-ES" altLang="es-ES" i="1">
              <a:ea typeface="MS Mincho" panose="02020609040205080304" pitchFamily="49" charset="-128"/>
              <a:cs typeface="Times New Roman" panose="02020603050405020304" pitchFamily="18" charset="0"/>
            </a:endParaRPr>
          </a:p>
        </p:txBody>
      </p:sp>
      <p:pic>
        <p:nvPicPr>
          <p:cNvPr id="31748" name="Imagen 1">
            <a:extLst>
              <a:ext uri="{FF2B5EF4-FFF2-40B4-BE49-F238E27FC236}">
                <a16:creationId xmlns:a16="http://schemas.microsoft.com/office/drawing/2014/main" id="{9290CA2C-DF73-BAA2-9500-6CA8E98746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4425" y="219075"/>
            <a:ext cx="4022725" cy="293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1747"/>
                                        </p:tgtEl>
                                        <p:attrNameLst>
                                          <p:attrName>style.visibility</p:attrName>
                                        </p:attrNameLst>
                                      </p:cBhvr>
                                      <p:to>
                                        <p:strVal val="visible"/>
                                      </p:to>
                                    </p:set>
                                    <p:animEffect transition="in" filter="fade">
                                      <p:cBhvr>
                                        <p:cTn id="7" dur="3000"/>
                                        <p:tgtEl>
                                          <p:spTgt spid="31747"/>
                                        </p:tgtEl>
                                      </p:cBhvr>
                                    </p:animEffect>
                                    <p:anim calcmode="lin" valueType="num">
                                      <p:cBhvr>
                                        <p:cTn id="8" dur="3000" fill="hold"/>
                                        <p:tgtEl>
                                          <p:spTgt spid="31747"/>
                                        </p:tgtEl>
                                        <p:attrNameLst>
                                          <p:attrName>ppt_x</p:attrName>
                                        </p:attrNameLst>
                                      </p:cBhvr>
                                      <p:tavLst>
                                        <p:tav tm="0">
                                          <p:val>
                                            <p:strVal val="#ppt_x"/>
                                          </p:val>
                                        </p:tav>
                                        <p:tav tm="100000">
                                          <p:val>
                                            <p:strVal val="#ppt_x"/>
                                          </p:val>
                                        </p:tav>
                                      </p:tavLst>
                                    </p:anim>
                                    <p:anim calcmode="lin" valueType="num">
                                      <p:cBhvr>
                                        <p:cTn id="9" dur="3000" fill="hold"/>
                                        <p:tgtEl>
                                          <p:spTgt spid="317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32770" name="CuadroTexto 1">
            <a:extLst>
              <a:ext uri="{FF2B5EF4-FFF2-40B4-BE49-F238E27FC236}">
                <a16:creationId xmlns:a16="http://schemas.microsoft.com/office/drawing/2014/main" id="{12E4B4D2-EC1E-74B0-320E-3C4B9527A0FC}"/>
              </a:ext>
            </a:extLst>
          </p:cNvPr>
          <p:cNvSpPr txBox="1">
            <a:spLocks noChangeArrowheads="1"/>
          </p:cNvSpPr>
          <p:nvPr/>
        </p:nvSpPr>
        <p:spPr bwMode="auto">
          <a:xfrm>
            <a:off x="233363" y="430213"/>
            <a:ext cx="5205412"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t>Poco a poco se va creando un clima de </a:t>
            </a:r>
            <a:r>
              <a:rPr lang="es-ES_tradnl" altLang="es-ES" b="1"/>
              <a:t>“enfrentamiento y tensión”, por parte de algunos compañeros</a:t>
            </a:r>
            <a:r>
              <a:rPr lang="es-ES_tradnl" altLang="es-ES"/>
              <a:t>; </a:t>
            </a:r>
          </a:p>
          <a:p>
            <a:pPr algn="ctr"/>
            <a:r>
              <a:rPr lang="es-ES_tradnl" altLang="es-ES"/>
              <a:t>que se agranda cuando se niega </a:t>
            </a:r>
          </a:p>
          <a:p>
            <a:pPr algn="ctr"/>
            <a:r>
              <a:rPr lang="es-ES_tradnl" altLang="es-ES"/>
              <a:t>a acompañarlos </a:t>
            </a:r>
          </a:p>
          <a:p>
            <a:pPr algn="ctr"/>
            <a:r>
              <a:rPr lang="es-ES_tradnl" altLang="es-ES"/>
              <a:t>en sus “juerguecillas” y en algunas manifestaciones y protestas salariales, que él cree que son injustas, </a:t>
            </a:r>
          </a:p>
          <a:p>
            <a:pPr algn="ctr"/>
            <a:r>
              <a:rPr lang="es-ES_tradnl" altLang="es-ES"/>
              <a:t>o contrarias a sus creencias.</a:t>
            </a:r>
            <a:endParaRPr lang="es-ES_tradnl" altLang="es-ES" b="1"/>
          </a:p>
          <a:p>
            <a:pPr algn="ctr"/>
            <a:r>
              <a:rPr lang="es-ES_tradnl" altLang="es-ES"/>
              <a:t>Estas son sus palabras </a:t>
            </a:r>
          </a:p>
          <a:p>
            <a:pPr algn="ctr"/>
            <a:r>
              <a:rPr lang="es-ES_tradnl" altLang="es-ES"/>
              <a:t>dirigidas a su hermana:</a:t>
            </a:r>
            <a:endParaRPr lang="es-ES" altLang="es-ES"/>
          </a:p>
        </p:txBody>
      </p:sp>
      <p:pic>
        <p:nvPicPr>
          <p:cNvPr id="32771" name="Imagen 1">
            <a:extLst>
              <a:ext uri="{FF2B5EF4-FFF2-40B4-BE49-F238E27FC236}">
                <a16:creationId xmlns:a16="http://schemas.microsoft.com/office/drawing/2014/main" id="{79099B24-F35F-BEA7-B0E5-EC40B3BB8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725" y="250825"/>
            <a:ext cx="2711450" cy="423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ángulo 1">
            <a:extLst>
              <a:ext uri="{FF2B5EF4-FFF2-40B4-BE49-F238E27FC236}">
                <a16:creationId xmlns:a16="http://schemas.microsoft.com/office/drawing/2014/main" id="{539103A0-1BD4-DFF2-4D31-3FB8F925F3FF}"/>
              </a:ext>
            </a:extLst>
          </p:cNvPr>
          <p:cNvSpPr>
            <a:spLocks noChangeArrowheads="1"/>
          </p:cNvSpPr>
          <p:nvPr/>
        </p:nvSpPr>
        <p:spPr bwMode="auto">
          <a:xfrm>
            <a:off x="358775" y="4733925"/>
            <a:ext cx="8534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i="1"/>
              <a:t>“Me hicieron un cerco y todos parecían enemigos a mi alrededor. </a:t>
            </a:r>
          </a:p>
          <a:p>
            <a:pPr algn="ctr"/>
            <a:r>
              <a:rPr lang="es-ES_tradnl" altLang="es-ES" b="1" i="1"/>
              <a:t>No les he buscado .. “yo no les temo, </a:t>
            </a:r>
          </a:p>
          <a:p>
            <a:pPr algn="ctr"/>
            <a:r>
              <a:rPr lang="es-ES_tradnl" altLang="es-ES" b="1" i="1"/>
              <a:t>lo único que pueden hacer es ofenderme o quitarme la vida, </a:t>
            </a:r>
          </a:p>
          <a:p>
            <a:pPr algn="ctr"/>
            <a:r>
              <a:rPr lang="es-ES_tradnl" altLang="es-ES" b="1" i="1"/>
              <a:t>pero no cederé </a:t>
            </a:r>
          </a:p>
          <a:p>
            <a:pPr algn="ctr"/>
            <a:r>
              <a:rPr lang="es-ES_tradnl" altLang="es-ES" b="1" i="1"/>
              <a:t>ante lo que no esté bien, ni ante las injusticias”.</a:t>
            </a:r>
            <a:endParaRPr lang="es-ES" altLang="es-ES" b="1" i="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fade">
                                      <p:cBhvr>
                                        <p:cTn id="7" dur="3000"/>
                                        <p:tgtEl>
                                          <p:spTgt spid="32772"/>
                                        </p:tgtEl>
                                      </p:cBhvr>
                                    </p:animEffect>
                                    <p:anim calcmode="lin" valueType="num">
                                      <p:cBhvr>
                                        <p:cTn id="8" dur="3000" fill="hold"/>
                                        <p:tgtEl>
                                          <p:spTgt spid="32772"/>
                                        </p:tgtEl>
                                        <p:attrNameLst>
                                          <p:attrName>ppt_x</p:attrName>
                                        </p:attrNameLst>
                                      </p:cBhvr>
                                      <p:tavLst>
                                        <p:tav tm="0">
                                          <p:val>
                                            <p:strVal val="#ppt_x"/>
                                          </p:val>
                                        </p:tav>
                                        <p:tav tm="100000">
                                          <p:val>
                                            <p:strVal val="#ppt_x"/>
                                          </p:val>
                                        </p:tav>
                                      </p:tavLst>
                                    </p:anim>
                                    <p:anim calcmode="lin" valueType="num">
                                      <p:cBhvr>
                                        <p:cTn id="9" dur="3000" fill="hold"/>
                                        <p:tgtEl>
                                          <p:spTgt spid="327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33794" name="Rectángulo 1">
            <a:extLst>
              <a:ext uri="{FF2B5EF4-FFF2-40B4-BE49-F238E27FC236}">
                <a16:creationId xmlns:a16="http://schemas.microsoft.com/office/drawing/2014/main" id="{745BEF05-20C0-89AE-D8E2-231771953091}"/>
              </a:ext>
            </a:extLst>
          </p:cNvPr>
          <p:cNvSpPr>
            <a:spLocks noChangeArrowheads="1"/>
          </p:cNvSpPr>
          <p:nvPr/>
        </p:nvSpPr>
        <p:spPr bwMode="auto">
          <a:xfrm>
            <a:off x="242888" y="242888"/>
            <a:ext cx="5689600"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Tras los primeros meses de la campaña,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le ofrecieron la oportunidad de pasar a la oficina, él puso como condición, que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su ascenso no supusiera perjuicio a ningún otro compañero.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así se lo aseguraron.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La determinación del cambio que suponía mejorar su situación y también el sueldo,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hasta entonces era de 7,50 pts diarias,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se debió en primer lugar a sus cualidades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también a la intercesión del padre </a:t>
            </a:r>
            <a:r>
              <a:rPr lang="es-ES" altLang="es-ES">
                <a:ea typeface="MS Mincho" panose="02020609040205080304" pitchFamily="49" charset="-128"/>
                <a:cs typeface="Times New Roman" panose="02020603050405020304" pitchFamily="18" charset="0"/>
              </a:rPr>
              <a:t>Gil Aramendía</a:t>
            </a:r>
            <a:r>
              <a:rPr lang="es-ES_tradnl" altLang="es-ES">
                <a:latin typeface="Cambria" panose="02040503050406030204" pitchFamily="18" charset="0"/>
                <a:ea typeface="MS Mincho" panose="02020609040205080304" pitchFamily="49" charset="-128"/>
                <a:cs typeface="Times New Roman" panose="02020603050405020304" pitchFamily="18" charset="0"/>
              </a:rPr>
              <a:t>, de la Trinidad, que sin duda tendría conocimiento de las dificultades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estaba sufriendo. </a:t>
            </a:r>
          </a:p>
        </p:txBody>
      </p:sp>
      <p:sp>
        <p:nvSpPr>
          <p:cNvPr id="33795" name="Rectángulo 3">
            <a:extLst>
              <a:ext uri="{FF2B5EF4-FFF2-40B4-BE49-F238E27FC236}">
                <a16:creationId xmlns:a16="http://schemas.microsoft.com/office/drawing/2014/main" id="{1355A49E-60D0-21AE-5718-5194AB8796D7}"/>
              </a:ext>
            </a:extLst>
          </p:cNvPr>
          <p:cNvSpPr>
            <a:spLocks noChangeArrowheads="1"/>
          </p:cNvSpPr>
          <p:nvPr/>
        </p:nvSpPr>
        <p:spPr bwMode="auto">
          <a:xfrm>
            <a:off x="242888" y="5722938"/>
            <a:ext cx="87471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El día 19 de marzo de 1936 le comunican que pronto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pasaría a la oficina.  Él lo ve como un “regalo de S. José”.</a:t>
            </a:r>
            <a:endParaRPr lang="es-ES" altLang="es-ES" b="1">
              <a:ea typeface="MS Mincho" panose="02020609040205080304" pitchFamily="49" charset="-128"/>
              <a:cs typeface="Times New Roman" panose="02020603050405020304" pitchFamily="18" charset="0"/>
            </a:endParaRPr>
          </a:p>
        </p:txBody>
      </p:sp>
      <p:pic>
        <p:nvPicPr>
          <p:cNvPr id="33796" name="Imagen 1">
            <a:extLst>
              <a:ext uri="{FF2B5EF4-FFF2-40B4-BE49-F238E27FC236}">
                <a16:creationId xmlns:a16="http://schemas.microsoft.com/office/drawing/2014/main" id="{FE1B915B-1345-51E5-C52C-EAA45C891B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61075" y="379413"/>
            <a:ext cx="2773363" cy="395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3795"/>
                                        </p:tgtEl>
                                        <p:attrNameLst>
                                          <p:attrName>style.visibility</p:attrName>
                                        </p:attrNameLst>
                                      </p:cBhvr>
                                      <p:to>
                                        <p:strVal val="visible"/>
                                      </p:to>
                                    </p:set>
                                    <p:animEffect transition="in" filter="fade">
                                      <p:cBhvr>
                                        <p:cTn id="7" dur="3000"/>
                                        <p:tgtEl>
                                          <p:spTgt spid="33795"/>
                                        </p:tgtEl>
                                      </p:cBhvr>
                                    </p:animEffect>
                                    <p:anim calcmode="lin" valueType="num">
                                      <p:cBhvr>
                                        <p:cTn id="8" dur="3000" fill="hold"/>
                                        <p:tgtEl>
                                          <p:spTgt spid="33795"/>
                                        </p:tgtEl>
                                        <p:attrNameLst>
                                          <p:attrName>ppt_x</p:attrName>
                                        </p:attrNameLst>
                                      </p:cBhvr>
                                      <p:tavLst>
                                        <p:tav tm="0">
                                          <p:val>
                                            <p:strVal val="#ppt_x"/>
                                          </p:val>
                                        </p:tav>
                                        <p:tav tm="100000">
                                          <p:val>
                                            <p:strVal val="#ppt_x"/>
                                          </p:val>
                                        </p:tav>
                                      </p:tavLst>
                                    </p:anim>
                                    <p:anim calcmode="lin" valueType="num">
                                      <p:cBhvr>
                                        <p:cTn id="9" dur="3000" fill="hold"/>
                                        <p:tgtEl>
                                          <p:spTgt spid="337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34818" name="Rectángulo 1">
            <a:extLst>
              <a:ext uri="{FF2B5EF4-FFF2-40B4-BE49-F238E27FC236}">
                <a16:creationId xmlns:a16="http://schemas.microsoft.com/office/drawing/2014/main" id="{CAB165CB-203F-6362-9DA4-AA6661F6C80C}"/>
              </a:ext>
            </a:extLst>
          </p:cNvPr>
          <p:cNvSpPr>
            <a:spLocks noChangeArrowheads="1"/>
          </p:cNvSpPr>
          <p:nvPr/>
        </p:nvSpPr>
        <p:spPr bwMode="auto">
          <a:xfrm>
            <a:off x="176213" y="160338"/>
            <a:ext cx="6475412"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Son muchos los testimonios de personas cercanas que lo trataron  en estos tiempos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que nos lo describen como un joven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emprendedor y </a:t>
            </a:r>
            <a:r>
              <a:rPr lang="es-ES_tradnl" altLang="es-ES" b="1">
                <a:latin typeface="Cambria" panose="02040503050406030204" pitchFamily="18" charset="0"/>
                <a:ea typeface="MS Mincho" panose="02020609040205080304" pitchFamily="49" charset="-128"/>
                <a:cs typeface="Times New Roman" panose="02020603050405020304" pitchFamily="18" charset="0"/>
              </a:rPr>
              <a:t>de una personalidad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recia y madura y sobre todo valiente.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No le importaba acompañar a los sacerdotes, cuando iban a auxiliar a los pobres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o llevarle el viatico a los enfermos, ya que se sentían solos, incluso atacados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con insultos y amenazas por las calles.</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Acostumbrado al trabajo duro del campo o de la fábrica, nunca le faltó tiempo para cumplir con Dios, y hacer algo en favor de los demás: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dar clases, catequesis, dirigir reuniones de grupos de jóvenes.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Su personalidad arrastraba,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tiraba de los demás.</a:t>
            </a:r>
            <a:endParaRPr lang="es-ES" altLang="es-ES" b="1">
              <a:latin typeface="Cambria" panose="02040503050406030204" pitchFamily="18" charset="0"/>
              <a:ea typeface="MS Mincho" panose="02020609040205080304" pitchFamily="49" charset="-128"/>
              <a:cs typeface="Times New Roman" panose="02020603050405020304" pitchFamily="18" charset="0"/>
            </a:endParaRPr>
          </a:p>
        </p:txBody>
      </p:sp>
      <p:sp>
        <p:nvSpPr>
          <p:cNvPr id="34819" name="Rectángulo 3">
            <a:extLst>
              <a:ext uri="{FF2B5EF4-FFF2-40B4-BE49-F238E27FC236}">
                <a16:creationId xmlns:a16="http://schemas.microsoft.com/office/drawing/2014/main" id="{252C6AF3-C7BD-4363-ECD9-24067E85DC5D}"/>
              </a:ext>
            </a:extLst>
          </p:cNvPr>
          <p:cNvSpPr>
            <a:spLocks noChangeArrowheads="1"/>
          </p:cNvSpPr>
          <p:nvPr/>
        </p:nvSpPr>
        <p:spPr bwMode="auto">
          <a:xfrm>
            <a:off x="6651625" y="2760663"/>
            <a:ext cx="23368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 altLang="es-ES" sz="2800" b="1"/>
              <a:t>¿CÓMO</a:t>
            </a:r>
          </a:p>
          <a:p>
            <a:pPr algn="ctr"/>
            <a:r>
              <a:rPr lang="es-ES" altLang="es-ES" sz="2800" b="1"/>
              <a:t>ERA</a:t>
            </a:r>
          </a:p>
          <a:p>
            <a:pPr algn="ctr"/>
            <a:r>
              <a:rPr lang="es-ES" altLang="es-ES" sz="2800" b="1"/>
              <a:t>JOSÉ Mª?</a:t>
            </a:r>
          </a:p>
          <a:p>
            <a:pPr algn="ctr"/>
            <a:r>
              <a:rPr lang="es-ES" altLang="es-ES" sz="2800" b="1"/>
              <a:t> </a:t>
            </a:r>
          </a:p>
          <a:p>
            <a:pPr algn="ctr"/>
            <a:r>
              <a:rPr lang="es-ES" altLang="es-ES" sz="2800" b="1"/>
              <a:t>Joven</a:t>
            </a:r>
          </a:p>
          <a:p>
            <a:pPr algn="ctr"/>
            <a:r>
              <a:rPr lang="es-ES" altLang="es-ES" sz="2800" b="1"/>
              <a:t>Abierto</a:t>
            </a:r>
          </a:p>
          <a:p>
            <a:pPr algn="ctr"/>
            <a:r>
              <a:rPr lang="es-ES" altLang="es-ES" sz="2800" b="1"/>
              <a:t>Maduro</a:t>
            </a:r>
          </a:p>
          <a:p>
            <a:pPr algn="ctr"/>
            <a:r>
              <a:rPr lang="es-ES" altLang="es-ES" sz="2800" b="1"/>
              <a:t>Valiente</a:t>
            </a:r>
          </a:p>
          <a:p>
            <a:pPr algn="ctr"/>
            <a:r>
              <a:rPr lang="es-ES" altLang="es-ES" sz="2800" b="1"/>
              <a:t>Decidido</a:t>
            </a:r>
          </a:p>
        </p:txBody>
      </p:sp>
      <p:pic>
        <p:nvPicPr>
          <p:cNvPr id="34820" name="Imagen 2">
            <a:extLst>
              <a:ext uri="{FF2B5EF4-FFF2-40B4-BE49-F238E27FC236}">
                <a16:creationId xmlns:a16="http://schemas.microsoft.com/office/drawing/2014/main" id="{8FA71A17-E552-3C1D-A1EA-94B1BC5EA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00875" y="368300"/>
            <a:ext cx="1700213"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fade">
                                      <p:cBhvr>
                                        <p:cTn id="7" dur="3000"/>
                                        <p:tgtEl>
                                          <p:spTgt spid="34819"/>
                                        </p:tgtEl>
                                      </p:cBhvr>
                                    </p:animEffect>
                                    <p:anim calcmode="lin" valueType="num">
                                      <p:cBhvr>
                                        <p:cTn id="8" dur="3000" fill="hold"/>
                                        <p:tgtEl>
                                          <p:spTgt spid="34819"/>
                                        </p:tgtEl>
                                        <p:attrNameLst>
                                          <p:attrName>ppt_x</p:attrName>
                                        </p:attrNameLst>
                                      </p:cBhvr>
                                      <p:tavLst>
                                        <p:tav tm="0">
                                          <p:val>
                                            <p:strVal val="#ppt_x"/>
                                          </p:val>
                                        </p:tav>
                                        <p:tav tm="100000">
                                          <p:val>
                                            <p:strVal val="#ppt_x"/>
                                          </p:val>
                                        </p:tav>
                                      </p:tavLst>
                                    </p:anim>
                                    <p:anim calcmode="lin" valueType="num">
                                      <p:cBhvr>
                                        <p:cTn id="9" dur="3000" fill="hold"/>
                                        <p:tgtEl>
                                          <p:spTgt spid="348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4472C4"/>
            </a:gs>
            <a:gs pos="66000">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pic>
        <p:nvPicPr>
          <p:cNvPr id="17410" name="Imagen 2">
            <a:extLst>
              <a:ext uri="{FF2B5EF4-FFF2-40B4-BE49-F238E27FC236}">
                <a16:creationId xmlns:a16="http://schemas.microsoft.com/office/drawing/2014/main" id="{0BFEEA3D-5756-6ED9-D0E2-11186D34EC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748" b="9073"/>
          <a:stretch>
            <a:fillRect/>
          </a:stretch>
        </p:blipFill>
        <p:spPr bwMode="auto">
          <a:xfrm>
            <a:off x="4044950" y="195263"/>
            <a:ext cx="4930775" cy="360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ángulo 3">
            <a:extLst>
              <a:ext uri="{FF2B5EF4-FFF2-40B4-BE49-F238E27FC236}">
                <a16:creationId xmlns:a16="http://schemas.microsoft.com/office/drawing/2014/main" id="{B99DE549-67BD-73DC-821C-6044F426D58B}"/>
              </a:ext>
            </a:extLst>
          </p:cNvPr>
          <p:cNvSpPr>
            <a:spLocks noChangeArrowheads="1"/>
          </p:cNvSpPr>
          <p:nvPr/>
        </p:nvSpPr>
        <p:spPr bwMode="auto">
          <a:xfrm>
            <a:off x="347663" y="465138"/>
            <a:ext cx="3165475"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1800" b="1" i="1"/>
              <a:t>Fue el sábado 18 de julio</a:t>
            </a:r>
            <a:r>
              <a:rPr lang="es-ES" altLang="es-ES" sz="1800" i="1"/>
              <a:t>,</a:t>
            </a:r>
          </a:p>
          <a:p>
            <a:pPr algn="ctr" eaLnBrk="1" hangingPunct="1"/>
            <a:r>
              <a:rPr lang="es-ES" altLang="es-ES" sz="1800" i="1"/>
              <a:t>por la tarde cuando sentimos ya los primeros empujes del huracán que se aproximaba. </a:t>
            </a:r>
          </a:p>
          <a:p>
            <a:pPr algn="ctr" eaLnBrk="1" hangingPunct="1"/>
            <a:r>
              <a:rPr lang="es-ES" altLang="es-ES" sz="1800" i="1"/>
              <a:t>Se habló aquella tarde de una sublevación militar </a:t>
            </a:r>
          </a:p>
          <a:p>
            <a:pPr algn="ctr" eaLnBrk="1" hangingPunct="1"/>
            <a:r>
              <a:rPr lang="es-ES" altLang="es-ES" sz="1800" i="1"/>
              <a:t>en Marruecos. Se veía a las gentes presas de un nerviosismo inusitado e impresionante. </a:t>
            </a:r>
          </a:p>
        </p:txBody>
      </p:sp>
      <p:sp>
        <p:nvSpPr>
          <p:cNvPr id="17412" name="Rectángulo 4">
            <a:extLst>
              <a:ext uri="{FF2B5EF4-FFF2-40B4-BE49-F238E27FC236}">
                <a16:creationId xmlns:a16="http://schemas.microsoft.com/office/drawing/2014/main" id="{A901292F-7795-F597-3B93-4B4D46D2E552}"/>
              </a:ext>
            </a:extLst>
          </p:cNvPr>
          <p:cNvSpPr>
            <a:spLocks noChangeArrowheads="1"/>
          </p:cNvSpPr>
          <p:nvPr/>
        </p:nvSpPr>
        <p:spPr bwMode="auto">
          <a:xfrm>
            <a:off x="261938" y="3843338"/>
            <a:ext cx="8713787"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1800" b="1" i="1"/>
              <a:t>Amaneció el 19, DOMINGO</a:t>
            </a:r>
            <a:r>
              <a:rPr lang="es-ES" altLang="es-ES" sz="1800" i="1"/>
              <a:t>. </a:t>
            </a:r>
          </a:p>
          <a:p>
            <a:pPr algn="ctr" eaLnBrk="1" hangingPunct="1"/>
            <a:r>
              <a:rPr lang="es-ES" altLang="es-ES" sz="1800" i="1"/>
              <a:t>Un nerviosismo aún más fuerte que el día anterior  amenazante y poco tranquilizador. </a:t>
            </a:r>
          </a:p>
          <a:p>
            <a:pPr algn="ctr" eaLnBrk="1" hangingPunct="1"/>
            <a:r>
              <a:rPr lang="es-ES" altLang="es-ES" sz="1800" i="1"/>
              <a:t>Celebrándose la primera misa de aquella mañana, la iglesia que estaba mediada de gente , </a:t>
            </a:r>
          </a:p>
          <a:p>
            <a:pPr algn="ctr" eaLnBrk="1" hangingPunct="1"/>
            <a:r>
              <a:rPr lang="es-ES" altLang="es-ES" sz="1800" i="1"/>
              <a:t>hallábase envuelta en el mayor de todos los silencios. Solamente se percibía el suave murmullo del sacerdote que recitaba las oraciones de la misa.</a:t>
            </a:r>
          </a:p>
          <a:p>
            <a:pPr algn="ctr" eaLnBrk="1" hangingPunct="1"/>
            <a:r>
              <a:rPr lang="es-ES" altLang="es-ES" sz="1800" i="1"/>
              <a:t>De repente, se oyen unas voces. Los fieles de la iglesia se alborotan un poco. </a:t>
            </a:r>
          </a:p>
          <a:p>
            <a:pPr algn="ctr" eaLnBrk="1" hangingPunct="1"/>
            <a:r>
              <a:rPr lang="es-ES" altLang="es-ES" sz="1800" i="1"/>
              <a:t>¿Qué era aquello?. Una comisión que con sendos garrotes en la mano, venían de parte del alcalde a ordenar que no se tocaran más las campanas. </a:t>
            </a:r>
          </a:p>
          <a:p>
            <a:pPr algn="ctr" eaLnBrk="1" hangingPunct="1"/>
            <a:r>
              <a:rPr lang="es-ES" altLang="es-ES" sz="1800" i="1"/>
              <a:t>Total: un poco de  griterío, escándalo y amenazas.</a:t>
            </a:r>
          </a:p>
          <a:p>
            <a:pPr algn="ctr" eaLnBrk="1" hangingPunct="1"/>
            <a:r>
              <a:rPr lang="es-ES" altLang="es-ES" sz="1800" i="1"/>
              <a:t>Las otras misas del domingo, por precaución se celebraron con las puertas cerradas.</a:t>
            </a:r>
          </a:p>
        </p:txBody>
      </p:sp>
      <p:sp>
        <p:nvSpPr>
          <p:cNvPr id="17413" name="CuadroTexto 1">
            <a:extLst>
              <a:ext uri="{FF2B5EF4-FFF2-40B4-BE49-F238E27FC236}">
                <a16:creationId xmlns:a16="http://schemas.microsoft.com/office/drawing/2014/main" id="{7B2E0D6C-15AF-FC30-D550-68661DE552DC}"/>
              </a:ext>
            </a:extLst>
          </p:cNvPr>
          <p:cNvSpPr txBox="1">
            <a:spLocks noChangeArrowheads="1"/>
          </p:cNvSpPr>
          <p:nvPr/>
        </p:nvSpPr>
        <p:spPr bwMode="auto">
          <a:xfrm>
            <a:off x="1471613" y="3373438"/>
            <a:ext cx="2316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 altLang="es-ES" sz="1200"/>
              <a:t>Estampas de mi Calvario</a:t>
            </a:r>
          </a:p>
          <a:p>
            <a:pPr algn="ctr"/>
            <a:r>
              <a:rPr lang="es-ES" altLang="es-ES" sz="1200"/>
              <a:t>P. Claudio Carmelita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fade">
                                      <p:cBhvr>
                                        <p:cTn id="7" dur="3000"/>
                                        <p:tgtEl>
                                          <p:spTgt spid="17412"/>
                                        </p:tgtEl>
                                      </p:cBhvr>
                                    </p:animEffect>
                                    <p:anim calcmode="lin" valueType="num">
                                      <p:cBhvr>
                                        <p:cTn id="8" dur="3000" fill="hold"/>
                                        <p:tgtEl>
                                          <p:spTgt spid="17412"/>
                                        </p:tgtEl>
                                        <p:attrNameLst>
                                          <p:attrName>ppt_x</p:attrName>
                                        </p:attrNameLst>
                                      </p:cBhvr>
                                      <p:tavLst>
                                        <p:tav tm="0">
                                          <p:val>
                                            <p:strVal val="#ppt_x"/>
                                          </p:val>
                                        </p:tav>
                                        <p:tav tm="100000">
                                          <p:val>
                                            <p:strVal val="#ppt_x"/>
                                          </p:val>
                                        </p:tav>
                                      </p:tavLst>
                                    </p:anim>
                                    <p:anim calcmode="lin" valueType="num">
                                      <p:cBhvr>
                                        <p:cTn id="9" dur="3000" fill="hold"/>
                                        <p:tgtEl>
                                          <p:spTgt spid="174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36866" name="CuadroTexto 1">
            <a:extLst>
              <a:ext uri="{FF2B5EF4-FFF2-40B4-BE49-F238E27FC236}">
                <a16:creationId xmlns:a16="http://schemas.microsoft.com/office/drawing/2014/main" id="{D1F80AD6-495C-6F67-3143-8258313CBBF1}"/>
              </a:ext>
            </a:extLst>
          </p:cNvPr>
          <p:cNvSpPr txBox="1">
            <a:spLocks noChangeArrowheads="1"/>
          </p:cNvSpPr>
          <p:nvPr/>
        </p:nvSpPr>
        <p:spPr bwMode="auto">
          <a:xfrm>
            <a:off x="0" y="287338"/>
            <a:ext cx="914400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ea typeface="Calibri" panose="020F0502020204030204" pitchFamily="34" charset="0"/>
                <a:cs typeface="Times New Roman" panose="02020603050405020304" pitchFamily="18" charset="0"/>
              </a:rPr>
              <a:t>COMIENZA LA PERSECUCIÓN</a:t>
            </a:r>
          </a:p>
          <a:p>
            <a:pPr algn="ctr"/>
            <a:r>
              <a:rPr lang="es-ES_tradnl" altLang="es-ES" b="1">
                <a:ea typeface="Calibri" panose="020F0502020204030204" pitchFamily="34" charset="0"/>
                <a:cs typeface="Times New Roman" panose="02020603050405020304" pitchFamily="18" charset="0"/>
              </a:rPr>
              <a:t>DOMINGO: 19 JULIO 1936</a:t>
            </a:r>
            <a:endParaRPr lang="es-ES" altLang="es-ES" b="1">
              <a:ea typeface="Calibri" panose="020F0502020204030204" pitchFamily="34" charset="0"/>
              <a:cs typeface="Times New Roman" panose="02020603050405020304" pitchFamily="18" charset="0"/>
            </a:endParaRPr>
          </a:p>
          <a:p>
            <a:pPr algn="ctr"/>
            <a:r>
              <a:rPr lang="es-ES_tradnl" altLang="es-ES">
                <a:ea typeface="Calibri" panose="020F0502020204030204" pitchFamily="34" charset="0"/>
                <a:cs typeface="Times New Roman" panose="02020603050405020304" pitchFamily="18" charset="0"/>
              </a:rPr>
              <a:t>Mientras hablaba con su hermana sobre la razón de no ir a Misa siendo Domingo, oyen unos golpes fuertes en el llamador y al abrir se encuentran con un grupo de milicianos armados con garrotes y escopetas, que en nombre del Alcalde, le exigen que los acompañe. </a:t>
            </a:r>
          </a:p>
          <a:p>
            <a:pPr algn="ctr"/>
            <a:r>
              <a:rPr lang="es-ES_tradnl" altLang="es-ES">
                <a:ea typeface="Calibri" panose="020F0502020204030204" pitchFamily="34" charset="0"/>
                <a:cs typeface="Times New Roman" panose="02020603050405020304" pitchFamily="18" charset="0"/>
              </a:rPr>
              <a:t>Al salir puede observar que otro gran grupo está cercando la casa. </a:t>
            </a:r>
          </a:p>
          <a:p>
            <a:pPr algn="ctr"/>
            <a:r>
              <a:rPr lang="es-ES_tradnl" altLang="es-ES" b="1">
                <a:ea typeface="Calibri" panose="020F0502020204030204" pitchFamily="34" charset="0"/>
                <a:cs typeface="Times New Roman" panose="02020603050405020304" pitchFamily="18" charset="0"/>
              </a:rPr>
              <a:t>Lo conducen hasta la Inspección de Policía </a:t>
            </a:r>
          </a:p>
          <a:p>
            <a:pPr algn="ctr"/>
            <a:r>
              <a:rPr lang="es-ES_tradnl" altLang="es-ES" b="1">
                <a:ea typeface="Calibri" panose="020F0502020204030204" pitchFamily="34" charset="0"/>
                <a:cs typeface="Times New Roman" panose="02020603050405020304" pitchFamily="18" charset="0"/>
              </a:rPr>
              <a:t>donde queda detenido unos dos días.</a:t>
            </a:r>
          </a:p>
          <a:p>
            <a:pPr algn="ctr"/>
            <a:r>
              <a:rPr lang="es-ES_tradnl" altLang="es-ES">
                <a:ea typeface="Calibri" panose="020F0502020204030204" pitchFamily="34" charset="0"/>
                <a:cs typeface="Times New Roman" panose="02020603050405020304" pitchFamily="18" charset="0"/>
              </a:rPr>
              <a:t> Coincidió en el calabozo, con otros miembros de Adoración Nocturna, militares de la Caja de Reclutas y aunque no tenían el ritual, </a:t>
            </a:r>
          </a:p>
          <a:p>
            <a:pPr algn="ctr"/>
            <a:r>
              <a:rPr lang="es-ES_tradnl" altLang="es-ES">
                <a:ea typeface="Calibri" panose="020F0502020204030204" pitchFamily="34" charset="0"/>
                <a:cs typeface="Times New Roman" panose="02020603050405020304" pitchFamily="18" charset="0"/>
              </a:rPr>
              <a:t>pudieron hacer el ejercicio de la Vigilia, </a:t>
            </a:r>
            <a:endParaRPr lang="es-ES" altLang="es-ES">
              <a:ea typeface="Calibri" panose="020F0502020204030204" pitchFamily="34" charset="0"/>
              <a:cs typeface="Times New Roman" panose="02020603050405020304" pitchFamily="18" charset="0"/>
            </a:endParaRPr>
          </a:p>
          <a:p>
            <a:pPr algn="ctr"/>
            <a:r>
              <a:rPr lang="es-ES_tradnl" altLang="es-ES">
                <a:ea typeface="Calibri" panose="020F0502020204030204" pitchFamily="34" charset="0"/>
                <a:cs typeface="Times New Roman" panose="02020603050405020304" pitchFamily="18" charset="0"/>
              </a:rPr>
              <a:t>gracias a que José Mª se sabía de memoria las lecturas.  </a:t>
            </a:r>
            <a:endParaRPr lang="es-ES" altLang="es-ES">
              <a:ea typeface="Calibri" panose="020F0502020204030204" pitchFamily="34" charset="0"/>
              <a:cs typeface="Times New Roman" panose="02020603050405020304" pitchFamily="18" charset="0"/>
            </a:endParaRPr>
          </a:p>
          <a:p>
            <a:pPr algn="ctr"/>
            <a:r>
              <a:rPr lang="es-ES_tradnl" altLang="es-ES">
                <a:ea typeface="Calibri" panose="020F0502020204030204" pitchFamily="34" charset="0"/>
                <a:cs typeface="Times New Roman" panose="02020603050405020304" pitchFamily="18" charset="0"/>
              </a:rPr>
              <a:t>De vuelta a casa le dan la noticia de que la Iglesia de Rus, </a:t>
            </a:r>
            <a:endParaRPr lang="es-ES" altLang="es-ES">
              <a:ea typeface="Calibri" panose="020F0502020204030204" pitchFamily="34" charset="0"/>
              <a:cs typeface="Times New Roman" panose="02020603050405020304" pitchFamily="18" charset="0"/>
            </a:endParaRPr>
          </a:p>
          <a:p>
            <a:pPr algn="ctr"/>
            <a:r>
              <a:rPr lang="es-ES_tradnl" altLang="es-ES">
                <a:ea typeface="Calibri" panose="020F0502020204030204" pitchFamily="34" charset="0"/>
                <a:cs typeface="Times New Roman" panose="02020603050405020304" pitchFamily="18" charset="0"/>
              </a:rPr>
              <a:t>había sido profanada e incendiada la noche anterior </a:t>
            </a:r>
            <a:endParaRPr lang="es-ES" altLang="es-ES">
              <a:ea typeface="Calibri" panose="020F0502020204030204" pitchFamily="34" charset="0"/>
              <a:cs typeface="Times New Roman" panose="02020603050405020304" pitchFamily="18" charset="0"/>
            </a:endParaRPr>
          </a:p>
          <a:p>
            <a:pPr algn="ctr"/>
            <a:r>
              <a:rPr lang="es-ES_tradnl" altLang="es-ES">
                <a:ea typeface="Calibri" panose="020F0502020204030204" pitchFamily="34" charset="0"/>
                <a:cs typeface="Times New Roman" panose="02020603050405020304" pitchFamily="18" charset="0"/>
              </a:rPr>
              <a:t>y arrestados algunos familiares suyos. Miguel el encargado, </a:t>
            </a:r>
            <a:endParaRPr lang="es-ES" altLang="es-ES">
              <a:ea typeface="Calibri" panose="020F0502020204030204" pitchFamily="34" charset="0"/>
              <a:cs typeface="Times New Roman" panose="02020603050405020304" pitchFamily="18" charset="0"/>
            </a:endParaRPr>
          </a:p>
          <a:p>
            <a:pPr algn="ctr"/>
            <a:r>
              <a:rPr lang="es-ES_tradnl" altLang="es-ES">
                <a:ea typeface="Calibri" panose="020F0502020204030204" pitchFamily="34" charset="0"/>
                <a:cs typeface="Times New Roman" panose="02020603050405020304" pitchFamily="18" charset="0"/>
              </a:rPr>
              <a:t>le manda recado de no incorporase al trabajo, por precaución.</a:t>
            </a:r>
            <a:endParaRPr lang="es-ES" altLang="es-ES">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866"/>
                                        </p:tgtEl>
                                        <p:attrNameLst>
                                          <p:attrName>style.visibility</p:attrName>
                                        </p:attrNameLst>
                                      </p:cBhvr>
                                      <p:to>
                                        <p:strVal val="visible"/>
                                      </p:to>
                                    </p:set>
                                    <p:animEffect transition="in" filter="fade">
                                      <p:cBhvr>
                                        <p:cTn id="7" dur="3000"/>
                                        <p:tgtEl>
                                          <p:spTgt spid="368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37890" name="Rectángulo 1">
            <a:extLst>
              <a:ext uri="{FF2B5EF4-FFF2-40B4-BE49-F238E27FC236}">
                <a16:creationId xmlns:a16="http://schemas.microsoft.com/office/drawing/2014/main" id="{8D79E9A2-CB07-36BF-591F-A1900D61B04F}"/>
              </a:ext>
            </a:extLst>
          </p:cNvPr>
          <p:cNvSpPr>
            <a:spLocks noChangeArrowheads="1"/>
          </p:cNvSpPr>
          <p:nvPr/>
        </p:nvSpPr>
        <p:spPr bwMode="auto">
          <a:xfrm>
            <a:off x="222250" y="166688"/>
            <a:ext cx="8713788"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los primeros días de la guerra,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los obreros se hacen cargo de la Fábrica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a:t>
            </a:r>
            <a:r>
              <a:rPr lang="es-ES_tradnl" altLang="es-ES" b="1">
                <a:latin typeface="Cambria" panose="02040503050406030204" pitchFamily="18" charset="0"/>
                <a:ea typeface="MS Mincho" panose="02020609040205080304" pitchFamily="49" charset="-128"/>
                <a:cs typeface="Times New Roman" panose="02020603050405020304" pitchFamily="18" charset="0"/>
              </a:rPr>
              <a:t>la primera medida, es despedirlo de su trabajo</a:t>
            </a:r>
            <a:r>
              <a:rPr lang="es-ES_tradnl" altLang="es-ES">
                <a:latin typeface="Cambria" panose="02040503050406030204" pitchFamily="18" charset="0"/>
                <a:ea typeface="MS Mincho" panose="02020609040205080304" pitchFamily="49" charset="-128"/>
                <a:cs typeface="Times New Roman" panose="02020603050405020304" pitchFamily="18" charset="0"/>
              </a:rPr>
              <a:t>.</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Al preguntarle la hermana, al encargado Miguel,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el motivo del despido, respondió con tristeza:</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”Todos han firmado en contra suya,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excepto los trabajadores de la oficina y yo”.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La razón que han dado “es que no es de sus ideas”.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Le pagaron el despido según la ley.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Lo que más le dolió a los dos hermanos fue ver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los mismos a los que había hecho favores,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ahora firman en su contra.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No por ello perdió la paz</a:t>
            </a:r>
            <a:r>
              <a:rPr lang="es-ES_tradnl" altLang="es-ES">
                <a:latin typeface="Cambria" panose="02040503050406030204" pitchFamily="18" charset="0"/>
                <a:ea typeface="MS Mincho" panose="02020609040205080304" pitchFamily="49" charset="-128"/>
                <a:cs typeface="Times New Roman" panose="02020603050405020304" pitchFamily="18" charset="0"/>
              </a:rPr>
              <a:t>, sino que dijo a su hermana: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“Tienen razón, no soy de sus ideas. Pero </a:t>
            </a:r>
            <a:r>
              <a:rPr lang="es-ES_tradnl" altLang="es-ES" b="1">
                <a:latin typeface="Cambria" panose="02040503050406030204" pitchFamily="18" charset="0"/>
                <a:ea typeface="MS Mincho" panose="02020609040205080304" pitchFamily="49" charset="-128"/>
                <a:cs typeface="Times New Roman" panose="02020603050405020304" pitchFamily="18" charset="0"/>
              </a:rPr>
              <a:t>no te preocupes,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el Corazón de Jesús, ha de reinar en España</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José Mª tenía un corazón amplio y noble,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sabía comprender y perdonar.</a:t>
            </a:r>
            <a:endParaRPr lang="es-ES" altLang="es-ES">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fade">
                                      <p:cBhvr>
                                        <p:cTn id="7" dur="30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38914" name="Rectángulo 2">
            <a:extLst>
              <a:ext uri="{FF2B5EF4-FFF2-40B4-BE49-F238E27FC236}">
                <a16:creationId xmlns:a16="http://schemas.microsoft.com/office/drawing/2014/main" id="{09B83158-4D7C-55F7-D762-D6A8025BAB4C}"/>
              </a:ext>
            </a:extLst>
          </p:cNvPr>
          <p:cNvSpPr>
            <a:spLocks noChangeArrowheads="1"/>
          </p:cNvSpPr>
          <p:nvPr/>
        </p:nvSpPr>
        <p:spPr bwMode="auto">
          <a:xfrm>
            <a:off x="328613" y="431800"/>
            <a:ext cx="85725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Una cualidad que lo va acompañar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sobre todo al final de sus días: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EL ANUNCIO DEL FUTURO </a:t>
            </a:r>
            <a:endParaRPr lang="es-ES" altLang="es-ES" b="1">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Ya en marzo del 36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había confesado con tristeza a su hermana.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”Hoy me he negado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 ir con mis compañeros a una manifestación pública, abiertamente contraria a mis creencias,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a:t>
            </a:r>
            <a:r>
              <a:rPr lang="es-ES_tradnl" altLang="es-ES" b="1">
                <a:latin typeface="Cambria" panose="02040503050406030204" pitchFamily="18" charset="0"/>
                <a:ea typeface="MS Mincho" panose="02020609040205080304" pitchFamily="49" charset="-128"/>
                <a:cs typeface="Times New Roman" panose="02020603050405020304" pitchFamily="18" charset="0"/>
              </a:rPr>
              <a:t>he sido increpado por algunos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me han dicho, que con ir,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no perdería nada”.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Y continuó diciendo: </a:t>
            </a:r>
            <a:endParaRPr lang="es-ES" altLang="es-ES" b="1">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”Serán perseguidos muchos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y también sacerdotes y muchos cristianos.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Un gran número de ellos, alcanzarán la corona del martirio.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Todas las iglesias serán saqueadas y en toda España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se derramarán muchas lágrimas”.</a:t>
            </a:r>
            <a:endParaRPr lang="es-ES" altLang="es-ES" b="1">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8914"/>
                                        </p:tgtEl>
                                        <p:attrNameLst>
                                          <p:attrName>style.visibility</p:attrName>
                                        </p:attrNameLst>
                                      </p:cBhvr>
                                      <p:to>
                                        <p:strVal val="visible"/>
                                      </p:to>
                                    </p:set>
                                    <p:animEffect transition="in" filter="fade">
                                      <p:cBhvr>
                                        <p:cTn id="7" dur="3000"/>
                                        <p:tgtEl>
                                          <p:spTgt spid="38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C5C9C9A0-E550-1C2D-2FCF-71EF196B9C6D}"/>
              </a:ext>
            </a:extLst>
          </p:cNvPr>
          <p:cNvSpPr>
            <a:spLocks noChangeArrowheads="1"/>
          </p:cNvSpPr>
          <p:nvPr/>
        </p:nvSpPr>
        <p:spPr bwMode="auto">
          <a:xfrm>
            <a:off x="361950" y="276225"/>
            <a:ext cx="8589963"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u="sng">
                <a:latin typeface="Cambria" panose="02040503050406030204" pitchFamily="18" charset="0"/>
                <a:ea typeface="MS Mincho" panose="02020609040205080304" pitchFamily="49" charset="-128"/>
                <a:cs typeface="Times New Roman" panose="02020603050405020304" pitchFamily="18" charset="0"/>
              </a:rPr>
              <a:t>Lunes 20 de Julio:</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Es asaltado el convento de </a:t>
            </a:r>
          </a:p>
          <a:p>
            <a:r>
              <a:rPr lang="es-ES_tradnl" altLang="es-ES" b="1">
                <a:latin typeface="Cambria" panose="02040503050406030204" pitchFamily="18" charset="0"/>
                <a:ea typeface="MS Mincho" panose="02020609040205080304" pitchFamily="49" charset="-128"/>
                <a:cs typeface="Times New Roman" panose="02020603050405020304" pitchFamily="18" charset="0"/>
              </a:rPr>
              <a:t>                 Padres Carmelitas   </a:t>
            </a:r>
            <a:r>
              <a:rPr lang="es-ES_tradnl" altLang="es-ES">
                <a:latin typeface="Cambria" panose="02040503050406030204" pitchFamily="18" charset="0"/>
                <a:ea typeface="MS Mincho" panose="02020609040205080304" pitchFamily="49" charset="-128"/>
                <a:cs typeface="Times New Roman" panose="02020603050405020304" pitchFamily="18" charset="0"/>
              </a:rPr>
              <a:t>hiriendo a algunos de ellos.</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Ese mismo día asaltaron el convento de </a:t>
            </a:r>
            <a:r>
              <a:rPr lang="es-ES_tradnl" altLang="es-ES" b="1">
                <a:latin typeface="Cambria" panose="02040503050406030204" pitchFamily="18" charset="0"/>
                <a:ea typeface="MS Mincho" panose="02020609040205080304" pitchFamily="49" charset="-128"/>
                <a:cs typeface="Times New Roman" panose="02020603050405020304" pitchFamily="18" charset="0"/>
              </a:rPr>
              <a:t>Madres Carmelitas</a:t>
            </a:r>
            <a:r>
              <a:rPr lang="es-ES_tradnl" altLang="es-ES">
                <a:latin typeface="Cambria" panose="02040503050406030204" pitchFamily="18" charset="0"/>
                <a:ea typeface="MS Mincho" panose="02020609040205080304" pitchFamily="49" charset="-128"/>
                <a:cs typeface="Times New Roman" panose="02020603050405020304" pitchFamily="18" charset="0"/>
              </a:rPr>
              <a:t>, expulsándolas, y destrozando retablos y cuadros.</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b="1" u="sng">
                <a:latin typeface="Cambria" panose="02040503050406030204" pitchFamily="18" charset="0"/>
                <a:ea typeface="MS Mincho" panose="02020609040205080304" pitchFamily="49" charset="-128"/>
                <a:cs typeface="Times New Roman" panose="02020603050405020304" pitchFamily="18" charset="0"/>
              </a:rPr>
              <a:t>Martes 21 de Julio:</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Los </a:t>
            </a:r>
            <a:r>
              <a:rPr lang="es-ES_tradnl" altLang="es-ES" b="1">
                <a:latin typeface="Cambria" panose="02040503050406030204" pitchFamily="18" charset="0"/>
                <a:ea typeface="MS Mincho" panose="02020609040205080304" pitchFamily="49" charset="-128"/>
                <a:cs typeface="Times New Roman" panose="02020603050405020304" pitchFamily="18" charset="0"/>
              </a:rPr>
              <a:t>Padres del Corazón de María</a:t>
            </a:r>
            <a:r>
              <a:rPr lang="es-ES_tradnl" altLang="es-ES">
                <a:latin typeface="Cambria" panose="02040503050406030204" pitchFamily="18" charset="0"/>
                <a:ea typeface="MS Mincho" panose="02020609040205080304" pitchFamily="49" charset="-128"/>
                <a:cs typeface="Times New Roman" panose="02020603050405020304" pitchFamily="18" charset="0"/>
              </a:rPr>
              <a:t>, fueron expulsados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del Colegio y avasallada la </a:t>
            </a:r>
            <a:r>
              <a:rPr lang="es-ES_tradnl" altLang="es-ES" b="1">
                <a:latin typeface="Cambria" panose="02040503050406030204" pitchFamily="18" charset="0"/>
                <a:ea typeface="MS Mincho" panose="02020609040205080304" pitchFamily="49" charset="-128"/>
                <a:cs typeface="Times New Roman" panose="02020603050405020304" pitchFamily="18" charset="0"/>
              </a:rPr>
              <a:t>Trinidad.</a:t>
            </a:r>
            <a:endParaRPr lang="es-ES_tradnl" altLang="es-ES" b="1" u="sng">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b="1" u="sng">
                <a:latin typeface="Cambria" panose="02040503050406030204" pitchFamily="18" charset="0"/>
                <a:ea typeface="MS Mincho" panose="02020609040205080304" pitchFamily="49" charset="-128"/>
                <a:cs typeface="Times New Roman" panose="02020603050405020304" pitchFamily="18" charset="0"/>
              </a:rPr>
              <a:t>Domingo 26 de julio</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Es asaltado el convento de las </a:t>
            </a:r>
            <a:r>
              <a:rPr lang="es-ES_tradnl" altLang="es-ES" b="1">
                <a:latin typeface="Cambria" panose="02040503050406030204" pitchFamily="18" charset="0"/>
                <a:ea typeface="MS Mincho" panose="02020609040205080304" pitchFamily="49" charset="-128"/>
                <a:cs typeface="Times New Roman" panose="02020603050405020304" pitchFamily="18" charset="0"/>
              </a:rPr>
              <a:t>Madres Clarisas</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destruyendo el retablo y cuadros.</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u="sng">
                <a:latin typeface="Cambria" panose="02040503050406030204" pitchFamily="18" charset="0"/>
                <a:ea typeface="MS Mincho" panose="02020609040205080304" pitchFamily="49" charset="-128"/>
                <a:cs typeface="Times New Roman" panose="02020603050405020304" pitchFamily="18" charset="0"/>
              </a:rPr>
              <a:t>Es profanada la </a:t>
            </a:r>
            <a:r>
              <a:rPr lang="es-ES_tradnl" altLang="es-ES" b="1" u="sng">
                <a:latin typeface="Cambria" panose="02040503050406030204" pitchFamily="18" charset="0"/>
                <a:ea typeface="MS Mincho" panose="02020609040205080304" pitchFamily="49" charset="-128"/>
                <a:cs typeface="Times New Roman" panose="02020603050405020304" pitchFamily="18" charset="0"/>
              </a:rPr>
              <a:t>Parroquia de Santa María</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perdiéndose su archivo, la imagen de la Patrona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la Custodia, regalo de Luis XIV.  </a:t>
            </a:r>
          </a:p>
          <a:p>
            <a:pPr algn="ctr"/>
            <a:r>
              <a:rPr lang="es-ES_tradnl" altLang="es-ES" u="sng">
                <a:latin typeface="Cambria" panose="02040503050406030204" pitchFamily="18" charset="0"/>
                <a:ea typeface="MS Mincho" panose="02020609040205080304" pitchFamily="49" charset="-128"/>
                <a:cs typeface="Times New Roman" panose="02020603050405020304" pitchFamily="18" charset="0"/>
              </a:rPr>
              <a:t>Es profanada la </a:t>
            </a:r>
            <a:r>
              <a:rPr lang="es-ES_tradnl" altLang="es-ES" b="1" u="sng">
                <a:latin typeface="Cambria" panose="02040503050406030204" pitchFamily="18" charset="0"/>
                <a:ea typeface="MS Mincho" panose="02020609040205080304" pitchFamily="49" charset="-128"/>
                <a:cs typeface="Times New Roman" panose="02020603050405020304" pitchFamily="18" charset="0"/>
              </a:rPr>
              <a:t>Iglesia del Salvador</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Perdiéndose el san Juanito, obra de Miguel Ángel,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regalo del Senado de Venecia a don Francisco de los Cobos. </a:t>
            </a:r>
            <a:endParaRPr lang="es-ES" altLang="es-ES">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41986" name="Rectángulo 1">
            <a:extLst>
              <a:ext uri="{FF2B5EF4-FFF2-40B4-BE49-F238E27FC236}">
                <a16:creationId xmlns:a16="http://schemas.microsoft.com/office/drawing/2014/main" id="{9DC6EA42-BA5D-7E04-6696-6BBF597B8BC3}"/>
              </a:ext>
            </a:extLst>
          </p:cNvPr>
          <p:cNvSpPr>
            <a:spLocks noChangeArrowheads="1"/>
          </p:cNvSpPr>
          <p:nvPr/>
        </p:nvSpPr>
        <p:spPr bwMode="auto">
          <a:xfrm>
            <a:off x="325438" y="304800"/>
            <a:ext cx="4814887"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En días sucesivos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fueron pasto de las llamas,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archivos, cuadros, retablos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obras valiosísimas de arte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todas las Parroquias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 Iglesias de la ciudad.</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Pero sin duda lo más doloroso,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fue el encarcelamiento,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malos tratos y asesinato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muchos sacerdotes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de cristianos seglares,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miembros cualificados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Acción Católica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Adoración Nocturna,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como es el caso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de José Mª Poyatos</a:t>
            </a:r>
            <a:r>
              <a:rPr lang="es-ES_tradnl" altLang="es-ES">
                <a:latin typeface="Cambria" panose="02040503050406030204" pitchFamily="18" charset="0"/>
                <a:ea typeface="MS Mincho" panose="02020609040205080304" pitchFamily="49" charset="-128"/>
                <a:cs typeface="Times New Roman" panose="02020603050405020304" pitchFamily="18" charset="0"/>
              </a:rPr>
              <a:t>.</a:t>
            </a:r>
            <a:endParaRPr lang="es-ES" altLang="es-ES">
              <a:ea typeface="MS Mincho" panose="02020609040205080304" pitchFamily="49" charset="-128"/>
              <a:cs typeface="Times New Roman" panose="02020603050405020304" pitchFamily="18" charset="0"/>
            </a:endParaRPr>
          </a:p>
        </p:txBody>
      </p:sp>
      <p:pic>
        <p:nvPicPr>
          <p:cNvPr id="39939" name="Imagen 2">
            <a:extLst>
              <a:ext uri="{FF2B5EF4-FFF2-40B4-BE49-F238E27FC236}">
                <a16:creationId xmlns:a16="http://schemas.microsoft.com/office/drawing/2014/main" id="{E56C166C-80DE-87F0-5232-F7ABB9BC0D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6638" y="304800"/>
            <a:ext cx="2076450" cy="338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Imagen 4">
            <a:extLst>
              <a:ext uri="{FF2B5EF4-FFF2-40B4-BE49-F238E27FC236}">
                <a16:creationId xmlns:a16="http://schemas.microsoft.com/office/drawing/2014/main" id="{1C0BAA7B-92C7-43D6-F786-4FC7E02CC2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0525" y="4303713"/>
            <a:ext cx="3368675"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3000"/>
                                        <p:tgtEl>
                                          <p:spTgt spid="41986"/>
                                        </p:tgtEl>
                                      </p:cBhvr>
                                    </p:animEffect>
                                    <p:anim calcmode="lin" valueType="num">
                                      <p:cBhvr>
                                        <p:cTn id="8" dur="3000" fill="hold"/>
                                        <p:tgtEl>
                                          <p:spTgt spid="41986"/>
                                        </p:tgtEl>
                                        <p:attrNameLst>
                                          <p:attrName>ppt_x</p:attrName>
                                        </p:attrNameLst>
                                      </p:cBhvr>
                                      <p:tavLst>
                                        <p:tav tm="0">
                                          <p:val>
                                            <p:strVal val="#ppt_x"/>
                                          </p:val>
                                        </p:tav>
                                        <p:tav tm="100000">
                                          <p:val>
                                            <p:strVal val="#ppt_x"/>
                                          </p:val>
                                        </p:tav>
                                      </p:tavLst>
                                    </p:anim>
                                    <p:anim calcmode="lin" valueType="num">
                                      <p:cBhvr>
                                        <p:cTn id="9" dur="3000" fill="hold"/>
                                        <p:tgtEl>
                                          <p:spTgt spid="419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43010" name="Rectángulo 1">
            <a:extLst>
              <a:ext uri="{FF2B5EF4-FFF2-40B4-BE49-F238E27FC236}">
                <a16:creationId xmlns:a16="http://schemas.microsoft.com/office/drawing/2014/main" id="{F656B4EA-A730-BF64-7214-D8D1661E2CC0}"/>
              </a:ext>
            </a:extLst>
          </p:cNvPr>
          <p:cNvSpPr>
            <a:spLocks noChangeArrowheads="1"/>
          </p:cNvSpPr>
          <p:nvPr/>
        </p:nvSpPr>
        <p:spPr bwMode="auto">
          <a:xfrm>
            <a:off x="549275" y="161925"/>
            <a:ext cx="8107363"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fontAlgn="b" hangingPunct="1"/>
            <a:r>
              <a:rPr lang="es-ES_tradnl" altLang="es-ES" b="1" u="sng"/>
              <a:t>SACERDOTES Y RELIGIOSOS MÁRTIRES</a:t>
            </a:r>
          </a:p>
          <a:p>
            <a:pPr algn="ctr" eaLnBrk="1" fontAlgn="b" hangingPunct="1"/>
            <a:r>
              <a:rPr lang="es-ES_tradnl" altLang="es-ES" u="sng"/>
              <a:t>12 agosto 1936. </a:t>
            </a:r>
            <a:endParaRPr lang="es-ES" altLang="es-ES" u="sng"/>
          </a:p>
          <a:p>
            <a:pPr algn="ctr" eaLnBrk="1" fontAlgn="ctr" hangingPunct="1"/>
            <a:r>
              <a:rPr lang="es-ES_tradnl" altLang="es-ES"/>
              <a:t>Heliodoro Hernáec Senac.</a:t>
            </a:r>
            <a:r>
              <a:rPr lang="es-ES" altLang="es-ES"/>
              <a:t> </a:t>
            </a:r>
            <a:r>
              <a:rPr lang="es-ES_tradnl" altLang="es-ES"/>
              <a:t>Claretiano. 41 Años</a:t>
            </a:r>
          </a:p>
          <a:p>
            <a:pPr algn="ctr" eaLnBrk="1" fontAlgn="b" hangingPunct="1"/>
            <a:r>
              <a:rPr lang="es-ES_tradnl" altLang="es-ES" u="sng"/>
              <a:t>20 agosto  36</a:t>
            </a:r>
            <a:r>
              <a:rPr lang="es-ES" altLang="es-ES"/>
              <a:t>. </a:t>
            </a:r>
          </a:p>
          <a:p>
            <a:pPr algn="ctr" eaLnBrk="1" fontAlgn="b" hangingPunct="1"/>
            <a:r>
              <a:rPr lang="es-ES_tradnl" altLang="es-ES"/>
              <a:t>Juan Rubio Sánchez. Santa María</a:t>
            </a:r>
            <a:r>
              <a:rPr lang="es-ES" altLang="es-ES"/>
              <a:t>. </a:t>
            </a:r>
            <a:r>
              <a:rPr lang="es-ES_tradnl" altLang="es-ES"/>
              <a:t>33 Años</a:t>
            </a:r>
            <a:endParaRPr lang="es-ES" altLang="es-ES"/>
          </a:p>
          <a:p>
            <a:pPr algn="ctr" eaLnBrk="1" fontAlgn="b" hangingPunct="1"/>
            <a:r>
              <a:rPr lang="es-ES" altLang="es-ES"/>
              <a:t>Y </a:t>
            </a:r>
            <a:r>
              <a:rPr lang="es-ES_tradnl" altLang="es-ES"/>
              <a:t>Vicente Rubio Sánchez</a:t>
            </a:r>
            <a:r>
              <a:rPr lang="es-ES" altLang="es-ES"/>
              <a:t>.</a:t>
            </a:r>
            <a:r>
              <a:rPr lang="es-ES_tradnl" altLang="es-ES"/>
              <a:t>Santa María</a:t>
            </a:r>
            <a:r>
              <a:rPr lang="es-ES" altLang="es-ES"/>
              <a:t>.</a:t>
            </a:r>
            <a:r>
              <a:rPr lang="es-ES_tradnl" altLang="es-ES"/>
              <a:t>35 Años</a:t>
            </a:r>
            <a:endParaRPr lang="es-ES" altLang="es-ES"/>
          </a:p>
          <a:p>
            <a:pPr algn="ctr" eaLnBrk="1" fontAlgn="b" hangingPunct="1"/>
            <a:r>
              <a:rPr lang="es-ES_tradnl" altLang="es-ES" u="sng"/>
              <a:t>25 agosto 36</a:t>
            </a:r>
            <a:endParaRPr lang="es-ES" altLang="es-ES" u="sng"/>
          </a:p>
          <a:p>
            <a:pPr algn="ctr" eaLnBrk="1" fontAlgn="b" hangingPunct="1"/>
            <a:r>
              <a:rPr lang="es-ES_tradnl" altLang="es-ES"/>
              <a:t>Cayetano Fernández Hurtado</a:t>
            </a:r>
            <a:r>
              <a:rPr lang="es-ES" altLang="es-ES"/>
              <a:t>.</a:t>
            </a:r>
            <a:r>
              <a:rPr lang="es-ES_tradnl" altLang="es-ES"/>
              <a:t>Santa María</a:t>
            </a:r>
            <a:r>
              <a:rPr lang="es-ES" altLang="es-ES"/>
              <a:t>.</a:t>
            </a:r>
            <a:r>
              <a:rPr lang="es-ES_tradnl" altLang="es-ES"/>
              <a:t>63 Años</a:t>
            </a:r>
            <a:endParaRPr lang="es-ES" altLang="es-ES"/>
          </a:p>
          <a:p>
            <a:pPr algn="ctr" eaLnBrk="1" fontAlgn="b" hangingPunct="1"/>
            <a:r>
              <a:rPr lang="es-ES_tradnl" altLang="es-ES" u="sng"/>
              <a:t>7 septiembre 36</a:t>
            </a:r>
            <a:endParaRPr lang="es-ES" altLang="es-ES" u="sng"/>
          </a:p>
          <a:p>
            <a:pPr algn="ctr" eaLnBrk="1" fontAlgn="b" hangingPunct="1"/>
            <a:r>
              <a:rPr lang="es-ES_tradnl" altLang="es-ES"/>
              <a:t>Juan Villar de Dios.</a:t>
            </a:r>
            <a:r>
              <a:rPr lang="es-ES" altLang="es-ES"/>
              <a:t> </a:t>
            </a:r>
            <a:r>
              <a:rPr lang="es-ES_tradnl" altLang="es-ES"/>
              <a:t>Santa Clara.56 Años</a:t>
            </a:r>
          </a:p>
          <a:p>
            <a:pPr algn="ctr" eaLnBrk="1" fontAlgn="b" hangingPunct="1"/>
            <a:r>
              <a:rPr lang="es-ES_tradnl" altLang="es-ES" u="sng"/>
              <a:t>9 septiembre 36</a:t>
            </a:r>
          </a:p>
          <a:p>
            <a:pPr algn="ctr" eaLnBrk="1" fontAlgn="b" hangingPunct="1"/>
            <a:r>
              <a:rPr lang="es-ES_tradnl" altLang="es-ES"/>
              <a:t>Juan Plácido Rojas Gallego. San Nicolás. 48 años</a:t>
            </a:r>
          </a:p>
          <a:p>
            <a:pPr algn="ctr" eaLnBrk="1" fontAlgn="b" hangingPunct="1"/>
            <a:r>
              <a:rPr lang="es-ES_tradnl" altLang="es-ES" b="1" u="sng"/>
              <a:t>3 octubre 36</a:t>
            </a:r>
          </a:p>
          <a:p>
            <a:pPr algn="ctr" eaLnBrk="1" fontAlgn="b" hangingPunct="1"/>
            <a:r>
              <a:rPr lang="es-ES_tradnl" altLang="es-ES" b="1"/>
              <a:t>JOSÉ MARÍA POYATOS RUIZ. Acción Católica. 20 años</a:t>
            </a:r>
          </a:p>
          <a:p>
            <a:pPr algn="ctr" eaLnBrk="1" fontAlgn="b" hangingPunct="1"/>
            <a:r>
              <a:rPr lang="es-ES_tradnl" altLang="es-ES" u="sng"/>
              <a:t>28 octubre  36</a:t>
            </a:r>
          </a:p>
          <a:p>
            <a:pPr algn="ctr" eaLnBrk="1" fontAlgn="b" hangingPunct="1"/>
            <a:r>
              <a:rPr lang="es-ES_tradnl" altLang="es-ES"/>
              <a:t>Leandro Pardos Cañada. Claretiano. 47 años</a:t>
            </a:r>
          </a:p>
          <a:p>
            <a:pPr algn="ctr" eaLnBrk="1" fontAlgn="b" hangingPunct="1"/>
            <a:r>
              <a:rPr lang="es-ES_tradnl" altLang="es-ES" u="sng"/>
              <a:t>10 octubre 1938</a:t>
            </a:r>
          </a:p>
          <a:p>
            <a:pPr algn="ctr" eaLnBrk="1" fontAlgn="b" hangingPunct="1"/>
            <a:r>
              <a:rPr lang="es-ES_tradnl" altLang="es-ES"/>
              <a:t>Nicolás López Villalta. El Salvador.</a:t>
            </a:r>
            <a:endParaRPr lang="es-ES" alt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3000"/>
                                        <p:tgtEl>
                                          <p:spTgt spid="43010"/>
                                        </p:tgtEl>
                                      </p:cBhvr>
                                    </p:animEffect>
                                    <p:anim calcmode="lin" valueType="num">
                                      <p:cBhvr>
                                        <p:cTn id="8" dur="3000" fill="hold"/>
                                        <p:tgtEl>
                                          <p:spTgt spid="43010"/>
                                        </p:tgtEl>
                                        <p:attrNameLst>
                                          <p:attrName>ppt_x</p:attrName>
                                        </p:attrNameLst>
                                      </p:cBhvr>
                                      <p:tavLst>
                                        <p:tav tm="0">
                                          <p:val>
                                            <p:strVal val="#ppt_x"/>
                                          </p:val>
                                        </p:tav>
                                        <p:tav tm="100000">
                                          <p:val>
                                            <p:strVal val="#ppt_x"/>
                                          </p:val>
                                        </p:tav>
                                      </p:tavLst>
                                    </p:anim>
                                    <p:anim calcmode="lin" valueType="num">
                                      <p:cBhvr>
                                        <p:cTn id="9" dur="3000" fill="hold"/>
                                        <p:tgtEl>
                                          <p:spTgt spid="430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44034" name="Rectángulo 1">
            <a:extLst>
              <a:ext uri="{FF2B5EF4-FFF2-40B4-BE49-F238E27FC236}">
                <a16:creationId xmlns:a16="http://schemas.microsoft.com/office/drawing/2014/main" id="{FB602243-8857-DA9D-89CE-BE9C03EC3559}"/>
              </a:ext>
            </a:extLst>
          </p:cNvPr>
          <p:cNvSpPr>
            <a:spLocks noChangeArrowheads="1"/>
          </p:cNvSpPr>
          <p:nvPr/>
        </p:nvSpPr>
        <p:spPr bwMode="auto">
          <a:xfrm>
            <a:off x="1036638" y="346075"/>
            <a:ext cx="732631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fontAlgn="b" hangingPunct="1">
              <a:buFont typeface="Arial" panose="020B0604020202020204" pitchFamily="34" charset="0"/>
              <a:buNone/>
            </a:pPr>
            <a:r>
              <a:rPr lang="es-ES" altLang="es-ES" b="1" u="sng"/>
              <a:t>PODEMOS AÑADIR</a:t>
            </a:r>
          </a:p>
          <a:p>
            <a:pPr algn="ctr" eaLnBrk="1" fontAlgn="b" hangingPunct="1">
              <a:buFont typeface="Arial" panose="020B0604020202020204" pitchFamily="34" charset="0"/>
              <a:buNone/>
            </a:pPr>
            <a:r>
              <a:rPr lang="es-ES" altLang="es-ES" b="1" u="sng"/>
              <a:t>Otras víctimas</a:t>
            </a:r>
          </a:p>
          <a:p>
            <a:pPr algn="ctr" eaLnBrk="1" fontAlgn="b" hangingPunct="1">
              <a:buFont typeface="Arial" panose="020B0604020202020204" pitchFamily="34" charset="0"/>
              <a:buNone/>
            </a:pPr>
            <a:endParaRPr lang="es-ES" altLang="es-ES" u="sng"/>
          </a:p>
          <a:p>
            <a:pPr algn="ctr" eaLnBrk="1" fontAlgn="b" hangingPunct="1">
              <a:buFont typeface="Arial" panose="020B0604020202020204" pitchFamily="34" charset="0"/>
              <a:buNone/>
            </a:pPr>
            <a:r>
              <a:rPr lang="es-ES" altLang="es-ES" u="sng"/>
              <a:t>30 abril 1937 </a:t>
            </a:r>
          </a:p>
          <a:p>
            <a:pPr algn="ctr" eaLnBrk="1" fontAlgn="b" hangingPunct="1">
              <a:buFont typeface="Arial" panose="020B0604020202020204" pitchFamily="34" charset="0"/>
              <a:buNone/>
            </a:pPr>
            <a:r>
              <a:rPr lang="es-ES" altLang="es-ES"/>
              <a:t>Jesús de San Juan de la Cruz. Carmelita de 30 años. </a:t>
            </a:r>
          </a:p>
          <a:p>
            <a:pPr algn="ctr" eaLnBrk="1" fontAlgn="b" hangingPunct="1">
              <a:buFont typeface="Arial" panose="020B0604020202020204" pitchFamily="34" charset="0"/>
              <a:buNone/>
            </a:pPr>
            <a:r>
              <a:rPr lang="es-ES" altLang="es-ES"/>
              <a:t> Muere de tuberculosis en la cárcel- catedral de Jaén</a:t>
            </a:r>
          </a:p>
          <a:p>
            <a:pPr algn="ctr" eaLnBrk="1" fontAlgn="b" hangingPunct="1">
              <a:buFont typeface="Arial" panose="020B0604020202020204" pitchFamily="34" charset="0"/>
              <a:buNone/>
            </a:pPr>
            <a:endParaRPr lang="es-ES" altLang="es-ES"/>
          </a:p>
          <a:p>
            <a:pPr algn="ctr" eaLnBrk="1" fontAlgn="b" hangingPunct="1">
              <a:buFont typeface="Arial" panose="020B0604020202020204" pitchFamily="34" charset="0"/>
              <a:buNone/>
            </a:pPr>
            <a:r>
              <a:rPr lang="es-ES" altLang="es-ES" u="sng"/>
              <a:t>10 febrero 1938 </a:t>
            </a:r>
          </a:p>
          <a:p>
            <a:pPr algn="ctr" eaLnBrk="1" fontAlgn="b" hangingPunct="1">
              <a:buFont typeface="Arial" panose="020B0604020202020204" pitchFamily="34" charset="0"/>
              <a:buNone/>
            </a:pPr>
            <a:r>
              <a:rPr lang="es-ES" altLang="es-ES"/>
              <a:t>Antonio Roa Montero. Coadjutor de San Isidoro. 70 años</a:t>
            </a:r>
          </a:p>
          <a:p>
            <a:pPr algn="ctr" eaLnBrk="1" fontAlgn="b" hangingPunct="1">
              <a:buFont typeface="Arial" panose="020B0604020202020204" pitchFamily="34" charset="0"/>
              <a:buNone/>
            </a:pPr>
            <a:r>
              <a:rPr lang="es-ES" altLang="es-ES"/>
              <a:t>Muere de infarto en el cuartelillo de la Plaza Vieja.</a:t>
            </a:r>
          </a:p>
          <a:p>
            <a:pPr algn="ctr" eaLnBrk="1" fontAlgn="b" hangingPunct="1">
              <a:buFont typeface="Arial" panose="020B0604020202020204" pitchFamily="34" charset="0"/>
              <a:buNone/>
            </a:pPr>
            <a:endParaRPr lang="es-ES_tradnl" altLang="es-ES"/>
          </a:p>
          <a:p>
            <a:pPr algn="ctr" eaLnBrk="1" fontAlgn="b" hangingPunct="1">
              <a:buFont typeface="Arial" panose="020B0604020202020204" pitchFamily="34" charset="0"/>
              <a:buNone/>
            </a:pPr>
            <a:r>
              <a:rPr lang="es-ES_tradnl" altLang="es-ES" u="sng"/>
              <a:t>16 noviembre  1938</a:t>
            </a:r>
          </a:p>
          <a:p>
            <a:pPr algn="ctr" eaLnBrk="1" fontAlgn="b" hangingPunct="1">
              <a:buFont typeface="Arial" panose="020B0604020202020204" pitchFamily="34" charset="0"/>
              <a:buNone/>
            </a:pPr>
            <a:r>
              <a:rPr lang="es-ES_tradnl" altLang="es-ES"/>
              <a:t> Juan José Sánchez Medina. Arcipreste Santa María</a:t>
            </a:r>
          </a:p>
          <a:p>
            <a:pPr algn="ctr" eaLnBrk="1" fontAlgn="b" hangingPunct="1">
              <a:buFont typeface="Arial" panose="020B0604020202020204" pitchFamily="34" charset="0"/>
              <a:buNone/>
            </a:pPr>
            <a:r>
              <a:rPr lang="es-ES_tradnl" altLang="es-ES"/>
              <a:t>Muere de depresión por la muerte </a:t>
            </a:r>
          </a:p>
          <a:p>
            <a:pPr algn="ctr" eaLnBrk="1" fontAlgn="b" hangingPunct="1">
              <a:buFont typeface="Arial" panose="020B0604020202020204" pitchFamily="34" charset="0"/>
              <a:buNone/>
            </a:pPr>
            <a:r>
              <a:rPr lang="es-ES_tradnl" altLang="es-ES"/>
              <a:t>de sus dos sobrinos sacerdotes,</a:t>
            </a:r>
          </a:p>
          <a:p>
            <a:pPr algn="ctr" eaLnBrk="1" fontAlgn="b" hangingPunct="1">
              <a:buFont typeface="Arial" panose="020B0604020202020204" pitchFamily="34" charset="0"/>
              <a:buNone/>
            </a:pPr>
            <a:r>
              <a:rPr lang="es-ES_tradnl" altLang="es-ES"/>
              <a:t>martirizados el 20 de agosto 1936.</a:t>
            </a:r>
            <a:endParaRPr lang="es-ES" alt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034"/>
                                        </p:tgtEl>
                                        <p:attrNameLst>
                                          <p:attrName>style.visibility</p:attrName>
                                        </p:attrNameLst>
                                      </p:cBhvr>
                                      <p:to>
                                        <p:strVal val="visible"/>
                                      </p:to>
                                    </p:set>
                                    <p:animEffect transition="in" filter="fade">
                                      <p:cBhvr>
                                        <p:cTn id="7" dur="3000"/>
                                        <p:tgtEl>
                                          <p:spTgt spid="44034"/>
                                        </p:tgtEl>
                                      </p:cBhvr>
                                    </p:animEffect>
                                    <p:anim calcmode="lin" valueType="num">
                                      <p:cBhvr>
                                        <p:cTn id="8" dur="3000" fill="hold"/>
                                        <p:tgtEl>
                                          <p:spTgt spid="44034"/>
                                        </p:tgtEl>
                                        <p:attrNameLst>
                                          <p:attrName>ppt_x</p:attrName>
                                        </p:attrNameLst>
                                      </p:cBhvr>
                                      <p:tavLst>
                                        <p:tav tm="0">
                                          <p:val>
                                            <p:strVal val="#ppt_x"/>
                                          </p:val>
                                        </p:tav>
                                        <p:tav tm="100000">
                                          <p:val>
                                            <p:strVal val="#ppt_x"/>
                                          </p:val>
                                        </p:tav>
                                      </p:tavLst>
                                    </p:anim>
                                    <p:anim calcmode="lin" valueType="num">
                                      <p:cBhvr>
                                        <p:cTn id="9" dur="3000" fill="hold"/>
                                        <p:tgtEl>
                                          <p:spTgt spid="440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45058" name="Rectángulo 1">
            <a:extLst>
              <a:ext uri="{FF2B5EF4-FFF2-40B4-BE49-F238E27FC236}">
                <a16:creationId xmlns:a16="http://schemas.microsoft.com/office/drawing/2014/main" id="{16CB952E-C86D-826B-5978-254308A75CD5}"/>
              </a:ext>
            </a:extLst>
          </p:cNvPr>
          <p:cNvSpPr>
            <a:spLocks noChangeArrowheads="1"/>
          </p:cNvSpPr>
          <p:nvPr/>
        </p:nvSpPr>
        <p:spPr bwMode="auto">
          <a:xfrm>
            <a:off x="385763" y="244475"/>
            <a:ext cx="8372475"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SIN DUDA QUE A TODOS IMPRESIONA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EL ANUNCIO QUE HACE A SU HERMANA,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VARIOS MESES ANTES,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DANDO TODA CLASE DE DETALLES,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SOBRE SU MUERTE.</a:t>
            </a:r>
            <a:endParaRPr lang="es-ES" altLang="es-ES" b="1">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Durante la reclusión a la que estaba sometido durante varios meses, sabiéndose vigilado y  temiendo que en cualquier momento pudieran quitarle la vida, se dedicó a la lectura y sobre todo a la oración.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La suerte para todos nosotros es conocer los diálogos mantenidos entre los dos hermanos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estas circunstancias tan difíciles.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una de estas confidencias, le anunció a su hermana,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el día, el lugar y las circunstancias en las que iba a ocurrir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su muerte. Tal y como veremos,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todas ellas se cumplieron con total exactitud.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5058"/>
                                        </p:tgtEl>
                                        <p:attrNameLst>
                                          <p:attrName>style.visibility</p:attrName>
                                        </p:attrNameLst>
                                      </p:cBhvr>
                                      <p:to>
                                        <p:strVal val="visible"/>
                                      </p:to>
                                    </p:set>
                                    <p:animEffect transition="in" filter="fade">
                                      <p:cBhvr>
                                        <p:cTn id="7" dur="30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46082" name="Rectángulo 1">
            <a:extLst>
              <a:ext uri="{FF2B5EF4-FFF2-40B4-BE49-F238E27FC236}">
                <a16:creationId xmlns:a16="http://schemas.microsoft.com/office/drawing/2014/main" id="{72AC396E-C8F8-E8EB-95DB-47FF08B8F0B3}"/>
              </a:ext>
            </a:extLst>
          </p:cNvPr>
          <p:cNvSpPr>
            <a:spLocks noChangeArrowheads="1"/>
          </p:cNvSpPr>
          <p:nvPr/>
        </p:nvSpPr>
        <p:spPr bwMode="auto">
          <a:xfrm>
            <a:off x="1457325" y="304800"/>
            <a:ext cx="6286500"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t> Un joven que se encontraba </a:t>
            </a:r>
          </a:p>
          <a:p>
            <a:pPr algn="ctr"/>
            <a:r>
              <a:rPr lang="es-ES_tradnl" altLang="es-ES"/>
              <a:t>en la plenitud de la vida y que le gustaba vivir, pero que tenía </a:t>
            </a:r>
          </a:p>
          <a:p>
            <a:pPr algn="ctr"/>
            <a:r>
              <a:rPr lang="es-ES_tradnl" altLang="es-ES" b="1"/>
              <a:t>conciencia clara de su muerte; </a:t>
            </a:r>
          </a:p>
          <a:p>
            <a:pPr algn="ctr"/>
            <a:r>
              <a:rPr lang="es-ES_tradnl" altLang="es-ES"/>
              <a:t>de la fecha y de las circunstancias precisas </a:t>
            </a:r>
          </a:p>
          <a:p>
            <a:pPr algn="ctr"/>
            <a:r>
              <a:rPr lang="es-ES_tradnl" altLang="es-ES"/>
              <a:t>de la misma y que como manifestó expresamente, </a:t>
            </a:r>
            <a:r>
              <a:rPr lang="es-ES_tradnl" altLang="es-ES" b="1"/>
              <a:t>no iría a buscarla</a:t>
            </a:r>
            <a:r>
              <a:rPr lang="es-ES_tradnl" altLang="es-ES"/>
              <a:t>, </a:t>
            </a:r>
          </a:p>
          <a:p>
            <a:pPr algn="ctr"/>
            <a:r>
              <a:rPr lang="es-ES_tradnl" altLang="es-ES"/>
              <a:t>y comentó que era una lástima </a:t>
            </a:r>
          </a:p>
          <a:p>
            <a:pPr algn="ctr"/>
            <a:r>
              <a:rPr lang="es-ES_tradnl" altLang="es-ES"/>
              <a:t>que lo matasen con 21 años.</a:t>
            </a:r>
            <a:endParaRPr lang="es-ES" altLang="es-ES"/>
          </a:p>
          <a:p>
            <a:pPr algn="ctr"/>
            <a:endParaRPr lang="es-ES_tradnl" altLang="es-ES"/>
          </a:p>
          <a:p>
            <a:pPr algn="ctr"/>
            <a:r>
              <a:rPr lang="es-ES_tradnl" altLang="es-ES" b="1"/>
              <a:t>Sin embargo el amor a Cristo, </a:t>
            </a:r>
          </a:p>
          <a:p>
            <a:pPr algn="ctr"/>
            <a:r>
              <a:rPr lang="es-ES_tradnl" altLang="es-ES" b="1"/>
              <a:t>era mucho más fuerte que su apego a la vida </a:t>
            </a:r>
          </a:p>
          <a:p>
            <a:pPr algn="ctr"/>
            <a:r>
              <a:rPr lang="es-ES_tradnl" altLang="es-ES"/>
              <a:t>y por eso </a:t>
            </a:r>
            <a:r>
              <a:rPr lang="es-ES_tradnl" altLang="es-ES" b="1" u="sng"/>
              <a:t>deseaba ser inmolado por Cristo</a:t>
            </a:r>
            <a:r>
              <a:rPr lang="es-ES_tradnl" altLang="es-ES" b="1"/>
              <a:t>. </a:t>
            </a:r>
            <a:r>
              <a:rPr lang="es-ES_tradnl" altLang="es-ES"/>
              <a:t>Testimoniarle su amor, </a:t>
            </a:r>
          </a:p>
          <a:p>
            <a:pPr algn="ctr"/>
            <a:r>
              <a:rPr lang="es-ES_tradnl" altLang="es-ES"/>
              <a:t>con la entrega de su vida </a:t>
            </a:r>
          </a:p>
          <a:p>
            <a:pPr algn="ctr"/>
            <a:r>
              <a:rPr lang="es-ES_tradnl" altLang="es-ES" b="1"/>
              <a:t>y </a:t>
            </a:r>
            <a:r>
              <a:rPr lang="es-ES_tradnl" altLang="es-ES" b="1" u="sng"/>
              <a:t>que su muerte </a:t>
            </a:r>
          </a:p>
          <a:p>
            <a:pPr algn="ctr"/>
            <a:r>
              <a:rPr lang="es-ES_tradnl" altLang="es-ES" b="1" u="sng"/>
              <a:t>fuera ejemplo para los demás</a:t>
            </a:r>
            <a:r>
              <a:rPr lang="es-ES_tradnl" altLang="es-ES"/>
              <a:t>. </a:t>
            </a:r>
            <a:endParaRPr lang="es-ES" alt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082"/>
                                        </p:tgtEl>
                                        <p:attrNameLst>
                                          <p:attrName>style.visibility</p:attrName>
                                        </p:attrNameLst>
                                      </p:cBhvr>
                                      <p:to>
                                        <p:strVal val="visible"/>
                                      </p:to>
                                    </p:set>
                                    <p:animEffect transition="in" filter="fade">
                                      <p:cBhvr>
                                        <p:cTn id="7" dur="3000"/>
                                        <p:tgtEl>
                                          <p:spTgt spid="46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47106" name="Rectángulo 2">
            <a:extLst>
              <a:ext uri="{FF2B5EF4-FFF2-40B4-BE49-F238E27FC236}">
                <a16:creationId xmlns:a16="http://schemas.microsoft.com/office/drawing/2014/main" id="{22EF6703-C19A-57B1-5D68-FEB3EF523860}"/>
              </a:ext>
            </a:extLst>
          </p:cNvPr>
          <p:cNvSpPr>
            <a:spLocks noChangeArrowheads="1"/>
          </p:cNvSpPr>
          <p:nvPr/>
        </p:nvSpPr>
        <p:spPr bwMode="auto">
          <a:xfrm>
            <a:off x="346075" y="263525"/>
            <a:ext cx="8310563"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PROFECÍA ACERCA DE SU MUERTE: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CUMPLIDA EN TODOS SUS DETALLES</a:t>
            </a:r>
            <a:endParaRPr lang="es-ES" altLang="es-ES" b="1">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Unos meses antes,  mantuvo José Mª una conversación conmovedora, con su hermana María del Castillo,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dando detalles de  la fecha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el modo exacto cómo sería asesinado.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Reproducción literal del testimonio de ésta.</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J.M.- “Oye, Castillo: ¿qué santo se celebra el 3 de octubre?</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Mª Castillo: “Santa Teresita del Niño Jesús, Virgen”.</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J.M.- Pues muy pronto en ese día habrá otro mártir;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porque a mí, me han de matar por Cristo,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el 3 de octubre</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El día de Santa Teresita y San Francisco,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jamás se te olvidarán”.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endParaRPr lang="es-ES" altLang="es-ES">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3000"/>
                                        <p:tgtEl>
                                          <p:spTgt spid="47106"/>
                                        </p:tgtEl>
                                      </p:cBhvr>
                                    </p:animEffect>
                                    <p:anim calcmode="lin" valueType="num">
                                      <p:cBhvr>
                                        <p:cTn id="8" dur="3000" fill="hold"/>
                                        <p:tgtEl>
                                          <p:spTgt spid="47106"/>
                                        </p:tgtEl>
                                        <p:attrNameLst>
                                          <p:attrName>ppt_x</p:attrName>
                                        </p:attrNameLst>
                                      </p:cBhvr>
                                      <p:tavLst>
                                        <p:tav tm="0">
                                          <p:val>
                                            <p:strVal val="#ppt_x"/>
                                          </p:val>
                                        </p:tav>
                                        <p:tav tm="100000">
                                          <p:val>
                                            <p:strVal val="#ppt_x"/>
                                          </p:val>
                                        </p:tav>
                                      </p:tavLst>
                                    </p:anim>
                                    <p:anim calcmode="lin" valueType="num">
                                      <p:cBhvr>
                                        <p:cTn id="9" dur="3000" fill="hold"/>
                                        <p:tgtEl>
                                          <p:spTgt spid="47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4472C4"/>
            </a:gs>
            <a:gs pos="66000">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pic>
        <p:nvPicPr>
          <p:cNvPr id="18434" name="Imagen 2">
            <a:extLst>
              <a:ext uri="{FF2B5EF4-FFF2-40B4-BE49-F238E27FC236}">
                <a16:creationId xmlns:a16="http://schemas.microsoft.com/office/drawing/2014/main" id="{E7476F75-BC7E-52BE-03A1-90C251B208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7531"/>
          <a:stretch>
            <a:fillRect/>
          </a:stretch>
        </p:blipFill>
        <p:spPr bwMode="auto">
          <a:xfrm>
            <a:off x="1576388" y="127000"/>
            <a:ext cx="6118225" cy="387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ángulo 3">
            <a:extLst>
              <a:ext uri="{FF2B5EF4-FFF2-40B4-BE49-F238E27FC236}">
                <a16:creationId xmlns:a16="http://schemas.microsoft.com/office/drawing/2014/main" id="{FC6AE4E5-0FEF-EC24-56D4-395AD6D5E397}"/>
              </a:ext>
            </a:extLst>
          </p:cNvPr>
          <p:cNvSpPr>
            <a:spLocks noChangeArrowheads="1"/>
          </p:cNvSpPr>
          <p:nvPr/>
        </p:nvSpPr>
        <p:spPr bwMode="auto">
          <a:xfrm>
            <a:off x="346075" y="4225925"/>
            <a:ext cx="8662988"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endParaRPr lang="es-ES" altLang="es-ES" sz="2000" b="1" i="1"/>
          </a:p>
          <a:p>
            <a:pPr algn="ctr" eaLnBrk="1" hangingPunct="1"/>
            <a:r>
              <a:rPr lang="es-ES" altLang="es-ES" sz="2000" b="1" i="1"/>
              <a:t>El 18 de julio</a:t>
            </a:r>
            <a:r>
              <a:rPr lang="es-ES" altLang="es-ES" sz="2000" i="1"/>
              <a:t>, sábado, por la tarde,  </a:t>
            </a:r>
          </a:p>
          <a:p>
            <a:pPr algn="ctr" eaLnBrk="1" hangingPunct="1"/>
            <a:r>
              <a:rPr lang="es-ES" altLang="es-ES" sz="2000" b="1" i="1"/>
              <a:t>José Mª Poyatos </a:t>
            </a:r>
            <a:r>
              <a:rPr lang="es-ES" altLang="es-ES" sz="2000" i="1"/>
              <a:t>y su hermana María del Castillo, </a:t>
            </a:r>
          </a:p>
          <a:p>
            <a:pPr algn="ctr" eaLnBrk="1" hangingPunct="1"/>
            <a:r>
              <a:rPr lang="es-ES" altLang="es-ES" sz="2000" i="1"/>
              <a:t>van al rosario en la Trinidad, y observan un cierto nerviosismo </a:t>
            </a:r>
          </a:p>
          <a:p>
            <a:pPr algn="ctr" eaLnBrk="1" hangingPunct="1"/>
            <a:r>
              <a:rPr lang="es-ES" altLang="es-ES" sz="2000" i="1"/>
              <a:t>en los grupos de los hombres, más de los acostumbrados, </a:t>
            </a:r>
          </a:p>
          <a:p>
            <a:pPr algn="ctr" eaLnBrk="1" hangingPunct="1"/>
            <a:r>
              <a:rPr lang="es-ES" altLang="es-ES" sz="2000" i="1"/>
              <a:t>que están en la plaza, y se van a su casa, preocupados. </a:t>
            </a:r>
          </a:p>
          <a:p>
            <a:pPr algn="ctr" eaLnBrk="1" hangingPunct="1"/>
            <a:r>
              <a:rPr lang="es-ES" altLang="es-ES" sz="2000" i="1"/>
              <a:t>Le toca trabajar y pasa la noche en la fábrica orujera de Baltasar Lara, </a:t>
            </a:r>
          </a:p>
          <a:p>
            <a:pPr algn="ctr" eaLnBrk="1" hangingPunct="1"/>
            <a:r>
              <a:rPr lang="es-ES" altLang="es-ES" sz="2000" i="1"/>
              <a:t>en la carretera de Jódar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fade">
                                      <p:cBhvr>
                                        <p:cTn id="7" dur="3000"/>
                                        <p:tgtEl>
                                          <p:spTgt spid="18435"/>
                                        </p:tgtEl>
                                      </p:cBhvr>
                                    </p:animEffect>
                                    <p:anim calcmode="lin" valueType="num">
                                      <p:cBhvr>
                                        <p:cTn id="8" dur="3000" fill="hold"/>
                                        <p:tgtEl>
                                          <p:spTgt spid="18435"/>
                                        </p:tgtEl>
                                        <p:attrNameLst>
                                          <p:attrName>ppt_x</p:attrName>
                                        </p:attrNameLst>
                                      </p:cBhvr>
                                      <p:tavLst>
                                        <p:tav tm="0">
                                          <p:val>
                                            <p:strVal val="#ppt_x"/>
                                          </p:val>
                                        </p:tav>
                                        <p:tav tm="100000">
                                          <p:val>
                                            <p:strVal val="#ppt_x"/>
                                          </p:val>
                                        </p:tav>
                                      </p:tavLst>
                                    </p:anim>
                                    <p:anim calcmode="lin" valueType="num">
                                      <p:cBhvr>
                                        <p:cTn id="9" dur="3000" fill="hold"/>
                                        <p:tgtEl>
                                          <p:spTgt spid="18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48130" name="Rectángulo 1">
            <a:extLst>
              <a:ext uri="{FF2B5EF4-FFF2-40B4-BE49-F238E27FC236}">
                <a16:creationId xmlns:a16="http://schemas.microsoft.com/office/drawing/2014/main" id="{355E010F-510B-D5EA-0107-2B63152FC91F}"/>
              </a:ext>
            </a:extLst>
          </p:cNvPr>
          <p:cNvSpPr>
            <a:spLocks noChangeArrowheads="1"/>
          </p:cNvSpPr>
          <p:nvPr/>
        </p:nvSpPr>
        <p:spPr bwMode="auto">
          <a:xfrm>
            <a:off x="325438" y="244475"/>
            <a:ext cx="8472487"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Mª Castillo:“ Mira, me dijo,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vendrán por mí</a:t>
            </a:r>
            <a:r>
              <a:rPr lang="es-ES_tradnl" altLang="es-ES">
                <a:latin typeface="Cambria" panose="02040503050406030204" pitchFamily="18" charset="0"/>
                <a:ea typeface="MS Mincho" panose="02020609040205080304" pitchFamily="49" charset="-128"/>
                <a:cs typeface="Times New Roman" panose="02020603050405020304" pitchFamily="18" charset="0"/>
              </a:rPr>
              <a:t>, porque yo desde luego no voy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 buscarme la muerte, y me llevarán al sitio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tengo que ir </a:t>
            </a:r>
            <a:r>
              <a:rPr lang="es-ES_tradnl" altLang="es-ES" b="1">
                <a:latin typeface="Cambria" panose="02040503050406030204" pitchFamily="18" charset="0"/>
                <a:ea typeface="MS Mincho" panose="02020609040205080304" pitchFamily="49" charset="-128"/>
                <a:cs typeface="Times New Roman" panose="02020603050405020304" pitchFamily="18" charset="0"/>
              </a:rPr>
              <a:t>para declarar</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más allí, por mucho que me pregunten,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nada diré contra nadie, ni contra nada</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puedes estar tranquila.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Entonces </a:t>
            </a:r>
            <a:r>
              <a:rPr lang="es-ES_tradnl" altLang="es-ES" b="1">
                <a:latin typeface="Cambria" panose="02040503050406030204" pitchFamily="18" charset="0"/>
                <a:ea typeface="MS Mincho" panose="02020609040205080304" pitchFamily="49" charset="-128"/>
                <a:cs typeface="Times New Roman" panose="02020603050405020304" pitchFamily="18" charset="0"/>
              </a:rPr>
              <a:t>me atarán así</a:t>
            </a:r>
            <a:r>
              <a:rPr lang="es-ES_tradnl" altLang="es-ES">
                <a:latin typeface="Cambria" panose="02040503050406030204" pitchFamily="18" charset="0"/>
                <a:ea typeface="MS Mincho" panose="02020609040205080304" pitchFamily="49" charset="-128"/>
                <a:cs typeface="Times New Roman" panose="02020603050405020304" pitchFamily="18" charset="0"/>
              </a:rPr>
              <a:t>, (hizo la demostración,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juntando las manos ante el pecho)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me conducirán al lugar destinado;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mas yo por el camino les diré:</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Me lleváis a matarme…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y me trasladarán al lugar escogido</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(Este lugar fue al pie de la Cruz,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hay delante del cementerio de Úbeda).</a:t>
            </a:r>
            <a:endParaRPr lang="es-ES" altLang="es-ES">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8130"/>
                                        </p:tgtEl>
                                        <p:attrNameLst>
                                          <p:attrName>style.visibility</p:attrName>
                                        </p:attrNameLst>
                                      </p:cBhvr>
                                      <p:to>
                                        <p:strVal val="visible"/>
                                      </p:to>
                                    </p:set>
                                    <p:animEffect transition="in" filter="fade">
                                      <p:cBhvr>
                                        <p:cTn id="7" dur="3000"/>
                                        <p:tgtEl>
                                          <p:spTgt spid="48130"/>
                                        </p:tgtEl>
                                      </p:cBhvr>
                                    </p:animEffect>
                                    <p:anim calcmode="lin" valueType="num">
                                      <p:cBhvr>
                                        <p:cTn id="8" dur="3000" fill="hold"/>
                                        <p:tgtEl>
                                          <p:spTgt spid="48130"/>
                                        </p:tgtEl>
                                        <p:attrNameLst>
                                          <p:attrName>ppt_x</p:attrName>
                                        </p:attrNameLst>
                                      </p:cBhvr>
                                      <p:tavLst>
                                        <p:tav tm="0">
                                          <p:val>
                                            <p:strVal val="#ppt_x"/>
                                          </p:val>
                                        </p:tav>
                                        <p:tav tm="100000">
                                          <p:val>
                                            <p:strVal val="#ppt_x"/>
                                          </p:val>
                                        </p:tav>
                                      </p:tavLst>
                                    </p:anim>
                                    <p:anim calcmode="lin" valueType="num">
                                      <p:cBhvr>
                                        <p:cTn id="9" dur="3000" fill="hold"/>
                                        <p:tgtEl>
                                          <p:spTgt spid="48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49154" name="CuadroTexto 1">
            <a:extLst>
              <a:ext uri="{FF2B5EF4-FFF2-40B4-BE49-F238E27FC236}">
                <a16:creationId xmlns:a16="http://schemas.microsoft.com/office/drawing/2014/main" id="{45377F6F-036B-A77A-81FE-AADBF25214DA}"/>
              </a:ext>
            </a:extLst>
          </p:cNvPr>
          <p:cNvSpPr txBox="1">
            <a:spLocks noChangeArrowheads="1"/>
          </p:cNvSpPr>
          <p:nvPr/>
        </p:nvSpPr>
        <p:spPr bwMode="auto">
          <a:xfrm>
            <a:off x="342900" y="508000"/>
            <a:ext cx="8343900"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Aquellos hombres convertidos en fieras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me dirán: ¡Vuélvete! a lo que contestaré mostrando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el pecho (porque tendré las manos atadas)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 los hombres se les tira cara a cara,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tirad aquí y les señalaré el pecho”.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Comenzarán a tirarme y me gritarán: ”Morirás”.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Yo les responderé: “ Cristo no muere,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el Corazón de Jesús, reinará triunfalmente en España”. </a:t>
            </a:r>
            <a:r>
              <a:rPr lang="es-ES_tradnl" altLang="es-ES">
                <a:latin typeface="Cambria" panose="02040503050406030204" pitchFamily="18" charset="0"/>
                <a:ea typeface="MS Mincho" panose="02020609040205080304" pitchFamily="49" charset="-128"/>
                <a:cs typeface="Times New Roman" panose="02020603050405020304" pitchFamily="18" charset="0"/>
              </a:rPr>
              <a:t>Mientras tenga vida repetiré viva Cristo Rey.</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Me darán un tiro aquí, señaló la nuca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caeré así: Al momento se dejo caer sobre la cama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adoptó una postura misteriosa”.</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Entonces me envolverá la sangre del martirio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y mi alma volará inmediatamente al cielo,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donde me estarán esperando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los muchos amigos que allí tengo”.</a:t>
            </a:r>
            <a:endParaRPr lang="es-ES" altLang="es-ES">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9154"/>
                                        </p:tgtEl>
                                        <p:attrNameLst>
                                          <p:attrName>style.visibility</p:attrName>
                                        </p:attrNameLst>
                                      </p:cBhvr>
                                      <p:to>
                                        <p:strVal val="visible"/>
                                      </p:to>
                                    </p:set>
                                    <p:animEffect transition="in" filter="fade">
                                      <p:cBhvr>
                                        <p:cTn id="7" dur="3000"/>
                                        <p:tgtEl>
                                          <p:spTgt spid="49154"/>
                                        </p:tgtEl>
                                      </p:cBhvr>
                                    </p:animEffect>
                                    <p:anim calcmode="lin" valueType="num">
                                      <p:cBhvr>
                                        <p:cTn id="8" dur="3000" fill="hold"/>
                                        <p:tgtEl>
                                          <p:spTgt spid="49154"/>
                                        </p:tgtEl>
                                        <p:attrNameLst>
                                          <p:attrName>ppt_x</p:attrName>
                                        </p:attrNameLst>
                                      </p:cBhvr>
                                      <p:tavLst>
                                        <p:tav tm="0">
                                          <p:val>
                                            <p:strVal val="#ppt_x"/>
                                          </p:val>
                                        </p:tav>
                                        <p:tav tm="100000">
                                          <p:val>
                                            <p:strVal val="#ppt_x"/>
                                          </p:val>
                                        </p:tav>
                                      </p:tavLst>
                                    </p:anim>
                                    <p:anim calcmode="lin" valueType="num">
                                      <p:cBhvr>
                                        <p:cTn id="9" dur="3000" fill="hold"/>
                                        <p:tgtEl>
                                          <p:spTgt spid="491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50178" name="CuadroTexto 1">
            <a:extLst>
              <a:ext uri="{FF2B5EF4-FFF2-40B4-BE49-F238E27FC236}">
                <a16:creationId xmlns:a16="http://schemas.microsoft.com/office/drawing/2014/main" id="{2D291F22-6DD1-43B6-DBA6-AF40D61B56CB}"/>
              </a:ext>
            </a:extLst>
          </p:cNvPr>
          <p:cNvSpPr txBox="1">
            <a:spLocks noChangeArrowheads="1"/>
          </p:cNvSpPr>
          <p:nvPr/>
        </p:nvSpPr>
        <p:spPr bwMode="auto">
          <a:xfrm>
            <a:off x="315913" y="457200"/>
            <a:ext cx="8542337"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Pero –dirigiéndose a su hermana le dijo-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tú no sientas, porque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¡Qué alegría más grande recibir la corona del martirio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y qué privilegio tan especial! </a:t>
            </a:r>
            <a:endParaRPr lang="es-ES" altLang="es-ES" b="1">
              <a:latin typeface="Cambria" panose="02040503050406030204" pitchFamily="18" charset="0"/>
              <a:ea typeface="MS Mincho" panose="02020609040205080304" pitchFamily="49" charset="-128"/>
              <a:cs typeface="Times New Roman" panose="02020603050405020304" pitchFamily="18" charset="0"/>
            </a:endParaRP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en conversación con una vecina,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afirmó días después: ¿Qué importa la vida,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si a tan corto precio se compra la gloria?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añadió: “has de saber, que el martirio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borra todas las faltas que uno tenga”.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“Por eso el mártir muere con la sonrisa en los labios”.</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Esta vecina quedó impresionada por sus palabras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sobre todo al contemplar su cadáver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 los dos días de su martirio en el cementerio,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con la sangre aún liquida y una sonrisa en sus labios”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0178"/>
                                        </p:tgtEl>
                                        <p:attrNameLst>
                                          <p:attrName>style.visibility</p:attrName>
                                        </p:attrNameLst>
                                      </p:cBhvr>
                                      <p:to>
                                        <p:strVal val="visible"/>
                                      </p:to>
                                    </p:set>
                                    <p:animEffect transition="in" filter="fade">
                                      <p:cBhvr>
                                        <p:cTn id="7" dur="3000"/>
                                        <p:tgtEl>
                                          <p:spTgt spid="50178"/>
                                        </p:tgtEl>
                                      </p:cBhvr>
                                    </p:animEffect>
                                    <p:anim calcmode="lin" valueType="num">
                                      <p:cBhvr>
                                        <p:cTn id="8" dur="3000" fill="hold"/>
                                        <p:tgtEl>
                                          <p:spTgt spid="50178"/>
                                        </p:tgtEl>
                                        <p:attrNameLst>
                                          <p:attrName>ppt_x</p:attrName>
                                        </p:attrNameLst>
                                      </p:cBhvr>
                                      <p:tavLst>
                                        <p:tav tm="0">
                                          <p:val>
                                            <p:strVal val="#ppt_x"/>
                                          </p:val>
                                        </p:tav>
                                        <p:tav tm="100000">
                                          <p:val>
                                            <p:strVal val="#ppt_x"/>
                                          </p:val>
                                        </p:tav>
                                      </p:tavLst>
                                    </p:anim>
                                    <p:anim calcmode="lin" valueType="num">
                                      <p:cBhvr>
                                        <p:cTn id="9" dur="3000" fill="hold"/>
                                        <p:tgtEl>
                                          <p:spTgt spid="501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51202" name="Rectángulo 2">
            <a:extLst>
              <a:ext uri="{FF2B5EF4-FFF2-40B4-BE49-F238E27FC236}">
                <a16:creationId xmlns:a16="http://schemas.microsoft.com/office/drawing/2014/main" id="{DB90B30F-A658-8668-E660-D520C17ABD7C}"/>
              </a:ext>
            </a:extLst>
          </p:cNvPr>
          <p:cNvSpPr>
            <a:spLocks noChangeArrowheads="1"/>
          </p:cNvSpPr>
          <p:nvPr/>
        </p:nvSpPr>
        <p:spPr bwMode="auto">
          <a:xfrm>
            <a:off x="600075" y="657225"/>
            <a:ext cx="8001000"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sz="2800">
                <a:latin typeface="Cambria" panose="02040503050406030204" pitchFamily="18" charset="0"/>
                <a:ea typeface="MS Mincho" panose="02020609040205080304" pitchFamily="49" charset="-128"/>
                <a:cs typeface="Times New Roman" panose="02020603050405020304" pitchFamily="18" charset="0"/>
              </a:rPr>
              <a:t>FINAL: </a:t>
            </a:r>
          </a:p>
          <a:p>
            <a:pPr algn="ctr"/>
            <a:r>
              <a:rPr lang="es-ES_tradnl" altLang="es-ES" u="sng">
                <a:latin typeface="Cambria" panose="02040503050406030204" pitchFamily="18" charset="0"/>
                <a:ea typeface="MS Mincho" panose="02020609040205080304" pitchFamily="49" charset="-128"/>
                <a:cs typeface="Times New Roman" panose="02020603050405020304" pitchFamily="18" charset="0"/>
              </a:rPr>
              <a:t>El día 2 de octubre 1936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Vienen de nuevo a por él,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lo llevan al cuartelillo;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allí, al antiguo casino, (c/ Corredera),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convertido en sede del comité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revolucionario de milicias.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en la </a:t>
            </a:r>
            <a:r>
              <a:rPr lang="es-ES_tradnl" altLang="es-ES" u="sng">
                <a:latin typeface="Cambria" panose="02040503050406030204" pitchFamily="18" charset="0"/>
                <a:ea typeface="MS Mincho" panose="02020609040205080304" pitchFamily="49" charset="-128"/>
                <a:cs typeface="Times New Roman" panose="02020603050405020304" pitchFamily="18" charset="0"/>
              </a:rPr>
              <a:t>madrugada del día  3</a:t>
            </a:r>
            <a:r>
              <a:rPr lang="es-ES_tradnl" altLang="es-ES">
                <a:latin typeface="Cambria" panose="02040503050406030204" pitchFamily="18" charset="0"/>
                <a:ea typeface="MS Mincho" panose="02020609040205080304" pitchFamily="49" charset="-128"/>
                <a:cs typeface="Times New Roman" panose="02020603050405020304" pitchFamily="18" charset="0"/>
              </a:rPr>
              <a:t>,</a:t>
            </a:r>
          </a:p>
          <a:p>
            <a:pPr algn="ctr"/>
            <a:r>
              <a:rPr lang="es-ES_tradnl" altLang="es-ES" u="sng">
                <a:latin typeface="Cambria" panose="02040503050406030204" pitchFamily="18" charset="0"/>
                <a:ea typeface="MS Mincho" panose="02020609040205080304" pitchFamily="49" charset="-128"/>
                <a:cs typeface="Times New Roman" panose="02020603050405020304" pitchFamily="18" charset="0"/>
              </a:rPr>
              <a:t>caía fusilado delante de la Cruz</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hay en la puerta</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a:t>
            </a:r>
            <a:r>
              <a:rPr lang="es-ES_tradnl" altLang="es-ES" u="sng">
                <a:latin typeface="Cambria" panose="02040503050406030204" pitchFamily="18" charset="0"/>
                <a:ea typeface="MS Mincho" panose="02020609040205080304" pitchFamily="49" charset="-128"/>
                <a:cs typeface="Times New Roman" panose="02020603050405020304" pitchFamily="18" charset="0"/>
              </a:rPr>
              <a:t>del Cementerio</a:t>
            </a:r>
            <a:r>
              <a:rPr lang="es-ES_tradnl" altLang="es-ES">
                <a:latin typeface="Cambria" panose="02040503050406030204" pitchFamily="18" charset="0"/>
                <a:ea typeface="MS Mincho" panose="02020609040205080304" pitchFamily="49" charset="-128"/>
                <a:cs typeface="Times New Roman" panose="02020603050405020304" pitchFamily="18" charset="0"/>
              </a:rPr>
              <a:t>, </a:t>
            </a:r>
          </a:p>
          <a:p>
            <a:pPr algn="ctr"/>
            <a:endParaRPr lang="es-ES_tradnl" altLang="es-ES" u="sng">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u="sng">
                <a:latin typeface="Cambria" panose="02040503050406030204" pitchFamily="18" charset="0"/>
                <a:ea typeface="MS Mincho" panose="02020609040205080304" pitchFamily="49" charset="-128"/>
                <a:cs typeface="Times New Roman" panose="02020603050405020304" pitchFamily="18" charset="0"/>
              </a:rPr>
              <a:t>diciendo “Viva Cristo Rey”.</a:t>
            </a:r>
            <a:endParaRPr lang="es-ES" altLang="es-ES" u="sng">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fade">
                                      <p:cBhvr>
                                        <p:cTn id="7" dur="3000"/>
                                        <p:tgtEl>
                                          <p:spTgt spid="51202"/>
                                        </p:tgtEl>
                                      </p:cBhvr>
                                    </p:animEffect>
                                    <p:anim calcmode="lin" valueType="num">
                                      <p:cBhvr>
                                        <p:cTn id="8" dur="3000" fill="hold"/>
                                        <p:tgtEl>
                                          <p:spTgt spid="51202"/>
                                        </p:tgtEl>
                                        <p:attrNameLst>
                                          <p:attrName>ppt_x</p:attrName>
                                        </p:attrNameLst>
                                      </p:cBhvr>
                                      <p:tavLst>
                                        <p:tav tm="0">
                                          <p:val>
                                            <p:strVal val="#ppt_x"/>
                                          </p:val>
                                        </p:tav>
                                        <p:tav tm="100000">
                                          <p:val>
                                            <p:strVal val="#ppt_x"/>
                                          </p:val>
                                        </p:tav>
                                      </p:tavLst>
                                    </p:anim>
                                    <p:anim calcmode="lin" valueType="num">
                                      <p:cBhvr>
                                        <p:cTn id="9" dur="3000" fill="hold"/>
                                        <p:tgtEl>
                                          <p:spTgt spid="512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52226" name="Rectángulo 3">
            <a:extLst>
              <a:ext uri="{FF2B5EF4-FFF2-40B4-BE49-F238E27FC236}">
                <a16:creationId xmlns:a16="http://schemas.microsoft.com/office/drawing/2014/main" id="{FAE59071-57F7-4E56-19C9-20B30423A0C3}"/>
              </a:ext>
            </a:extLst>
          </p:cNvPr>
          <p:cNvSpPr>
            <a:spLocks noChangeArrowheads="1"/>
          </p:cNvSpPr>
          <p:nvPr/>
        </p:nvSpPr>
        <p:spPr bwMode="auto">
          <a:xfrm>
            <a:off x="938213" y="649288"/>
            <a:ext cx="7412037"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Por el comentario de los que presenciaron su muerte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se cumplieron todos los detalles, tal y como él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había anunciado a su hermana Mª Castillo: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Invitación a volverse de espaldas,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valentía del mártir en querer morir de frente,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disparos que no lo atraviesan,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vivas a Cristo Rey, enfureciendo a sus agresores,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el tiro en la nuca y la caída en la misma postura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había anunciado, rodeado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su propia sangre, como de un manto.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Después los mismos que lo habían matado,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volvieron comentando en alta voz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los detalles de su valentía ante la muerte,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llegando a oídos de su propia hermana.</a:t>
            </a:r>
            <a:endParaRPr lang="es-ES" altLang="es-ES">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fade">
                                      <p:cBhvr>
                                        <p:cTn id="7" dur="3000"/>
                                        <p:tgtEl>
                                          <p:spTgt spid="52226"/>
                                        </p:tgtEl>
                                      </p:cBhvr>
                                    </p:animEffect>
                                    <p:anim calcmode="lin" valueType="num">
                                      <p:cBhvr>
                                        <p:cTn id="8" dur="3000" fill="hold"/>
                                        <p:tgtEl>
                                          <p:spTgt spid="52226"/>
                                        </p:tgtEl>
                                        <p:attrNameLst>
                                          <p:attrName>ppt_x</p:attrName>
                                        </p:attrNameLst>
                                      </p:cBhvr>
                                      <p:tavLst>
                                        <p:tav tm="0">
                                          <p:val>
                                            <p:strVal val="#ppt_x"/>
                                          </p:val>
                                        </p:tav>
                                        <p:tav tm="100000">
                                          <p:val>
                                            <p:strVal val="#ppt_x"/>
                                          </p:val>
                                        </p:tav>
                                      </p:tavLst>
                                    </p:anim>
                                    <p:anim calcmode="lin" valueType="num">
                                      <p:cBhvr>
                                        <p:cTn id="9" dur="3000" fill="hold"/>
                                        <p:tgtEl>
                                          <p:spTgt spid="52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53250" name="CuadroTexto 1">
            <a:extLst>
              <a:ext uri="{FF2B5EF4-FFF2-40B4-BE49-F238E27FC236}">
                <a16:creationId xmlns:a16="http://schemas.microsoft.com/office/drawing/2014/main" id="{F950E80D-0924-1685-FB30-7EF6D7A89BD2}"/>
              </a:ext>
            </a:extLst>
          </p:cNvPr>
          <p:cNvSpPr txBox="1">
            <a:spLocks noChangeArrowheads="1"/>
          </p:cNvSpPr>
          <p:nvPr/>
        </p:nvSpPr>
        <p:spPr bwMode="auto">
          <a:xfrm>
            <a:off x="228600" y="361950"/>
            <a:ext cx="2574925"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 altLang="es-ES" b="1">
                <a:solidFill>
                  <a:srgbClr val="C00000"/>
                </a:solidFill>
                <a:latin typeface="Bradley Hand" pitchFamily="2" charset="77"/>
              </a:rPr>
              <a:t>Como en un </a:t>
            </a:r>
          </a:p>
          <a:p>
            <a:pPr algn="ctr"/>
            <a:r>
              <a:rPr lang="es-ES" altLang="es-ES" b="1">
                <a:solidFill>
                  <a:srgbClr val="C00000"/>
                </a:solidFill>
                <a:latin typeface="Bradley Hand" pitchFamily="2" charset="77"/>
              </a:rPr>
              <a:t>nuevo</a:t>
            </a:r>
          </a:p>
          <a:p>
            <a:pPr algn="ctr"/>
            <a:r>
              <a:rPr lang="es-ES" altLang="es-ES" b="1">
                <a:solidFill>
                  <a:srgbClr val="C00000"/>
                </a:solidFill>
                <a:latin typeface="Bradley Hand" pitchFamily="2" charset="77"/>
              </a:rPr>
              <a:t>Viernes Santo,</a:t>
            </a:r>
          </a:p>
          <a:p>
            <a:pPr algn="ctr"/>
            <a:r>
              <a:rPr lang="es-ES" altLang="es-ES" b="1" u="sng">
                <a:solidFill>
                  <a:srgbClr val="C00000"/>
                </a:solidFill>
                <a:latin typeface="Bradley Hand" pitchFamily="2" charset="77"/>
              </a:rPr>
              <a:t>la Cruz desnuda</a:t>
            </a:r>
          </a:p>
          <a:p>
            <a:pPr algn="ctr"/>
            <a:r>
              <a:rPr lang="es-ES" altLang="es-ES" b="1">
                <a:solidFill>
                  <a:srgbClr val="C00000"/>
                </a:solidFill>
                <a:latin typeface="Bradley Hand" pitchFamily="2" charset="77"/>
              </a:rPr>
              <a:t>donde, aún</a:t>
            </a:r>
          </a:p>
          <a:p>
            <a:pPr algn="ctr"/>
            <a:r>
              <a:rPr lang="es-ES" altLang="es-ES" b="1">
                <a:solidFill>
                  <a:srgbClr val="C00000"/>
                </a:solidFill>
                <a:latin typeface="Bradley Hand" pitchFamily="2" charset="77"/>
              </a:rPr>
              <a:t>se pueden</a:t>
            </a:r>
          </a:p>
          <a:p>
            <a:pPr algn="ctr"/>
            <a:r>
              <a:rPr lang="es-ES" altLang="es-ES" b="1">
                <a:solidFill>
                  <a:srgbClr val="C00000"/>
                </a:solidFill>
                <a:latin typeface="Bradley Hand" pitchFamily="2" charset="77"/>
              </a:rPr>
              <a:t>apreciar</a:t>
            </a:r>
          </a:p>
          <a:p>
            <a:pPr algn="ctr"/>
            <a:r>
              <a:rPr lang="es-ES" altLang="es-ES" b="1">
                <a:solidFill>
                  <a:srgbClr val="C00000"/>
                </a:solidFill>
                <a:latin typeface="Bradley Hand" pitchFamily="2" charset="77"/>
              </a:rPr>
              <a:t>los impactos </a:t>
            </a:r>
          </a:p>
          <a:p>
            <a:pPr algn="ctr"/>
            <a:r>
              <a:rPr lang="es-ES" altLang="es-ES" b="1">
                <a:solidFill>
                  <a:srgbClr val="C00000"/>
                </a:solidFill>
                <a:latin typeface="Bradley Hand" pitchFamily="2" charset="77"/>
              </a:rPr>
              <a:t>de las balas,</a:t>
            </a:r>
          </a:p>
          <a:p>
            <a:pPr algn="ctr"/>
            <a:r>
              <a:rPr lang="es-ES" altLang="es-ES" b="1">
                <a:solidFill>
                  <a:srgbClr val="C00000"/>
                </a:solidFill>
                <a:latin typeface="Bradley Hand" pitchFamily="2" charset="77"/>
              </a:rPr>
              <a:t>queda como</a:t>
            </a:r>
          </a:p>
          <a:p>
            <a:pPr algn="ctr"/>
            <a:r>
              <a:rPr lang="es-ES" altLang="es-ES" b="1" u="sng">
                <a:solidFill>
                  <a:srgbClr val="C00000"/>
                </a:solidFill>
                <a:latin typeface="Bradley Hand" pitchFamily="2" charset="77"/>
              </a:rPr>
              <a:t>mudo testigo</a:t>
            </a:r>
          </a:p>
          <a:p>
            <a:pPr algn="ctr"/>
            <a:r>
              <a:rPr lang="es-ES" altLang="es-ES" b="1">
                <a:solidFill>
                  <a:srgbClr val="C00000"/>
                </a:solidFill>
                <a:latin typeface="Bradley Hand" pitchFamily="2" charset="77"/>
              </a:rPr>
              <a:t>que nos grita </a:t>
            </a:r>
          </a:p>
          <a:p>
            <a:pPr algn="ctr"/>
            <a:r>
              <a:rPr lang="es-ES" altLang="es-ES" b="1">
                <a:solidFill>
                  <a:srgbClr val="C00000"/>
                </a:solidFill>
                <a:latin typeface="Bradley Hand" pitchFamily="2" charset="77"/>
              </a:rPr>
              <a:t>a voces,</a:t>
            </a:r>
          </a:p>
          <a:p>
            <a:pPr algn="ctr"/>
            <a:r>
              <a:rPr lang="es-ES" altLang="es-ES" b="1">
                <a:solidFill>
                  <a:srgbClr val="C00000"/>
                </a:solidFill>
                <a:latin typeface="Bradley Hand" pitchFamily="2" charset="77"/>
              </a:rPr>
              <a:t>el ejemplo</a:t>
            </a:r>
          </a:p>
          <a:p>
            <a:pPr algn="ctr"/>
            <a:r>
              <a:rPr lang="es-ES" altLang="es-ES" b="1">
                <a:solidFill>
                  <a:srgbClr val="C00000"/>
                </a:solidFill>
                <a:latin typeface="Bradley Hand" pitchFamily="2" charset="77"/>
              </a:rPr>
              <a:t>de su muerte </a:t>
            </a:r>
          </a:p>
          <a:p>
            <a:pPr algn="ctr"/>
            <a:r>
              <a:rPr lang="es-ES" altLang="es-ES" b="1">
                <a:solidFill>
                  <a:srgbClr val="C00000"/>
                </a:solidFill>
                <a:latin typeface="Bradley Hand" pitchFamily="2" charset="77"/>
              </a:rPr>
              <a:t>gloriosa</a:t>
            </a:r>
          </a:p>
        </p:txBody>
      </p:sp>
      <p:pic>
        <p:nvPicPr>
          <p:cNvPr id="53251" name="Imagen 2">
            <a:extLst>
              <a:ext uri="{FF2B5EF4-FFF2-40B4-BE49-F238E27FC236}">
                <a16:creationId xmlns:a16="http://schemas.microsoft.com/office/drawing/2014/main" id="{074631D3-D9CD-5C6D-AFBD-43E26C9E8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0" y="2392363"/>
            <a:ext cx="271145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circle(in)">
                                      <p:cBhvr>
                                        <p:cTn id="7" dur="3000"/>
                                        <p:tgtEl>
                                          <p:spTgt spid="53251"/>
                                        </p:tgtEl>
                                      </p:cBhvr>
                                    </p:animEffect>
                                  </p:childTnLst>
                                </p:cTn>
                              </p:par>
                            </p:childTnLst>
                          </p:cTn>
                        </p:par>
                        <p:par>
                          <p:cTn id="8" fill="hold" nodeType="afterGroup">
                            <p:stCondLst>
                              <p:cond delay="3000"/>
                            </p:stCondLst>
                            <p:childTnLst>
                              <p:par>
                                <p:cTn id="9" presetID="42" presetClass="entr" presetSubtype="0" fill="hold" grpId="0" nodeType="afterEffect">
                                  <p:stCondLst>
                                    <p:cond delay="0"/>
                                  </p:stCondLst>
                                  <p:childTnLst>
                                    <p:set>
                                      <p:cBhvr>
                                        <p:cTn id="10" dur="1" fill="hold">
                                          <p:stCondLst>
                                            <p:cond delay="0"/>
                                          </p:stCondLst>
                                        </p:cTn>
                                        <p:tgtEl>
                                          <p:spTgt spid="53250"/>
                                        </p:tgtEl>
                                        <p:attrNameLst>
                                          <p:attrName>style.visibility</p:attrName>
                                        </p:attrNameLst>
                                      </p:cBhvr>
                                      <p:to>
                                        <p:strVal val="visible"/>
                                      </p:to>
                                    </p:set>
                                    <p:animEffect transition="in" filter="fade">
                                      <p:cBhvr>
                                        <p:cTn id="11" dur="3000"/>
                                        <p:tgtEl>
                                          <p:spTgt spid="53250"/>
                                        </p:tgtEl>
                                      </p:cBhvr>
                                    </p:animEffect>
                                    <p:anim calcmode="lin" valueType="num">
                                      <p:cBhvr>
                                        <p:cTn id="12" dur="3000" fill="hold"/>
                                        <p:tgtEl>
                                          <p:spTgt spid="53250"/>
                                        </p:tgtEl>
                                        <p:attrNameLst>
                                          <p:attrName>ppt_x</p:attrName>
                                        </p:attrNameLst>
                                      </p:cBhvr>
                                      <p:tavLst>
                                        <p:tav tm="0">
                                          <p:val>
                                            <p:strVal val="#ppt_x"/>
                                          </p:val>
                                        </p:tav>
                                        <p:tav tm="100000">
                                          <p:val>
                                            <p:strVal val="#ppt_x"/>
                                          </p:val>
                                        </p:tav>
                                      </p:tavLst>
                                    </p:anim>
                                    <p:anim calcmode="lin" valueType="num">
                                      <p:cBhvr>
                                        <p:cTn id="13" dur="3000" fill="hold"/>
                                        <p:tgtEl>
                                          <p:spTgt spid="532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52226" name="CuadroTexto 1">
            <a:extLst>
              <a:ext uri="{FF2B5EF4-FFF2-40B4-BE49-F238E27FC236}">
                <a16:creationId xmlns:a16="http://schemas.microsoft.com/office/drawing/2014/main" id="{F2936348-C92F-E553-AC48-6EDED5E70B7A}"/>
              </a:ext>
            </a:extLst>
          </p:cNvPr>
          <p:cNvSpPr txBox="1">
            <a:spLocks noChangeArrowheads="1"/>
          </p:cNvSpPr>
          <p:nvPr/>
        </p:nvSpPr>
        <p:spPr bwMode="auto">
          <a:xfrm>
            <a:off x="228600" y="361950"/>
            <a:ext cx="2574925"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 altLang="es-ES" b="1">
                <a:solidFill>
                  <a:srgbClr val="C00000"/>
                </a:solidFill>
                <a:latin typeface="Bradley Hand" pitchFamily="2" charset="77"/>
              </a:rPr>
              <a:t>Como en un </a:t>
            </a:r>
          </a:p>
          <a:p>
            <a:pPr algn="ctr"/>
            <a:r>
              <a:rPr lang="es-ES" altLang="es-ES" b="1">
                <a:solidFill>
                  <a:srgbClr val="C00000"/>
                </a:solidFill>
                <a:latin typeface="Bradley Hand" pitchFamily="2" charset="77"/>
              </a:rPr>
              <a:t>nuevo</a:t>
            </a:r>
          </a:p>
          <a:p>
            <a:pPr algn="ctr"/>
            <a:r>
              <a:rPr lang="es-ES" altLang="es-ES" b="1">
                <a:solidFill>
                  <a:srgbClr val="C00000"/>
                </a:solidFill>
                <a:latin typeface="Bradley Hand" pitchFamily="2" charset="77"/>
              </a:rPr>
              <a:t>Viernes Santo,</a:t>
            </a:r>
          </a:p>
          <a:p>
            <a:pPr algn="ctr"/>
            <a:r>
              <a:rPr lang="es-ES" altLang="es-ES" b="1" u="sng">
                <a:solidFill>
                  <a:srgbClr val="C00000"/>
                </a:solidFill>
                <a:latin typeface="Bradley Hand" pitchFamily="2" charset="77"/>
              </a:rPr>
              <a:t>la Cruz desnuda</a:t>
            </a:r>
          </a:p>
          <a:p>
            <a:pPr algn="ctr"/>
            <a:r>
              <a:rPr lang="es-ES" altLang="es-ES" b="1">
                <a:solidFill>
                  <a:srgbClr val="C00000"/>
                </a:solidFill>
                <a:latin typeface="Bradley Hand" pitchFamily="2" charset="77"/>
              </a:rPr>
              <a:t>donde, aún</a:t>
            </a:r>
          </a:p>
          <a:p>
            <a:pPr algn="ctr"/>
            <a:r>
              <a:rPr lang="es-ES" altLang="es-ES" b="1">
                <a:solidFill>
                  <a:srgbClr val="C00000"/>
                </a:solidFill>
                <a:latin typeface="Bradley Hand" pitchFamily="2" charset="77"/>
              </a:rPr>
              <a:t>se pueden</a:t>
            </a:r>
          </a:p>
          <a:p>
            <a:pPr algn="ctr"/>
            <a:r>
              <a:rPr lang="es-ES" altLang="es-ES" b="1">
                <a:solidFill>
                  <a:srgbClr val="C00000"/>
                </a:solidFill>
                <a:latin typeface="Bradley Hand" pitchFamily="2" charset="77"/>
              </a:rPr>
              <a:t>apreciar</a:t>
            </a:r>
          </a:p>
          <a:p>
            <a:pPr algn="ctr"/>
            <a:r>
              <a:rPr lang="es-ES" altLang="es-ES" b="1">
                <a:solidFill>
                  <a:srgbClr val="C00000"/>
                </a:solidFill>
                <a:latin typeface="Bradley Hand" pitchFamily="2" charset="77"/>
              </a:rPr>
              <a:t>los impactos </a:t>
            </a:r>
          </a:p>
          <a:p>
            <a:pPr algn="ctr"/>
            <a:r>
              <a:rPr lang="es-ES" altLang="es-ES" b="1">
                <a:solidFill>
                  <a:srgbClr val="C00000"/>
                </a:solidFill>
                <a:latin typeface="Bradley Hand" pitchFamily="2" charset="77"/>
              </a:rPr>
              <a:t>de las balas,</a:t>
            </a:r>
          </a:p>
          <a:p>
            <a:pPr algn="ctr"/>
            <a:r>
              <a:rPr lang="es-ES" altLang="es-ES" b="1">
                <a:solidFill>
                  <a:srgbClr val="C00000"/>
                </a:solidFill>
                <a:latin typeface="Bradley Hand" pitchFamily="2" charset="77"/>
              </a:rPr>
              <a:t>queda como</a:t>
            </a:r>
          </a:p>
          <a:p>
            <a:pPr algn="ctr"/>
            <a:r>
              <a:rPr lang="es-ES" altLang="es-ES" b="1" u="sng">
                <a:solidFill>
                  <a:srgbClr val="C00000"/>
                </a:solidFill>
                <a:latin typeface="Bradley Hand" pitchFamily="2" charset="77"/>
              </a:rPr>
              <a:t>mudo testigo</a:t>
            </a:r>
          </a:p>
          <a:p>
            <a:pPr algn="ctr"/>
            <a:r>
              <a:rPr lang="es-ES" altLang="es-ES" b="1">
                <a:solidFill>
                  <a:srgbClr val="C00000"/>
                </a:solidFill>
                <a:latin typeface="Bradley Hand" pitchFamily="2" charset="77"/>
              </a:rPr>
              <a:t>que nos grita </a:t>
            </a:r>
          </a:p>
          <a:p>
            <a:pPr algn="ctr"/>
            <a:r>
              <a:rPr lang="es-ES" altLang="es-ES" b="1">
                <a:solidFill>
                  <a:srgbClr val="C00000"/>
                </a:solidFill>
                <a:latin typeface="Bradley Hand" pitchFamily="2" charset="77"/>
              </a:rPr>
              <a:t>a voces,</a:t>
            </a:r>
          </a:p>
          <a:p>
            <a:pPr algn="ctr"/>
            <a:r>
              <a:rPr lang="es-ES" altLang="es-ES" b="1">
                <a:solidFill>
                  <a:srgbClr val="C00000"/>
                </a:solidFill>
                <a:latin typeface="Bradley Hand" pitchFamily="2" charset="77"/>
              </a:rPr>
              <a:t>el ejemplo</a:t>
            </a:r>
          </a:p>
          <a:p>
            <a:pPr algn="ctr"/>
            <a:r>
              <a:rPr lang="es-ES" altLang="es-ES" b="1">
                <a:solidFill>
                  <a:srgbClr val="C00000"/>
                </a:solidFill>
                <a:latin typeface="Bradley Hand" pitchFamily="2" charset="77"/>
              </a:rPr>
              <a:t>de su muerte </a:t>
            </a:r>
          </a:p>
          <a:p>
            <a:pPr algn="ctr"/>
            <a:r>
              <a:rPr lang="es-ES" altLang="es-ES" b="1">
                <a:solidFill>
                  <a:srgbClr val="C00000"/>
                </a:solidFill>
                <a:latin typeface="Bradley Hand" pitchFamily="2" charset="77"/>
              </a:rPr>
              <a:t>gloriosa</a:t>
            </a:r>
          </a:p>
        </p:txBody>
      </p:sp>
      <p:pic>
        <p:nvPicPr>
          <p:cNvPr id="52227" name="Imagen 2">
            <a:extLst>
              <a:ext uri="{FF2B5EF4-FFF2-40B4-BE49-F238E27FC236}">
                <a16:creationId xmlns:a16="http://schemas.microsoft.com/office/drawing/2014/main" id="{EF0F08B8-6826-14BA-3E42-9ACD8889AD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0250" y="2392363"/>
            <a:ext cx="271145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000">
    <p:sndAc>
      <p:endSnd/>
    </p:sndAc>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alpha val="58823"/>
          </a:schemeClr>
        </a:solidFill>
        <a:effectLst/>
      </p:bgPr>
    </p:bg>
    <p:spTree>
      <p:nvGrpSpPr>
        <p:cNvPr id="1" name=""/>
        <p:cNvGrpSpPr/>
        <p:nvPr/>
      </p:nvGrpSpPr>
      <p:grpSpPr>
        <a:xfrm>
          <a:off x="0" y="0"/>
          <a:ext cx="0" cy="0"/>
          <a:chOff x="0" y="0"/>
          <a:chExt cx="0" cy="0"/>
        </a:xfrm>
      </p:grpSpPr>
      <p:pic>
        <p:nvPicPr>
          <p:cNvPr id="53250" name="Imagen 1" descr="fuegosartificiales.gif">
            <a:extLst>
              <a:ext uri="{FF2B5EF4-FFF2-40B4-BE49-F238E27FC236}">
                <a16:creationId xmlns:a16="http://schemas.microsoft.com/office/drawing/2014/main" id="{589D1ABB-9573-2FCC-CE41-C4CD34A51E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uadroTexto 1">
            <a:extLst>
              <a:ext uri="{FF2B5EF4-FFF2-40B4-BE49-F238E27FC236}">
                <a16:creationId xmlns:a16="http://schemas.microsoft.com/office/drawing/2014/main" id="{44994505-4264-A370-B327-FBF5CD4130B4}"/>
              </a:ext>
            </a:extLst>
          </p:cNvPr>
          <p:cNvSpPr txBox="1">
            <a:spLocks noChangeArrowheads="1"/>
          </p:cNvSpPr>
          <p:nvPr/>
        </p:nvSpPr>
        <p:spPr bwMode="auto">
          <a:xfrm>
            <a:off x="3746500" y="1033463"/>
            <a:ext cx="8747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 altLang="es-ES" sz="1800">
                <a:solidFill>
                  <a:schemeClr val="bg1"/>
                </a:solidFill>
              </a:rPr>
              <a:t>Aleluya</a:t>
            </a:r>
          </a:p>
        </p:txBody>
      </p:sp>
      <p:sp>
        <p:nvSpPr>
          <p:cNvPr id="5" name="CuadroTexto 4">
            <a:extLst>
              <a:ext uri="{FF2B5EF4-FFF2-40B4-BE49-F238E27FC236}">
                <a16:creationId xmlns:a16="http://schemas.microsoft.com/office/drawing/2014/main" id="{12D4CEBB-A2DE-9175-4C5D-57C9031D6B0A}"/>
              </a:ext>
            </a:extLst>
          </p:cNvPr>
          <p:cNvSpPr txBox="1">
            <a:spLocks noChangeArrowheads="1"/>
          </p:cNvSpPr>
          <p:nvPr/>
        </p:nvSpPr>
        <p:spPr bwMode="auto">
          <a:xfrm>
            <a:off x="4356100" y="1571625"/>
            <a:ext cx="121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 altLang="es-ES" sz="1800">
                <a:solidFill>
                  <a:schemeClr val="bg1"/>
                </a:solidFill>
              </a:rPr>
              <a:t>Aleluya</a:t>
            </a:r>
          </a:p>
        </p:txBody>
      </p:sp>
      <p:sp>
        <p:nvSpPr>
          <p:cNvPr id="6" name="CuadroTexto 5">
            <a:extLst>
              <a:ext uri="{FF2B5EF4-FFF2-40B4-BE49-F238E27FC236}">
                <a16:creationId xmlns:a16="http://schemas.microsoft.com/office/drawing/2014/main" id="{46FB0E8B-1793-D453-97EC-A8D5A3644498}"/>
              </a:ext>
            </a:extLst>
          </p:cNvPr>
          <p:cNvSpPr txBox="1">
            <a:spLocks noChangeArrowheads="1"/>
          </p:cNvSpPr>
          <p:nvPr/>
        </p:nvSpPr>
        <p:spPr bwMode="auto">
          <a:xfrm>
            <a:off x="6230938" y="4592638"/>
            <a:ext cx="874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 altLang="es-ES" sz="1800">
                <a:solidFill>
                  <a:schemeClr val="bg1"/>
                </a:solidFill>
              </a:rPr>
              <a:t>Aleluya</a:t>
            </a:r>
          </a:p>
        </p:txBody>
      </p:sp>
      <p:sp>
        <p:nvSpPr>
          <p:cNvPr id="7" name="CuadroTexto 6">
            <a:extLst>
              <a:ext uri="{FF2B5EF4-FFF2-40B4-BE49-F238E27FC236}">
                <a16:creationId xmlns:a16="http://schemas.microsoft.com/office/drawing/2014/main" id="{9E85FC05-4B8B-5FC9-49FD-34490B2DC0D0}"/>
              </a:ext>
            </a:extLst>
          </p:cNvPr>
          <p:cNvSpPr txBox="1">
            <a:spLocks noChangeArrowheads="1"/>
          </p:cNvSpPr>
          <p:nvPr/>
        </p:nvSpPr>
        <p:spPr bwMode="auto">
          <a:xfrm>
            <a:off x="2433638" y="3059113"/>
            <a:ext cx="1112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 altLang="es-ES" sz="1800">
                <a:solidFill>
                  <a:schemeClr val="bg1"/>
                </a:solidFill>
              </a:rPr>
              <a:t>Aleluya</a:t>
            </a:r>
          </a:p>
        </p:txBody>
      </p:sp>
      <p:sp>
        <p:nvSpPr>
          <p:cNvPr id="8" name="CuadroTexto 7">
            <a:extLst>
              <a:ext uri="{FF2B5EF4-FFF2-40B4-BE49-F238E27FC236}">
                <a16:creationId xmlns:a16="http://schemas.microsoft.com/office/drawing/2014/main" id="{76709734-7F5D-7746-3DFB-B4392D3C561A}"/>
              </a:ext>
            </a:extLst>
          </p:cNvPr>
          <p:cNvSpPr txBox="1">
            <a:spLocks noChangeArrowheads="1"/>
          </p:cNvSpPr>
          <p:nvPr/>
        </p:nvSpPr>
        <p:spPr bwMode="auto">
          <a:xfrm>
            <a:off x="6011863" y="2400300"/>
            <a:ext cx="1093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 altLang="es-ES" sz="1800">
                <a:solidFill>
                  <a:schemeClr val="bg1"/>
                </a:solidFill>
              </a:rPr>
              <a:t>Aleluya</a:t>
            </a:r>
          </a:p>
        </p:txBody>
      </p:sp>
      <p:sp>
        <p:nvSpPr>
          <p:cNvPr id="9" name="CuadroTexto 8">
            <a:extLst>
              <a:ext uri="{FF2B5EF4-FFF2-40B4-BE49-F238E27FC236}">
                <a16:creationId xmlns:a16="http://schemas.microsoft.com/office/drawing/2014/main" id="{ABBC0004-1BAC-0D52-A4E9-1D210F726CDC}"/>
              </a:ext>
            </a:extLst>
          </p:cNvPr>
          <p:cNvSpPr txBox="1">
            <a:spLocks noChangeArrowheads="1"/>
          </p:cNvSpPr>
          <p:nvPr/>
        </p:nvSpPr>
        <p:spPr bwMode="auto">
          <a:xfrm>
            <a:off x="3746500" y="3636963"/>
            <a:ext cx="874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eaLnBrk="1" hangingPunct="1"/>
            <a:r>
              <a:rPr lang="es-ES" altLang="es-ES" sz="1800">
                <a:solidFill>
                  <a:schemeClr val="bg1"/>
                </a:solidFill>
              </a:rPr>
              <a:t>Aleluya</a:t>
            </a:r>
          </a:p>
        </p:txBody>
      </p:sp>
      <p:sp>
        <p:nvSpPr>
          <p:cNvPr id="4" name="CuadroTexto 3">
            <a:extLst>
              <a:ext uri="{FF2B5EF4-FFF2-40B4-BE49-F238E27FC236}">
                <a16:creationId xmlns:a16="http://schemas.microsoft.com/office/drawing/2014/main" id="{B73ED75F-1D0A-CA99-06F9-DC7FD4DB662C}"/>
              </a:ext>
            </a:extLst>
          </p:cNvPr>
          <p:cNvSpPr txBox="1">
            <a:spLocks noChangeArrowheads="1"/>
          </p:cNvSpPr>
          <p:nvPr/>
        </p:nvSpPr>
        <p:spPr bwMode="auto">
          <a:xfrm>
            <a:off x="3109913" y="5703888"/>
            <a:ext cx="28003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a:solidFill>
                  <a:srgbClr val="FFFFFF"/>
                </a:solidFill>
              </a:rPr>
              <a:t>  </a:t>
            </a:r>
          </a:p>
        </p:txBody>
      </p:sp>
      <p:pic>
        <p:nvPicPr>
          <p:cNvPr id="10" name="Imagen 9">
            <a:extLst>
              <a:ext uri="{FF2B5EF4-FFF2-40B4-BE49-F238E27FC236}">
                <a16:creationId xmlns:a16="http://schemas.microsoft.com/office/drawing/2014/main" id="{37957910-730C-004D-80BA-43E6C85FD0EA}"/>
              </a:ext>
            </a:extLst>
          </p:cNvPr>
          <p:cNvPicPr>
            <a:picLocks noChangeAspect="1"/>
          </p:cNvPicPr>
          <p:nvPr/>
        </p:nvPicPr>
        <p:blipFill>
          <a:blip r:embed="rId4">
            <a:extLst>
              <a:ext uri="{28A0092B-C50C-407E-A947-70E740481C1C}">
                <a14:useLocalDpi xmlns:a14="http://schemas.microsoft.com/office/drawing/2010/main" val="0"/>
              </a:ext>
            </a:extLst>
          </a:blip>
          <a:srcRect l="28485" r="33226" b="6516"/>
          <a:stretch>
            <a:fillRect/>
          </a:stretch>
        </p:blipFill>
        <p:spPr bwMode="auto">
          <a:xfrm>
            <a:off x="3327400" y="2109788"/>
            <a:ext cx="2684463" cy="3962400"/>
          </a:xfrm>
          <a:prstGeom prst="rect">
            <a:avLst/>
          </a:prstGeom>
          <a:noFill/>
          <a:ln w="9525">
            <a:solidFill>
              <a:srgbClr val="FFFF00"/>
            </a:solidFill>
            <a:miter lim="800000"/>
            <a:headEnd/>
            <a:tailEnd/>
          </a:ln>
          <a:scene3d>
            <a:camera prst="orthographicFront"/>
            <a:lightRig rig="threePt" dir="t"/>
          </a:scene3d>
          <a:sp3d extrusionH="76200" contourW="50800">
            <a:extrusionClr>
              <a:srgbClr val="FF0000"/>
            </a:extrusionClr>
            <a:contourClr>
              <a:srgbClr val="FF0000"/>
            </a:contourClr>
          </a:sp3d>
          <a:extLst>
            <a:ext uri="{909E8E84-426E-40DD-AFC4-6F175D3DCCD1}">
              <a14:hiddenFill xmlns:a14="http://schemas.microsoft.com/office/drawing/2010/main">
                <a:solidFill>
                  <a:srgbClr val="FFFFFF"/>
                </a:solidFill>
              </a14:hiddenFill>
            </a:ext>
          </a:extLst>
        </p:spPr>
      </p:pic>
      <p:pic>
        <p:nvPicPr>
          <p:cNvPr id="53259" name="Imagen 10">
            <a:extLst>
              <a:ext uri="{FF2B5EF4-FFF2-40B4-BE49-F238E27FC236}">
                <a16:creationId xmlns:a16="http://schemas.microsoft.com/office/drawing/2014/main" id="{54196E8E-2736-E7F5-F9F9-C11214E786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41813" y="3443288"/>
            <a:ext cx="698500" cy="771525"/>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53260" name="CuadroTexto 2">
            <a:extLst>
              <a:ext uri="{FF2B5EF4-FFF2-40B4-BE49-F238E27FC236}">
                <a16:creationId xmlns:a16="http://schemas.microsoft.com/office/drawing/2014/main" id="{A170D782-BA49-A3C9-040F-F531A6FC9245}"/>
              </a:ext>
            </a:extLst>
          </p:cNvPr>
          <p:cNvSpPr txBox="1">
            <a:spLocks noChangeArrowheads="1"/>
          </p:cNvSpPr>
          <p:nvPr/>
        </p:nvSpPr>
        <p:spPr bwMode="auto">
          <a:xfrm>
            <a:off x="6434138" y="6165850"/>
            <a:ext cx="2709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 altLang="es-ES">
                <a:solidFill>
                  <a:schemeClr val="bg1"/>
                </a:solidFill>
              </a:rPr>
              <a:t>No hacer clic</a:t>
            </a:r>
          </a:p>
        </p:txBody>
      </p:sp>
    </p:spTree>
  </p:cSld>
  <p:clrMapOvr>
    <a:masterClrMapping/>
  </p:clrMapOvr>
  <p:transition spd="slow" advTm="10000">
    <p:sndAc>
      <p:stSnd>
        <p:snd r:embed="rId2" name="Alleluya Handel3,3.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0" fill="hold"/>
                                        <p:tgtEl>
                                          <p:spTgt spid="10"/>
                                        </p:tgtEl>
                                        <p:attrNameLst>
                                          <p:attrName>ppt_w</p:attrName>
                                        </p:attrNameLst>
                                      </p:cBhvr>
                                      <p:tavLst>
                                        <p:tav tm="0">
                                          <p:val>
                                            <p:fltVal val="0"/>
                                          </p:val>
                                        </p:tav>
                                        <p:tav tm="100000">
                                          <p:val>
                                            <p:strVal val="#ppt_w"/>
                                          </p:val>
                                        </p:tav>
                                      </p:tavLst>
                                    </p:anim>
                                    <p:anim calcmode="lin" valueType="num">
                                      <p:cBhvr>
                                        <p:cTn id="8" dur="5000" fill="hold"/>
                                        <p:tgtEl>
                                          <p:spTgt spid="10"/>
                                        </p:tgtEl>
                                        <p:attrNameLst>
                                          <p:attrName>ppt_h</p:attrName>
                                        </p:attrNameLst>
                                      </p:cBhvr>
                                      <p:tavLst>
                                        <p:tav tm="0">
                                          <p:val>
                                            <p:fltVal val="0"/>
                                          </p:val>
                                        </p:tav>
                                        <p:tav tm="100000">
                                          <p:val>
                                            <p:strVal val="#ppt_h"/>
                                          </p:val>
                                        </p:tav>
                                      </p:tavLst>
                                    </p:anim>
                                    <p:animEffect transition="in" filter="fade">
                                      <p:cBhvr>
                                        <p:cTn id="9" dur="5000"/>
                                        <p:tgtEl>
                                          <p:spTgt spid="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16"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5"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5" dur="1000" fill="hold"/>
                                        <p:tgtEl>
                                          <p:spTgt spid="5"/>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6" presetClass="entr" presetSubtype="0"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wipe(down)">
                                      <p:cBhvr>
                                        <p:cTn id="44" dur="580">
                                          <p:stCondLst>
                                            <p:cond delay="0"/>
                                          </p:stCondLst>
                                        </p:cTn>
                                        <p:tgtEl>
                                          <p:spTgt spid="8"/>
                                        </p:tgtEl>
                                      </p:cBhvr>
                                    </p:animEffect>
                                    <p:anim calcmode="lin" valueType="num">
                                      <p:cBhvr>
                                        <p:cTn id="4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50" dur="26">
                                          <p:stCondLst>
                                            <p:cond delay="650"/>
                                          </p:stCondLst>
                                        </p:cTn>
                                        <p:tgtEl>
                                          <p:spTgt spid="8"/>
                                        </p:tgtEl>
                                      </p:cBhvr>
                                      <p:to x="100000" y="60000"/>
                                    </p:animScale>
                                    <p:animScale>
                                      <p:cBhvr>
                                        <p:cTn id="51" dur="166" decel="50000">
                                          <p:stCondLst>
                                            <p:cond delay="676"/>
                                          </p:stCondLst>
                                        </p:cTn>
                                        <p:tgtEl>
                                          <p:spTgt spid="8"/>
                                        </p:tgtEl>
                                      </p:cBhvr>
                                      <p:to x="100000" y="100000"/>
                                    </p:animScale>
                                    <p:animScale>
                                      <p:cBhvr>
                                        <p:cTn id="52" dur="26">
                                          <p:stCondLst>
                                            <p:cond delay="1312"/>
                                          </p:stCondLst>
                                        </p:cTn>
                                        <p:tgtEl>
                                          <p:spTgt spid="8"/>
                                        </p:tgtEl>
                                      </p:cBhvr>
                                      <p:to x="100000" y="80000"/>
                                    </p:animScale>
                                    <p:animScale>
                                      <p:cBhvr>
                                        <p:cTn id="53" dur="166" decel="50000">
                                          <p:stCondLst>
                                            <p:cond delay="1338"/>
                                          </p:stCondLst>
                                        </p:cTn>
                                        <p:tgtEl>
                                          <p:spTgt spid="8"/>
                                        </p:tgtEl>
                                      </p:cBhvr>
                                      <p:to x="100000" y="100000"/>
                                    </p:animScale>
                                    <p:animScale>
                                      <p:cBhvr>
                                        <p:cTn id="54" dur="26">
                                          <p:stCondLst>
                                            <p:cond delay="1642"/>
                                          </p:stCondLst>
                                        </p:cTn>
                                        <p:tgtEl>
                                          <p:spTgt spid="8"/>
                                        </p:tgtEl>
                                      </p:cBhvr>
                                      <p:to x="100000" y="90000"/>
                                    </p:animScale>
                                    <p:animScale>
                                      <p:cBhvr>
                                        <p:cTn id="55" dur="166" decel="50000">
                                          <p:stCondLst>
                                            <p:cond delay="1668"/>
                                          </p:stCondLst>
                                        </p:cTn>
                                        <p:tgtEl>
                                          <p:spTgt spid="8"/>
                                        </p:tgtEl>
                                      </p:cBhvr>
                                      <p:to x="100000" y="100000"/>
                                    </p:animScale>
                                    <p:animScale>
                                      <p:cBhvr>
                                        <p:cTn id="56" dur="26">
                                          <p:stCondLst>
                                            <p:cond delay="1808"/>
                                          </p:stCondLst>
                                        </p:cTn>
                                        <p:tgtEl>
                                          <p:spTgt spid="8"/>
                                        </p:tgtEl>
                                      </p:cBhvr>
                                      <p:to x="100000" y="95000"/>
                                    </p:animScale>
                                    <p:animScale>
                                      <p:cBhvr>
                                        <p:cTn id="57" dur="166" decel="50000">
                                          <p:stCondLst>
                                            <p:cond delay="1834"/>
                                          </p:stCondLst>
                                        </p:cTn>
                                        <p:tgtEl>
                                          <p:spTgt spid="8"/>
                                        </p:tgtEl>
                                      </p:cBhvr>
                                      <p:to x="100000" y="100000"/>
                                    </p:animScale>
                                  </p:childTnLst>
                                </p:cTn>
                              </p:par>
                            </p:childTnLst>
                          </p:cTn>
                        </p:par>
                      </p:childTnLst>
                    </p:cTn>
                  </p:par>
                  <p:par>
                    <p:cTn id="58" fill="hold" nodeType="clickPar">
                      <p:stCondLst>
                        <p:cond delay="indefinite"/>
                      </p:stCondLst>
                      <p:childTnLst>
                        <p:par>
                          <p:cTn id="59" fill="hold" nodeType="withGroup">
                            <p:stCondLst>
                              <p:cond delay="0"/>
                            </p:stCondLst>
                            <p:childTnLst>
                              <p:par>
                                <p:cTn id="60" presetID="52" presetClass="entr" presetSubtype="0" fill="hold" grpId="0" nodeType="clickEffect">
                                  <p:stCondLst>
                                    <p:cond delay="0"/>
                                  </p:stCondLst>
                                  <p:childTnLst>
                                    <p:set>
                                      <p:cBhvr>
                                        <p:cTn id="61" dur="1" fill="hold">
                                          <p:stCondLst>
                                            <p:cond delay="0"/>
                                          </p:stCondLst>
                                        </p:cTn>
                                        <p:tgtEl>
                                          <p:spTgt spid="9"/>
                                        </p:tgtEl>
                                        <p:attrNameLst>
                                          <p:attrName>style.visibility</p:attrName>
                                        </p:attrNameLst>
                                      </p:cBhvr>
                                      <p:to>
                                        <p:strVal val="visible"/>
                                      </p:to>
                                    </p:set>
                                    <p:animScale>
                                      <p:cBhvr>
                                        <p:cTn id="62" dur="1000" decel="50000" fill="hold">
                                          <p:stCondLst>
                                            <p:cond delay="0"/>
                                          </p:stCondLst>
                                        </p:cTn>
                                        <p:tgtEl>
                                          <p:spTgt spid="9"/>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63" dur="1000" decel="50000" fill="hold">
                                          <p:stCondLst>
                                            <p:cond delay="0"/>
                                          </p:stCondLst>
                                        </p:cTn>
                                        <p:tgtEl>
                                          <p:spTgt spid="9"/>
                                        </p:tgtEl>
                                        <p:attrNameLst>
                                          <p:attrName>ppt_x</p:attrName>
                                          <p:attrName>ppt_y</p:attrName>
                                        </p:attrNameLst>
                                      </p:cBhvr>
                                    </p:animMotion>
                                    <p:animEffect transition="in" filter="fade">
                                      <p:cBhvr>
                                        <p:cTn id="64" dur="10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38" presetClass="entr" presetSubtype="0" accel="50000" fill="hold" grpId="0" nodeType="clickEffect">
                                  <p:stCondLst>
                                    <p:cond delay="0"/>
                                  </p:stCondLst>
                                  <p:iterate type="lt">
                                    <p:tmPct val="50000"/>
                                  </p:iterate>
                                  <p:childTnLst>
                                    <p:set>
                                      <p:cBhvr>
                                        <p:cTn id="68" dur="1" fill="hold">
                                          <p:stCondLst>
                                            <p:cond delay="0"/>
                                          </p:stCondLst>
                                        </p:cTn>
                                        <p:tgtEl>
                                          <p:spTgt spid="4"/>
                                        </p:tgtEl>
                                        <p:attrNameLst>
                                          <p:attrName>style.visibility</p:attrName>
                                        </p:attrNameLst>
                                      </p:cBhvr>
                                      <p:to>
                                        <p:strVal val="visible"/>
                                      </p:to>
                                    </p:set>
                                    <p:set>
                                      <p:cBhvr>
                                        <p:cTn id="69" dur="455" fill="hold">
                                          <p:stCondLst>
                                            <p:cond delay="0"/>
                                          </p:stCondLst>
                                        </p:cTn>
                                        <p:tgtEl>
                                          <p:spTgt spid="4"/>
                                        </p:tgtEl>
                                        <p:attrNameLst>
                                          <p:attrName>style.rotation</p:attrName>
                                        </p:attrNameLst>
                                      </p:cBhvr>
                                      <p:to>
                                        <p:strVal val="-45.0"/>
                                      </p:to>
                                    </p:set>
                                    <p:anim calcmode="lin" valueType="num">
                                      <p:cBhvr>
                                        <p:cTn id="70" dur="455" fill="hold">
                                          <p:stCondLst>
                                            <p:cond delay="455"/>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71" dur="455"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72" dur="156" decel="50000" autoRev="1" fill="hold">
                                          <p:stCondLst>
                                            <p:cond delay="455"/>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73" dur="136" fill="hold">
                                          <p:stCondLst>
                                            <p:cond delay="864"/>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54274" name="Rectángulo 1">
            <a:extLst>
              <a:ext uri="{FF2B5EF4-FFF2-40B4-BE49-F238E27FC236}">
                <a16:creationId xmlns:a16="http://schemas.microsoft.com/office/drawing/2014/main" id="{D5B6764D-053C-2743-1369-B087A4EB0D1D}"/>
              </a:ext>
            </a:extLst>
          </p:cNvPr>
          <p:cNvSpPr>
            <a:spLocks noChangeArrowheads="1"/>
          </p:cNvSpPr>
          <p:nvPr/>
        </p:nvSpPr>
        <p:spPr bwMode="auto">
          <a:xfrm>
            <a:off x="0" y="312738"/>
            <a:ext cx="6107113" cy="600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t>INICIAMOS NUESTRO RECORRIDO PEGUNTANDONOS </a:t>
            </a:r>
          </a:p>
          <a:p>
            <a:pPr algn="ctr"/>
            <a:r>
              <a:rPr lang="es-ES_tradnl" altLang="es-ES"/>
              <a:t>¿</a:t>
            </a:r>
            <a:r>
              <a:rPr lang="es-ES_tradnl" altLang="es-ES" b="1"/>
              <a:t>EL POR QUÉ DE ESTA MUERTE? </a:t>
            </a:r>
            <a:endParaRPr lang="es-ES_tradnl" altLang="es-ES"/>
          </a:p>
          <a:p>
            <a:pPr algn="ctr"/>
            <a:r>
              <a:rPr lang="es-ES_tradnl" altLang="es-ES"/>
              <a:t>D. Juan Pasquau que lo conoció y trató, </a:t>
            </a:r>
          </a:p>
          <a:p>
            <a:pPr algn="ctr"/>
            <a:r>
              <a:rPr lang="es-ES_tradnl" altLang="es-ES"/>
              <a:t>siendo ambos jóvenes de Acción Católica </a:t>
            </a:r>
            <a:endParaRPr lang="es-ES" altLang="es-ES"/>
          </a:p>
          <a:p>
            <a:pPr algn="ctr"/>
            <a:r>
              <a:rPr lang="es-ES_tradnl" altLang="es-ES"/>
              <a:t>nos lo describe </a:t>
            </a:r>
          </a:p>
          <a:p>
            <a:pPr algn="ctr"/>
            <a:r>
              <a:rPr lang="es-ES_tradnl" altLang="es-ES" b="1"/>
              <a:t>como un joven alegre y valiente</a:t>
            </a:r>
            <a:r>
              <a:rPr lang="es-ES_tradnl" altLang="es-ES"/>
              <a:t>.  </a:t>
            </a:r>
            <a:endParaRPr lang="es-ES" altLang="es-ES"/>
          </a:p>
          <a:p>
            <a:pPr algn="ctr"/>
            <a:r>
              <a:rPr lang="es-ES_tradnl" altLang="es-ES"/>
              <a:t>Y NOS DA </a:t>
            </a:r>
            <a:r>
              <a:rPr lang="es-ES_tradnl" altLang="es-ES" u="sng"/>
              <a:t>LA CLAVE </a:t>
            </a:r>
            <a:r>
              <a:rPr lang="es-ES_tradnl" altLang="es-ES"/>
              <a:t>PARA ENTENDER </a:t>
            </a:r>
          </a:p>
          <a:p>
            <a:pPr algn="ctr"/>
            <a:r>
              <a:rPr lang="es-ES_tradnl" altLang="es-ES"/>
              <a:t>EL POR QUÉ </a:t>
            </a:r>
            <a:r>
              <a:rPr lang="es-ES_tradnl" altLang="es-ES" u="sng"/>
              <a:t>DE SU MARTIRIO</a:t>
            </a:r>
            <a:r>
              <a:rPr lang="es-ES_tradnl" altLang="es-ES"/>
              <a:t>:</a:t>
            </a:r>
            <a:endParaRPr lang="es-ES" altLang="es-ES"/>
          </a:p>
          <a:p>
            <a:pPr algn="ctr"/>
            <a:r>
              <a:rPr lang="es-ES_tradnl" altLang="es-ES"/>
              <a:t> </a:t>
            </a:r>
            <a:r>
              <a:rPr lang="es-ES_tradnl" altLang="es-ES" b="1"/>
              <a:t>“Este joven obrero</a:t>
            </a:r>
            <a:r>
              <a:rPr lang="es-ES_tradnl" altLang="es-ES"/>
              <a:t>, Poyatos, no pertenecía ni </a:t>
            </a:r>
          </a:p>
          <a:p>
            <a:pPr algn="ctr"/>
            <a:r>
              <a:rPr lang="es-ES_tradnl" altLang="es-ES"/>
              <a:t>a la Ceda, ni a la Falange, ni a ningún partido. Este joven era,  nada más, un joven </a:t>
            </a:r>
            <a:r>
              <a:rPr lang="es-ES_tradnl" altLang="es-ES" b="1"/>
              <a:t>de profundos valores humanos y religiosos</a:t>
            </a:r>
            <a:r>
              <a:rPr lang="es-ES_tradnl" altLang="es-ES"/>
              <a:t>, de comunión diaria, </a:t>
            </a:r>
            <a:r>
              <a:rPr lang="es-ES_tradnl" altLang="es-ES" b="1"/>
              <a:t>que hacía labor cristiana </a:t>
            </a:r>
          </a:p>
          <a:p>
            <a:pPr algn="ctr"/>
            <a:r>
              <a:rPr lang="es-ES_tradnl" altLang="es-ES"/>
              <a:t>en favor de los obreros, </a:t>
            </a:r>
          </a:p>
          <a:p>
            <a:pPr algn="ctr"/>
            <a:r>
              <a:rPr lang="es-ES_tradnl" altLang="es-ES" b="1"/>
              <a:t>entre sus compañeros de trabajo.</a:t>
            </a:r>
            <a:r>
              <a:rPr lang="es-ES" altLang="es-ES" b="1"/>
              <a:t> </a:t>
            </a:r>
          </a:p>
        </p:txBody>
      </p:sp>
      <p:sp>
        <p:nvSpPr>
          <p:cNvPr id="54275" name="CuadroTexto 2">
            <a:extLst>
              <a:ext uri="{FF2B5EF4-FFF2-40B4-BE49-F238E27FC236}">
                <a16:creationId xmlns:a16="http://schemas.microsoft.com/office/drawing/2014/main" id="{707AF960-D423-CFEA-DD6B-57B5E716FCA0}"/>
              </a:ext>
            </a:extLst>
          </p:cNvPr>
          <p:cNvSpPr txBox="1">
            <a:spLocks noChangeArrowheads="1"/>
          </p:cNvSpPr>
          <p:nvPr/>
        </p:nvSpPr>
        <p:spPr bwMode="auto">
          <a:xfrm>
            <a:off x="1300163" y="722313"/>
            <a:ext cx="184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endParaRPr lang="es-ES" altLang="es-ES"/>
          </a:p>
        </p:txBody>
      </p:sp>
      <p:pic>
        <p:nvPicPr>
          <p:cNvPr id="54276" name="Imagen 3">
            <a:extLst>
              <a:ext uri="{FF2B5EF4-FFF2-40B4-BE49-F238E27FC236}">
                <a16:creationId xmlns:a16="http://schemas.microsoft.com/office/drawing/2014/main" id="{BD5ABB1D-17CC-BAE4-D3A5-27C22C2B4F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7138" y="312738"/>
            <a:ext cx="1333500"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Imagen 3">
            <a:extLst>
              <a:ext uri="{FF2B5EF4-FFF2-40B4-BE49-F238E27FC236}">
                <a16:creationId xmlns:a16="http://schemas.microsoft.com/office/drawing/2014/main" id="{C74B9A8A-3257-5FE1-247C-64FFCD9EC0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113" y="4273550"/>
            <a:ext cx="2816225"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Effect transition="in" filter="fade">
                                      <p:cBhvr>
                                        <p:cTn id="7" dur="3000"/>
                                        <p:tgtEl>
                                          <p:spTgt spid="54274"/>
                                        </p:tgtEl>
                                      </p:cBhvr>
                                    </p:animEffect>
                                    <p:anim calcmode="lin" valueType="num">
                                      <p:cBhvr>
                                        <p:cTn id="8" dur="3000" fill="hold"/>
                                        <p:tgtEl>
                                          <p:spTgt spid="54274"/>
                                        </p:tgtEl>
                                        <p:attrNameLst>
                                          <p:attrName>ppt_x</p:attrName>
                                        </p:attrNameLst>
                                      </p:cBhvr>
                                      <p:tavLst>
                                        <p:tav tm="0">
                                          <p:val>
                                            <p:strVal val="#ppt_x"/>
                                          </p:val>
                                        </p:tav>
                                        <p:tav tm="100000">
                                          <p:val>
                                            <p:strVal val="#ppt_x"/>
                                          </p:val>
                                        </p:tav>
                                      </p:tavLst>
                                    </p:anim>
                                    <p:anim calcmode="lin" valueType="num">
                                      <p:cBhvr>
                                        <p:cTn id="9" dur="3000" fill="hold"/>
                                        <p:tgtEl>
                                          <p:spTgt spid="5427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0"/>
                            </p:stCondLst>
                            <p:childTnLst>
                              <p:par>
                                <p:cTn id="11" presetID="42" presetClass="entr" presetSubtype="0" fill="hold" nodeType="afterEffect">
                                  <p:stCondLst>
                                    <p:cond delay="0"/>
                                  </p:stCondLst>
                                  <p:childTnLst>
                                    <p:set>
                                      <p:cBhvr>
                                        <p:cTn id="12" dur="1" fill="hold">
                                          <p:stCondLst>
                                            <p:cond delay="0"/>
                                          </p:stCondLst>
                                        </p:cTn>
                                        <p:tgtEl>
                                          <p:spTgt spid="54277"/>
                                        </p:tgtEl>
                                        <p:attrNameLst>
                                          <p:attrName>style.visibility</p:attrName>
                                        </p:attrNameLst>
                                      </p:cBhvr>
                                      <p:to>
                                        <p:strVal val="visible"/>
                                      </p:to>
                                    </p:set>
                                    <p:animEffect transition="in" filter="fade">
                                      <p:cBhvr>
                                        <p:cTn id="13" dur="5000"/>
                                        <p:tgtEl>
                                          <p:spTgt spid="54277"/>
                                        </p:tgtEl>
                                      </p:cBhvr>
                                    </p:animEffect>
                                    <p:anim calcmode="lin" valueType="num">
                                      <p:cBhvr>
                                        <p:cTn id="14" dur="5000" fill="hold"/>
                                        <p:tgtEl>
                                          <p:spTgt spid="54277"/>
                                        </p:tgtEl>
                                        <p:attrNameLst>
                                          <p:attrName>ppt_x</p:attrName>
                                        </p:attrNameLst>
                                      </p:cBhvr>
                                      <p:tavLst>
                                        <p:tav tm="0">
                                          <p:val>
                                            <p:strVal val="#ppt_x"/>
                                          </p:val>
                                        </p:tav>
                                        <p:tav tm="100000">
                                          <p:val>
                                            <p:strVal val="#ppt_x"/>
                                          </p:val>
                                        </p:tav>
                                      </p:tavLst>
                                    </p:anim>
                                    <p:anim calcmode="lin" valueType="num">
                                      <p:cBhvr>
                                        <p:cTn id="15" dur="5000" fill="hold"/>
                                        <p:tgtEl>
                                          <p:spTgt spid="542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55298" name="Rectángulo 1">
            <a:extLst>
              <a:ext uri="{FF2B5EF4-FFF2-40B4-BE49-F238E27FC236}">
                <a16:creationId xmlns:a16="http://schemas.microsoft.com/office/drawing/2014/main" id="{43A3BFA9-7C9A-8AA7-2D74-FD301AD49508}"/>
              </a:ext>
            </a:extLst>
          </p:cNvPr>
          <p:cNvSpPr>
            <a:spLocks noChangeArrowheads="1"/>
          </p:cNvSpPr>
          <p:nvPr/>
        </p:nvSpPr>
        <p:spPr bwMode="auto">
          <a:xfrm>
            <a:off x="0" y="192088"/>
            <a:ext cx="6122988"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Sus anuncios,(¿profecías?),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aunque tristes por los acontecimientos dolorosos que se avecinaban,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tenían siempre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una carga de esperanza: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El enfrentamiento social,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terminaría con el triunfo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del Corazón de Jesús y de Cristo Rey</a:t>
            </a:r>
            <a:r>
              <a:rPr lang="es-ES_tradnl" altLang="es-ES">
                <a:latin typeface="Cambria" panose="02040503050406030204" pitchFamily="18" charset="0"/>
                <a:ea typeface="MS Mincho" panose="02020609040205080304" pitchFamily="49" charset="-128"/>
                <a:cs typeface="Times New Roman" panose="02020603050405020304" pitchFamily="18" charset="0"/>
              </a:rPr>
              <a:t>.</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p:txBody>
      </p:sp>
      <p:pic>
        <p:nvPicPr>
          <p:cNvPr id="55299" name="Imagen 3">
            <a:extLst>
              <a:ext uri="{FF2B5EF4-FFF2-40B4-BE49-F238E27FC236}">
                <a16:creationId xmlns:a16="http://schemas.microsoft.com/office/drawing/2014/main" id="{6A45E4A9-BAD1-04B3-C08B-346F82CE3A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0950" y="261938"/>
            <a:ext cx="2549525" cy="365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Rectángulo 1">
            <a:extLst>
              <a:ext uri="{FF2B5EF4-FFF2-40B4-BE49-F238E27FC236}">
                <a16:creationId xmlns:a16="http://schemas.microsoft.com/office/drawing/2014/main" id="{9002D799-89FD-DA19-C256-E6B0ED5174E7}"/>
              </a:ext>
            </a:extLst>
          </p:cNvPr>
          <p:cNvSpPr>
            <a:spLocks noChangeArrowheads="1"/>
          </p:cNvSpPr>
          <p:nvPr/>
        </p:nvSpPr>
        <p:spPr bwMode="auto">
          <a:xfrm>
            <a:off x="557213" y="4122738"/>
            <a:ext cx="8167687" cy="267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Su calvario particular, y su martirio, </a:t>
            </a:r>
            <a:r>
              <a:rPr lang="es-ES_tradnl" altLang="es-ES" b="1">
                <a:latin typeface="Cambria" panose="02040503050406030204" pitchFamily="18" charset="0"/>
                <a:ea typeface="MS Mincho" panose="02020609040205080304" pitchFamily="49" charset="-128"/>
                <a:cs typeface="Times New Roman" panose="02020603050405020304" pitchFamily="18" charset="0"/>
              </a:rPr>
              <a:t>sería ejemplo </a:t>
            </a: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que edificaría a otros </a:t>
            </a:r>
            <a:r>
              <a:rPr lang="es-ES_tradnl" altLang="es-ES">
                <a:latin typeface="Cambria" panose="02040503050406030204" pitchFamily="18" charset="0"/>
                <a:ea typeface="MS Mincho" panose="02020609040205080304" pitchFamily="49" charset="-128"/>
                <a:cs typeface="Times New Roman" panose="02020603050405020304" pitchFamily="18" charset="0"/>
              </a:rPr>
              <a:t>y garantía absoluta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su glorificación en el cielo junto a Jesús.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Incluso el desgarro social provocado por la contienda,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se vería aliviado por la creación de un colegio religioso,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donde aprenderían a convivir los hijos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los enfrentados de los dos bandos.</a:t>
            </a:r>
            <a:endParaRPr lang="es-ES" altLang="es-ES">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transition spd="slow"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fade">
                                      <p:cBhvr>
                                        <p:cTn id="7" dur="3000"/>
                                        <p:tgtEl>
                                          <p:spTgt spid="55300"/>
                                        </p:tgtEl>
                                      </p:cBhvr>
                                    </p:animEffect>
                                    <p:anim calcmode="lin" valueType="num">
                                      <p:cBhvr>
                                        <p:cTn id="8" dur="3000" fill="hold"/>
                                        <p:tgtEl>
                                          <p:spTgt spid="55300"/>
                                        </p:tgtEl>
                                        <p:attrNameLst>
                                          <p:attrName>ppt_x</p:attrName>
                                        </p:attrNameLst>
                                      </p:cBhvr>
                                      <p:tavLst>
                                        <p:tav tm="0">
                                          <p:val>
                                            <p:strVal val="#ppt_x"/>
                                          </p:val>
                                        </p:tav>
                                        <p:tav tm="100000">
                                          <p:val>
                                            <p:strVal val="#ppt_x"/>
                                          </p:val>
                                        </p:tav>
                                      </p:tavLst>
                                    </p:anim>
                                    <p:anim calcmode="lin" valueType="num">
                                      <p:cBhvr>
                                        <p:cTn id="9" dur="3000" fill="hold"/>
                                        <p:tgtEl>
                                          <p:spTgt spid="553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4472C4"/>
            </a:gs>
            <a:gs pos="66000">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pic>
        <p:nvPicPr>
          <p:cNvPr id="19458" name="Imagen 2">
            <a:extLst>
              <a:ext uri="{FF2B5EF4-FFF2-40B4-BE49-F238E27FC236}">
                <a16:creationId xmlns:a16="http://schemas.microsoft.com/office/drawing/2014/main" id="{7BAB7E6B-65CD-DCCB-1DAE-5D26D5EB31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8772"/>
          <a:stretch>
            <a:fillRect/>
          </a:stretch>
        </p:blipFill>
        <p:spPr bwMode="auto">
          <a:xfrm>
            <a:off x="1704975" y="273050"/>
            <a:ext cx="5675313" cy="363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ángulo 3">
            <a:extLst>
              <a:ext uri="{FF2B5EF4-FFF2-40B4-BE49-F238E27FC236}">
                <a16:creationId xmlns:a16="http://schemas.microsoft.com/office/drawing/2014/main" id="{E3FF1C3B-D27E-D273-17BD-18615FF560F6}"/>
              </a:ext>
            </a:extLst>
          </p:cNvPr>
          <p:cNvSpPr>
            <a:spLocks noChangeArrowheads="1"/>
          </p:cNvSpPr>
          <p:nvPr/>
        </p:nvSpPr>
        <p:spPr bwMode="auto">
          <a:xfrm>
            <a:off x="0" y="4300538"/>
            <a:ext cx="908526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sz="2000" b="1" i="1"/>
              <a:t>El</a:t>
            </a:r>
            <a:r>
              <a:rPr lang="es-ES" altLang="es-ES" sz="2000" i="1"/>
              <a:t> </a:t>
            </a:r>
            <a:r>
              <a:rPr lang="es-ES" altLang="es-ES" sz="2000" b="1" i="1"/>
              <a:t>Domingo 19, por la mañana </a:t>
            </a:r>
            <a:r>
              <a:rPr lang="es-ES" altLang="es-ES" sz="2000" i="1"/>
              <a:t> vuelve a casa. Por “precaución” en vez de venirse por el paseo del León, se viene por detrás de las casas. Decide no ir a misa, </a:t>
            </a:r>
          </a:p>
          <a:p>
            <a:pPr algn="ctr" eaLnBrk="1" hangingPunct="1"/>
            <a:r>
              <a:rPr lang="es-ES" altLang="es-ES" sz="2000" i="1"/>
              <a:t>porque tiene conocimiento  de que están encarcelando a algunas personas.</a:t>
            </a:r>
          </a:p>
          <a:p>
            <a:pPr algn="ctr" eaLnBrk="1" hangingPunct="1"/>
            <a:r>
              <a:rPr lang="es-ES" altLang="es-ES" sz="2000" b="1" i="1"/>
              <a:t>Por la tarde vienen a por él</a:t>
            </a:r>
            <a:r>
              <a:rPr lang="es-ES" altLang="es-ES" sz="2000" i="1"/>
              <a:t>, lo llevan al cuartelillo en la plaza Vieja  y lo retienen. </a:t>
            </a:r>
          </a:p>
          <a:p>
            <a:pPr algn="ctr" eaLnBrk="1" hangingPunct="1"/>
            <a:r>
              <a:rPr lang="es-ES" altLang="es-ES" sz="2000" i="1"/>
              <a:t>Después de varios días, lo sueltan  y se recluye en su casa, sin salir,  ya que un piquete de milicianos están aguardando a que salga, para darle el “alto” y matarlo con la excusa de huida. Su única ocupación en este tiempo de reclusión </a:t>
            </a:r>
          </a:p>
          <a:p>
            <a:pPr algn="ctr" eaLnBrk="1" hangingPunct="1"/>
            <a:r>
              <a:rPr lang="es-ES" altLang="es-ES" sz="2000" i="1"/>
              <a:t>será la oración y los libros.</a:t>
            </a:r>
            <a:r>
              <a:rPr lang="es-ES_tradnl" altLang="es-ES" sz="2000" i="1"/>
              <a:t> </a:t>
            </a:r>
            <a:endParaRPr lang="es-ES" altLang="es-E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fade">
                                      <p:cBhvr>
                                        <p:cTn id="7" dur="3000"/>
                                        <p:tgtEl>
                                          <p:spTgt spid="19459"/>
                                        </p:tgtEl>
                                      </p:cBhvr>
                                    </p:animEffect>
                                    <p:anim calcmode="lin" valueType="num">
                                      <p:cBhvr>
                                        <p:cTn id="8" dur="3000" fill="hold"/>
                                        <p:tgtEl>
                                          <p:spTgt spid="19459"/>
                                        </p:tgtEl>
                                        <p:attrNameLst>
                                          <p:attrName>ppt_x</p:attrName>
                                        </p:attrNameLst>
                                      </p:cBhvr>
                                      <p:tavLst>
                                        <p:tav tm="0">
                                          <p:val>
                                            <p:strVal val="#ppt_x"/>
                                          </p:val>
                                        </p:tav>
                                        <p:tav tm="100000">
                                          <p:val>
                                            <p:strVal val="#ppt_x"/>
                                          </p:val>
                                        </p:tav>
                                      </p:tavLst>
                                    </p:anim>
                                    <p:anim calcmode="lin" valueType="num">
                                      <p:cBhvr>
                                        <p:cTn id="9" dur="3000" fill="hold"/>
                                        <p:tgtEl>
                                          <p:spTgt spid="194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56322" name="Rectángulo 1">
            <a:extLst>
              <a:ext uri="{FF2B5EF4-FFF2-40B4-BE49-F238E27FC236}">
                <a16:creationId xmlns:a16="http://schemas.microsoft.com/office/drawing/2014/main" id="{72A90767-E539-8C2D-2DBA-97066580E8F7}"/>
              </a:ext>
            </a:extLst>
          </p:cNvPr>
          <p:cNvSpPr>
            <a:spLocks noChangeArrowheads="1"/>
          </p:cNvSpPr>
          <p:nvPr/>
        </p:nvSpPr>
        <p:spPr bwMode="auto">
          <a:xfrm>
            <a:off x="265113" y="265113"/>
            <a:ext cx="5962650"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t>Durante su reclusión en casa, </a:t>
            </a:r>
          </a:p>
          <a:p>
            <a:pPr algn="ctr"/>
            <a:r>
              <a:rPr lang="es-ES_tradnl" altLang="es-ES"/>
              <a:t>le anunció a su hermana, señalando la zona </a:t>
            </a:r>
          </a:p>
          <a:p>
            <a:pPr algn="ctr"/>
            <a:r>
              <a:rPr lang="es-ES_tradnl" altLang="es-ES"/>
              <a:t>que había por detrás del patio, hacia la derecha, junto a la carretera de Baeza- </a:t>
            </a:r>
            <a:endParaRPr lang="es-ES" altLang="es-ES"/>
          </a:p>
          <a:p>
            <a:pPr algn="ctr"/>
            <a:r>
              <a:rPr lang="es-ES_tradnl" altLang="es-ES"/>
              <a:t>-“Todos estos terrenos serán adquiridos </a:t>
            </a:r>
          </a:p>
          <a:p>
            <a:pPr algn="ctr"/>
            <a:r>
              <a:rPr lang="es-ES_tradnl" altLang="es-ES"/>
              <a:t>por una Orden Religiosa, que se establecerá en ellos , edificando Escuelas y Colegios.</a:t>
            </a:r>
            <a:endParaRPr lang="es-ES" altLang="es-ES"/>
          </a:p>
          <a:p>
            <a:pPr algn="ctr"/>
            <a:r>
              <a:rPr lang="es-ES_tradnl" altLang="es-ES"/>
              <a:t>-En el interior se levantarán una Iglesia, consagrada al Corazón de Jesús, </a:t>
            </a:r>
          </a:p>
          <a:p>
            <a:pPr algn="ctr"/>
            <a:r>
              <a:rPr lang="es-ES_tradnl" altLang="es-ES"/>
              <a:t>para gloria de Cristo.</a:t>
            </a:r>
            <a:endParaRPr lang="es-ES" altLang="es-ES"/>
          </a:p>
          <a:p>
            <a:pPr algn="ctr"/>
            <a:r>
              <a:rPr lang="es-ES_tradnl" altLang="es-ES"/>
              <a:t>Y el oro de este ajustador- </a:t>
            </a:r>
          </a:p>
          <a:p>
            <a:pPr algn="ctr"/>
            <a:r>
              <a:rPr lang="es-ES_tradnl" altLang="es-ES"/>
              <a:t>-se señaló el dedo- </a:t>
            </a:r>
          </a:p>
          <a:p>
            <a:pPr algn="ctr"/>
            <a:r>
              <a:rPr lang="es-ES_tradnl" altLang="es-ES"/>
              <a:t>se fundirá para la llave del Sagrario” </a:t>
            </a:r>
            <a:endParaRPr lang="es-ES" altLang="es-ES"/>
          </a:p>
          <a:p>
            <a:pPr algn="ctr"/>
            <a:r>
              <a:rPr lang="es-ES_tradnl" altLang="es-ES"/>
              <a:t>Y la entrada de Úbeda , </a:t>
            </a:r>
          </a:p>
          <a:p>
            <a:pPr algn="ctr"/>
            <a:r>
              <a:rPr lang="es-ES_tradnl" altLang="es-ES"/>
              <a:t>por el paseo del León, </a:t>
            </a:r>
          </a:p>
          <a:p>
            <a:pPr algn="ctr"/>
            <a:r>
              <a:rPr lang="es-ES_tradnl" altLang="es-ES"/>
              <a:t>se denominará , </a:t>
            </a:r>
          </a:p>
          <a:p>
            <a:pPr algn="ctr"/>
            <a:r>
              <a:rPr lang="es-ES_tradnl" altLang="es-ES"/>
              <a:t>Avenida de Cristo Rey”. </a:t>
            </a:r>
            <a:endParaRPr lang="es-ES" altLang="es-ES"/>
          </a:p>
        </p:txBody>
      </p:sp>
      <p:pic>
        <p:nvPicPr>
          <p:cNvPr id="56323" name="Imagen 3">
            <a:extLst>
              <a:ext uri="{FF2B5EF4-FFF2-40B4-BE49-F238E27FC236}">
                <a16:creationId xmlns:a16="http://schemas.microsoft.com/office/drawing/2014/main" id="{EDA7D7A4-769B-DA24-06E2-87FC546DDB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7500" r="15714" b="3539"/>
          <a:stretch>
            <a:fillRect/>
          </a:stretch>
        </p:blipFill>
        <p:spPr bwMode="auto">
          <a:xfrm>
            <a:off x="6227763" y="115888"/>
            <a:ext cx="2573337"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Imagen 3">
            <a:extLst>
              <a:ext uri="{FF2B5EF4-FFF2-40B4-BE49-F238E27FC236}">
                <a16:creationId xmlns:a16="http://schemas.microsoft.com/office/drawing/2014/main" id="{DB55198F-027D-2B7C-028F-4A6B5E7ECE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7763" y="3267075"/>
            <a:ext cx="2601912"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6322"/>
                                        </p:tgtEl>
                                        <p:attrNameLst>
                                          <p:attrName>style.visibility</p:attrName>
                                        </p:attrNameLst>
                                      </p:cBhvr>
                                      <p:to>
                                        <p:strVal val="visible"/>
                                      </p:to>
                                    </p:set>
                                    <p:animEffect transition="in" filter="fade">
                                      <p:cBhvr>
                                        <p:cTn id="7" dur="3000"/>
                                        <p:tgtEl>
                                          <p:spTgt spid="56322"/>
                                        </p:tgtEl>
                                      </p:cBhvr>
                                    </p:animEffect>
                                    <p:anim calcmode="lin" valueType="num">
                                      <p:cBhvr>
                                        <p:cTn id="8" dur="3000" fill="hold"/>
                                        <p:tgtEl>
                                          <p:spTgt spid="56322"/>
                                        </p:tgtEl>
                                        <p:attrNameLst>
                                          <p:attrName>ppt_x</p:attrName>
                                        </p:attrNameLst>
                                      </p:cBhvr>
                                      <p:tavLst>
                                        <p:tav tm="0">
                                          <p:val>
                                            <p:strVal val="#ppt_x"/>
                                          </p:val>
                                        </p:tav>
                                        <p:tav tm="100000">
                                          <p:val>
                                            <p:strVal val="#ppt_x"/>
                                          </p:val>
                                        </p:tav>
                                      </p:tavLst>
                                    </p:anim>
                                    <p:anim calcmode="lin" valueType="num">
                                      <p:cBhvr>
                                        <p:cTn id="9" dur="3000" fill="hold"/>
                                        <p:tgtEl>
                                          <p:spTgt spid="563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57346" name="Rectángulo 1">
            <a:extLst>
              <a:ext uri="{FF2B5EF4-FFF2-40B4-BE49-F238E27FC236}">
                <a16:creationId xmlns:a16="http://schemas.microsoft.com/office/drawing/2014/main" id="{804278EB-EEA9-358E-F22B-621BB7836BDA}"/>
              </a:ext>
            </a:extLst>
          </p:cNvPr>
          <p:cNvSpPr>
            <a:spLocks noChangeArrowheads="1"/>
          </p:cNvSpPr>
          <p:nvPr/>
        </p:nvSpPr>
        <p:spPr bwMode="auto">
          <a:xfrm>
            <a:off x="288925" y="168275"/>
            <a:ext cx="5491163"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Todos estos  anuncios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se han visto cumplidos con el tiempo. </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El 12 de Febrero de 1952, el Padre Villoslada, hizo alusión a esta “visión profética” del joven obrero, militante cristiano, y se grabó el nombre de José María Poyatos, en la primera piedra del templo dedicado a Cristo Rey, que sería consagrado el 19 marzo de 1957.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recordó el objetivo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la SA.FA:</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“Formar alumnos, apóstoles,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desde la escuela o el taller,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lleven por los pueblos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campos andaluces,</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los principios de caridad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amor fraterno”. </a:t>
            </a:r>
            <a:endParaRPr lang="es-ES" altLang="es-ES">
              <a:ea typeface="MS Mincho" panose="02020609040205080304" pitchFamily="49" charset="-128"/>
              <a:cs typeface="Times New Roman" panose="02020603050405020304" pitchFamily="18" charset="0"/>
            </a:endParaRPr>
          </a:p>
        </p:txBody>
      </p:sp>
      <p:pic>
        <p:nvPicPr>
          <p:cNvPr id="57347" name="Imagen 3">
            <a:extLst>
              <a:ext uri="{FF2B5EF4-FFF2-40B4-BE49-F238E27FC236}">
                <a16:creationId xmlns:a16="http://schemas.microsoft.com/office/drawing/2014/main" id="{AA7AEC29-BF02-CB70-F64F-78FC0A2171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2143" r="24464"/>
          <a:stretch>
            <a:fillRect/>
          </a:stretch>
        </p:blipFill>
        <p:spPr bwMode="auto">
          <a:xfrm>
            <a:off x="6491288" y="168275"/>
            <a:ext cx="2271712"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Imagen 3">
            <a:extLst>
              <a:ext uri="{FF2B5EF4-FFF2-40B4-BE49-F238E27FC236}">
                <a16:creationId xmlns:a16="http://schemas.microsoft.com/office/drawing/2014/main" id="{DC8E8F36-9678-7D25-C11B-B091C6119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7113" y="4491038"/>
            <a:ext cx="2857500"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7346"/>
                                        </p:tgtEl>
                                        <p:attrNameLst>
                                          <p:attrName>style.visibility</p:attrName>
                                        </p:attrNameLst>
                                      </p:cBhvr>
                                      <p:to>
                                        <p:strVal val="visible"/>
                                      </p:to>
                                    </p:set>
                                    <p:animEffect transition="in" filter="fade">
                                      <p:cBhvr>
                                        <p:cTn id="7" dur="3000"/>
                                        <p:tgtEl>
                                          <p:spTgt spid="57346"/>
                                        </p:tgtEl>
                                      </p:cBhvr>
                                    </p:animEffect>
                                    <p:anim calcmode="lin" valueType="num">
                                      <p:cBhvr>
                                        <p:cTn id="8" dur="3000" fill="hold"/>
                                        <p:tgtEl>
                                          <p:spTgt spid="57346"/>
                                        </p:tgtEl>
                                        <p:attrNameLst>
                                          <p:attrName>ppt_x</p:attrName>
                                        </p:attrNameLst>
                                      </p:cBhvr>
                                      <p:tavLst>
                                        <p:tav tm="0">
                                          <p:val>
                                            <p:strVal val="#ppt_x"/>
                                          </p:val>
                                        </p:tav>
                                        <p:tav tm="100000">
                                          <p:val>
                                            <p:strVal val="#ppt_x"/>
                                          </p:val>
                                        </p:tav>
                                      </p:tavLst>
                                    </p:anim>
                                    <p:anim calcmode="lin" valueType="num">
                                      <p:cBhvr>
                                        <p:cTn id="9" dur="3000" fill="hold"/>
                                        <p:tgtEl>
                                          <p:spTgt spid="5734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0"/>
                            </p:stCondLst>
                            <p:childTnLst>
                              <p:par>
                                <p:cTn id="11" presetID="42" presetClass="entr" presetSubtype="0" fill="hold" nodeType="afterEffect">
                                  <p:stCondLst>
                                    <p:cond delay="0"/>
                                  </p:stCondLst>
                                  <p:childTnLst>
                                    <p:set>
                                      <p:cBhvr>
                                        <p:cTn id="12" dur="1" fill="hold">
                                          <p:stCondLst>
                                            <p:cond delay="0"/>
                                          </p:stCondLst>
                                        </p:cTn>
                                        <p:tgtEl>
                                          <p:spTgt spid="57347"/>
                                        </p:tgtEl>
                                        <p:attrNameLst>
                                          <p:attrName>style.visibility</p:attrName>
                                        </p:attrNameLst>
                                      </p:cBhvr>
                                      <p:to>
                                        <p:strVal val="visible"/>
                                      </p:to>
                                    </p:set>
                                    <p:animEffect transition="in" filter="fade">
                                      <p:cBhvr>
                                        <p:cTn id="13" dur="5000"/>
                                        <p:tgtEl>
                                          <p:spTgt spid="57347"/>
                                        </p:tgtEl>
                                      </p:cBhvr>
                                    </p:animEffect>
                                    <p:anim calcmode="lin" valueType="num">
                                      <p:cBhvr>
                                        <p:cTn id="14" dur="5000" fill="hold"/>
                                        <p:tgtEl>
                                          <p:spTgt spid="57347"/>
                                        </p:tgtEl>
                                        <p:attrNameLst>
                                          <p:attrName>ppt_x</p:attrName>
                                        </p:attrNameLst>
                                      </p:cBhvr>
                                      <p:tavLst>
                                        <p:tav tm="0">
                                          <p:val>
                                            <p:strVal val="#ppt_x"/>
                                          </p:val>
                                        </p:tav>
                                        <p:tav tm="100000">
                                          <p:val>
                                            <p:strVal val="#ppt_x"/>
                                          </p:val>
                                        </p:tav>
                                      </p:tavLst>
                                    </p:anim>
                                    <p:anim calcmode="lin" valueType="num">
                                      <p:cBhvr>
                                        <p:cTn id="15" dur="5000" fill="hold"/>
                                        <p:tgtEl>
                                          <p:spTgt spid="573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6"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58370" name="CuadroTexto 1">
            <a:extLst>
              <a:ext uri="{FF2B5EF4-FFF2-40B4-BE49-F238E27FC236}">
                <a16:creationId xmlns:a16="http://schemas.microsoft.com/office/drawing/2014/main" id="{632BA623-666C-C4DB-2652-D06334ABBA2D}"/>
              </a:ext>
            </a:extLst>
          </p:cNvPr>
          <p:cNvSpPr txBox="1">
            <a:spLocks noChangeArrowheads="1"/>
          </p:cNvSpPr>
          <p:nvPr/>
        </p:nvSpPr>
        <p:spPr bwMode="auto">
          <a:xfrm>
            <a:off x="336550" y="336550"/>
            <a:ext cx="5318125"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Los restos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José Mª Poyatos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otros  enterrados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la fosa común,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del cementerio de Úbeda,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fueron trasladados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perfectamente identificados,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el 31-V- 1951,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un impresionante entierro, presidido por la Cruz Parroquial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Santa María,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con los féretros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numerosos caídos,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depositándolos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la cripta de la Capilla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del Hospital de Santiago.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p:txBody>
      </p:sp>
      <p:pic>
        <p:nvPicPr>
          <p:cNvPr id="58371" name="Imagen 3">
            <a:extLst>
              <a:ext uri="{FF2B5EF4-FFF2-40B4-BE49-F238E27FC236}">
                <a16:creationId xmlns:a16="http://schemas.microsoft.com/office/drawing/2014/main" id="{F504623A-51BD-D1DE-AD25-AC937A754C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513" y="277813"/>
            <a:ext cx="3024187"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16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fade">
                                      <p:cBhvr>
                                        <p:cTn id="7" dur="3000"/>
                                        <p:tgtEl>
                                          <p:spTgt spid="58370"/>
                                        </p:tgtEl>
                                      </p:cBhvr>
                                    </p:animEffect>
                                    <p:anim calcmode="lin" valueType="num">
                                      <p:cBhvr>
                                        <p:cTn id="8" dur="3000" fill="hold"/>
                                        <p:tgtEl>
                                          <p:spTgt spid="58370"/>
                                        </p:tgtEl>
                                        <p:attrNameLst>
                                          <p:attrName>ppt_x</p:attrName>
                                        </p:attrNameLst>
                                      </p:cBhvr>
                                      <p:tavLst>
                                        <p:tav tm="0">
                                          <p:val>
                                            <p:strVal val="#ppt_x"/>
                                          </p:val>
                                        </p:tav>
                                        <p:tav tm="100000">
                                          <p:val>
                                            <p:strVal val="#ppt_x"/>
                                          </p:val>
                                        </p:tav>
                                      </p:tavLst>
                                    </p:anim>
                                    <p:anim calcmode="lin" valueType="num">
                                      <p:cBhvr>
                                        <p:cTn id="9" dur="3000" fill="hold"/>
                                        <p:tgtEl>
                                          <p:spTgt spid="58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59394" name="Rectángulo 2">
            <a:extLst>
              <a:ext uri="{FF2B5EF4-FFF2-40B4-BE49-F238E27FC236}">
                <a16:creationId xmlns:a16="http://schemas.microsoft.com/office/drawing/2014/main" id="{C4E464DA-5E96-F33C-9FBD-24D3BDE2F2F4}"/>
              </a:ext>
            </a:extLst>
          </p:cNvPr>
          <p:cNvSpPr>
            <a:spLocks noChangeArrowheads="1"/>
          </p:cNvSpPr>
          <p:nvPr/>
        </p:nvSpPr>
        <p:spPr bwMode="auto">
          <a:xfrm>
            <a:off x="481013" y="336550"/>
            <a:ext cx="4957762"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Según se ha podido saber,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año 1985,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al ser desacralizado el templo,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para convertirlo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Salón de Actos,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fueron trasladados sus restos</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nuevo al Cementerio,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 un Osario preparado</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el patio de San Miguel,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sin las debidas garantías,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por lo que parece casi imposible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su identificación.</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Desapareció también la lápida, que había estado hasta entonces en dicha Capilla, en la que se puede apreciar su nombre:</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JOSE MARIA POYATOS RUIZ</a:t>
            </a:r>
            <a:endParaRPr lang="es-ES" altLang="es-ES">
              <a:latin typeface="Cambria" panose="02040503050406030204" pitchFamily="18" charset="0"/>
              <a:ea typeface="MS Mincho" panose="02020609040205080304" pitchFamily="49" charset="-128"/>
              <a:cs typeface="Times New Roman" panose="02020603050405020304" pitchFamily="18" charset="0"/>
            </a:endParaRPr>
          </a:p>
        </p:txBody>
      </p:sp>
      <p:pic>
        <p:nvPicPr>
          <p:cNvPr id="59395" name="Imagen 1" descr="Captura de pantalla 2019-08-22 a las 22.05.04.png">
            <a:extLst>
              <a:ext uri="{FF2B5EF4-FFF2-40B4-BE49-F238E27FC236}">
                <a16:creationId xmlns:a16="http://schemas.microsoft.com/office/drawing/2014/main" id="{65E10852-152C-7CF4-06C5-F59C46331D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10263" y="115888"/>
            <a:ext cx="2890837" cy="420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Imagen 12">
            <a:extLst>
              <a:ext uri="{FF2B5EF4-FFF2-40B4-BE49-F238E27FC236}">
                <a16:creationId xmlns:a16="http://schemas.microsoft.com/office/drawing/2014/main" id="{D4F7EA6D-C31D-CD70-85B3-C8B64ECF3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55" t="9129" r="13333" b="7559"/>
          <a:stretch>
            <a:fillRect/>
          </a:stretch>
        </p:blipFill>
        <p:spPr bwMode="auto">
          <a:xfrm>
            <a:off x="5910263" y="4562475"/>
            <a:ext cx="2890837"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9394"/>
                                        </p:tgtEl>
                                        <p:attrNameLst>
                                          <p:attrName>style.visibility</p:attrName>
                                        </p:attrNameLst>
                                      </p:cBhvr>
                                      <p:to>
                                        <p:strVal val="visible"/>
                                      </p:to>
                                    </p:set>
                                    <p:animEffect transition="in" filter="fade">
                                      <p:cBhvr>
                                        <p:cTn id="7" dur="3000"/>
                                        <p:tgtEl>
                                          <p:spTgt spid="59394"/>
                                        </p:tgtEl>
                                      </p:cBhvr>
                                    </p:animEffect>
                                    <p:anim calcmode="lin" valueType="num">
                                      <p:cBhvr>
                                        <p:cTn id="8" dur="3000" fill="hold"/>
                                        <p:tgtEl>
                                          <p:spTgt spid="59394"/>
                                        </p:tgtEl>
                                        <p:attrNameLst>
                                          <p:attrName>ppt_x</p:attrName>
                                        </p:attrNameLst>
                                      </p:cBhvr>
                                      <p:tavLst>
                                        <p:tav tm="0">
                                          <p:val>
                                            <p:strVal val="#ppt_x"/>
                                          </p:val>
                                        </p:tav>
                                        <p:tav tm="100000">
                                          <p:val>
                                            <p:strVal val="#ppt_x"/>
                                          </p:val>
                                        </p:tav>
                                      </p:tavLst>
                                    </p:anim>
                                    <p:anim calcmode="lin" valueType="num">
                                      <p:cBhvr>
                                        <p:cTn id="9" dur="3000" fill="hold"/>
                                        <p:tgtEl>
                                          <p:spTgt spid="59394"/>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0"/>
                            </p:stCondLst>
                            <p:childTnLst>
                              <p:par>
                                <p:cTn id="11" presetID="42" presetClass="entr" presetSubtype="0" fill="hold" nodeType="afterEffect">
                                  <p:stCondLst>
                                    <p:cond delay="0"/>
                                  </p:stCondLst>
                                  <p:childTnLst>
                                    <p:set>
                                      <p:cBhvr>
                                        <p:cTn id="12" dur="1" fill="hold">
                                          <p:stCondLst>
                                            <p:cond delay="0"/>
                                          </p:stCondLst>
                                        </p:cTn>
                                        <p:tgtEl>
                                          <p:spTgt spid="59395"/>
                                        </p:tgtEl>
                                        <p:attrNameLst>
                                          <p:attrName>style.visibility</p:attrName>
                                        </p:attrNameLst>
                                      </p:cBhvr>
                                      <p:to>
                                        <p:strVal val="visible"/>
                                      </p:to>
                                    </p:set>
                                    <p:animEffect transition="in" filter="fade">
                                      <p:cBhvr>
                                        <p:cTn id="13" dur="3000"/>
                                        <p:tgtEl>
                                          <p:spTgt spid="59395"/>
                                        </p:tgtEl>
                                      </p:cBhvr>
                                    </p:animEffect>
                                    <p:anim calcmode="lin" valueType="num">
                                      <p:cBhvr>
                                        <p:cTn id="14" dur="3000" fill="hold"/>
                                        <p:tgtEl>
                                          <p:spTgt spid="59395"/>
                                        </p:tgtEl>
                                        <p:attrNameLst>
                                          <p:attrName>ppt_x</p:attrName>
                                        </p:attrNameLst>
                                      </p:cBhvr>
                                      <p:tavLst>
                                        <p:tav tm="0">
                                          <p:val>
                                            <p:strVal val="#ppt_x"/>
                                          </p:val>
                                        </p:tav>
                                        <p:tav tm="100000">
                                          <p:val>
                                            <p:strVal val="#ppt_x"/>
                                          </p:val>
                                        </p:tav>
                                      </p:tavLst>
                                    </p:anim>
                                    <p:anim calcmode="lin" valueType="num">
                                      <p:cBhvr>
                                        <p:cTn id="15" dur="3000" fill="hold"/>
                                        <p:tgtEl>
                                          <p:spTgt spid="593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62466" name="Rectángulo 2">
            <a:extLst>
              <a:ext uri="{FF2B5EF4-FFF2-40B4-BE49-F238E27FC236}">
                <a16:creationId xmlns:a16="http://schemas.microsoft.com/office/drawing/2014/main" id="{645E3E91-56AF-496B-2D5A-75E7D85CC5C7}"/>
              </a:ext>
            </a:extLst>
          </p:cNvPr>
          <p:cNvSpPr>
            <a:spLocks noChangeArrowheads="1"/>
          </p:cNvSpPr>
          <p:nvPr/>
        </p:nvSpPr>
        <p:spPr bwMode="auto">
          <a:xfrm>
            <a:off x="244475" y="206375"/>
            <a:ext cx="6078538" cy="637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D. Francisco Palma Burgos,</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escultor malagueño, afincado en Úbeda,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supo plasmar en piedra, en la fachada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del templo, la figura de Cristo Rey,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protector de la humanidad desvalida,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recoge el espíritu de esta Institución educativa y religiosa que llamamos SA.FA.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Dándose así cumplimiento,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 aquella “profecía” salida de los labios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un joven obrero,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dio la cara de forma tan ejemplar,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vivió y trabajó tan sólo a unos metros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estos  terrenos, que ocupan el colegio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el templo de Cristo Rey,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que hoy ofrece sus servicios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como Parroquia de San Juan Bautista,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en cuyo altar descansa su reliquia.</a:t>
            </a:r>
            <a:endParaRPr lang="es-ES_tradnl" altLang="es-ES">
              <a:ea typeface="MS Mincho" panose="02020609040205080304" pitchFamily="49" charset="-128"/>
              <a:cs typeface="Times New Roman" panose="02020603050405020304" pitchFamily="18" charset="0"/>
            </a:endParaRPr>
          </a:p>
        </p:txBody>
      </p:sp>
      <p:pic>
        <p:nvPicPr>
          <p:cNvPr id="60419" name="Imagen 3">
            <a:extLst>
              <a:ext uri="{FF2B5EF4-FFF2-40B4-BE49-F238E27FC236}">
                <a16:creationId xmlns:a16="http://schemas.microsoft.com/office/drawing/2014/main" id="{794A49DA-C569-07D6-5DBE-6DEE62EB5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0500" y="206375"/>
            <a:ext cx="2411413" cy="334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Imagen 3">
            <a:extLst>
              <a:ext uri="{FF2B5EF4-FFF2-40B4-BE49-F238E27FC236}">
                <a16:creationId xmlns:a16="http://schemas.microsoft.com/office/drawing/2014/main" id="{E8BDFE3B-3073-5071-97E6-DF33DFCFE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581" t="10284" r="7381" b="23433"/>
          <a:stretch>
            <a:fillRect/>
          </a:stretch>
        </p:blipFill>
        <p:spPr bwMode="auto">
          <a:xfrm>
            <a:off x="6540500" y="4032250"/>
            <a:ext cx="2349500"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3000"/>
                                        <p:tgtEl>
                                          <p:spTgt spid="62466"/>
                                        </p:tgtEl>
                                      </p:cBhvr>
                                    </p:animEffect>
                                    <p:anim calcmode="lin" valueType="num">
                                      <p:cBhvr>
                                        <p:cTn id="8" dur="3000" fill="hold"/>
                                        <p:tgtEl>
                                          <p:spTgt spid="62466"/>
                                        </p:tgtEl>
                                        <p:attrNameLst>
                                          <p:attrName>ppt_x</p:attrName>
                                        </p:attrNameLst>
                                      </p:cBhvr>
                                      <p:tavLst>
                                        <p:tav tm="0">
                                          <p:val>
                                            <p:strVal val="#ppt_x"/>
                                          </p:val>
                                        </p:tav>
                                        <p:tav tm="100000">
                                          <p:val>
                                            <p:strVal val="#ppt_x"/>
                                          </p:val>
                                        </p:tav>
                                      </p:tavLst>
                                    </p:anim>
                                    <p:anim calcmode="lin" valueType="num">
                                      <p:cBhvr>
                                        <p:cTn id="9" dur="3000" fill="hold"/>
                                        <p:tgtEl>
                                          <p:spTgt spid="624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61442" name="Rectángulo 2">
            <a:extLst>
              <a:ext uri="{FF2B5EF4-FFF2-40B4-BE49-F238E27FC236}">
                <a16:creationId xmlns:a16="http://schemas.microsoft.com/office/drawing/2014/main" id="{0B779669-5925-B47F-1DBE-FC1C065F9CCF}"/>
              </a:ext>
            </a:extLst>
          </p:cNvPr>
          <p:cNvSpPr>
            <a:spLocks noChangeArrowheads="1"/>
          </p:cNvSpPr>
          <p:nvPr/>
        </p:nvSpPr>
        <p:spPr bwMode="auto">
          <a:xfrm>
            <a:off x="433388" y="288925"/>
            <a:ext cx="469265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BEATIFICACIÓN: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El lunes 20 mayo 2013, como </a:t>
            </a:r>
            <a:r>
              <a:rPr lang="es-ES_tradnl" altLang="es-ES" b="1">
                <a:latin typeface="Cambria" panose="02040503050406030204" pitchFamily="18" charset="0"/>
                <a:ea typeface="MS Mincho" panose="02020609040205080304" pitchFamily="49" charset="-128"/>
                <a:cs typeface="Times New Roman" panose="02020603050405020304" pitchFamily="18" charset="0"/>
              </a:rPr>
              <a:t>preparación,</a:t>
            </a:r>
            <a:r>
              <a:rPr lang="es-ES_tradnl" altLang="es-ES">
                <a:latin typeface="Cambria" panose="02040503050406030204" pitchFamily="18" charset="0"/>
                <a:ea typeface="MS Mincho" panose="02020609040205080304" pitchFamily="49" charset="-128"/>
                <a:cs typeface="Times New Roman" panose="02020603050405020304" pitchFamily="18" charset="0"/>
              </a:rPr>
              <a:t> en el Aula Magna de la Sa.Fa. tuvo lugar una charla,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con la proyección de un vídeo sobre su vida,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a continuación intervinieron: </a:t>
            </a:r>
          </a:p>
        </p:txBody>
      </p:sp>
      <p:pic>
        <p:nvPicPr>
          <p:cNvPr id="61443" name="Imagen 3">
            <a:extLst>
              <a:ext uri="{FF2B5EF4-FFF2-40B4-BE49-F238E27FC236}">
                <a16:creationId xmlns:a16="http://schemas.microsoft.com/office/drawing/2014/main" id="{4D324CFF-AEDE-0FDC-B9B4-052A1F014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0838" y="266700"/>
            <a:ext cx="3495675"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E3D61874-597E-2FA0-EF5F-3B84A7732071}"/>
              </a:ext>
            </a:extLst>
          </p:cNvPr>
          <p:cNvSpPr>
            <a:spLocks noChangeArrowheads="1"/>
          </p:cNvSpPr>
          <p:nvPr/>
        </p:nvSpPr>
        <p:spPr bwMode="auto">
          <a:xfrm>
            <a:off x="579438" y="3335338"/>
            <a:ext cx="806291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 Antonio Aranda Calvo, Delegado Diocesano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para la Causa de los Santos,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 Diego Poyatos, sobrino del Mártir,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 Ramón Martínez Arias, Presidente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de la Adoración Nocturna y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D. Eusebio Figueroa, Párroco de S. Juan Bautista,</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glosando desde diferentes perspectivas la figura de José Mª. Así mismo se tuvo un triduo de preparación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una Misa de Acción de Gracias en la Trinidad</a:t>
            </a:r>
            <a:endParaRPr lang="es-ES" altLang="es-ES">
              <a:ea typeface="MS Mincho" panose="02020609040205080304" pitchFamily="49" charset="-128"/>
              <a:cs typeface="Times New Roman" panose="02020603050405020304" pitchFamily="18" charset="0"/>
            </a:endParaRPr>
          </a:p>
        </p:txBody>
      </p:sp>
    </p:spTree>
  </p:cSld>
  <p:clrMapOvr>
    <a:masterClrMapping/>
  </p:clrMapOvr>
  <p:transition spd="slow"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61442" name="Rectángulo 2">
            <a:extLst>
              <a:ext uri="{FF2B5EF4-FFF2-40B4-BE49-F238E27FC236}">
                <a16:creationId xmlns:a16="http://schemas.microsoft.com/office/drawing/2014/main" id="{DE92D975-9CA3-02F0-8AD8-7CB3350D3640}"/>
              </a:ext>
            </a:extLst>
          </p:cNvPr>
          <p:cNvSpPr>
            <a:spLocks noChangeArrowheads="1"/>
          </p:cNvSpPr>
          <p:nvPr/>
        </p:nvSpPr>
        <p:spPr bwMode="auto">
          <a:xfrm>
            <a:off x="385763" y="385763"/>
            <a:ext cx="5245100" cy="644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solidFill>
                  <a:srgbClr val="202122"/>
                </a:solidFill>
                <a:latin typeface="Helvetica" pitchFamily="2" charset="0"/>
                <a:ea typeface="MS Mincho" panose="02020609040205080304" pitchFamily="49" charset="-128"/>
                <a:cs typeface="Times New Roman" panose="02020603050405020304" pitchFamily="18" charset="0"/>
              </a:rPr>
              <a:t>Su  Beatificación </a:t>
            </a:r>
          </a:p>
          <a:p>
            <a:pPr algn="ctr"/>
            <a:r>
              <a:rPr lang="es-ES_tradnl" altLang="es-ES" b="1">
                <a:solidFill>
                  <a:srgbClr val="202122"/>
                </a:solidFill>
                <a:latin typeface="Helvetica" pitchFamily="2" charset="0"/>
                <a:ea typeface="MS Mincho" panose="02020609040205080304" pitchFamily="49" charset="-128"/>
                <a:cs typeface="Times New Roman" panose="02020603050405020304" pitchFamily="18" charset="0"/>
              </a:rPr>
              <a:t>tuvo lugar en Tarragona</a:t>
            </a:r>
          </a:p>
          <a:p>
            <a:pPr algn="ctr"/>
            <a:r>
              <a:rPr lang="es-ES_tradnl" altLang="es-ES" b="1">
                <a:solidFill>
                  <a:srgbClr val="202122"/>
                </a:solidFill>
                <a:latin typeface="Helvetica" pitchFamily="2" charset="0"/>
                <a:ea typeface="MS Mincho" panose="02020609040205080304" pitchFamily="49" charset="-128"/>
                <a:cs typeface="Times New Roman" panose="02020603050405020304" pitchFamily="18" charset="0"/>
              </a:rPr>
              <a:t>el 13 de octubre de 2013</a:t>
            </a:r>
          </a:p>
          <a:p>
            <a:pPr algn="ctr"/>
            <a:r>
              <a:rPr lang="es-ES_tradnl" altLang="es-ES">
                <a:solidFill>
                  <a:srgbClr val="202122"/>
                </a:solidFill>
                <a:latin typeface="Helvetica" pitchFamily="2" charset="0"/>
                <a:ea typeface="MS Mincho" panose="02020609040205080304" pitchFamily="49" charset="-128"/>
                <a:cs typeface="Times New Roman" panose="02020603050405020304" pitchFamily="18" charset="0"/>
              </a:rPr>
              <a:t>juntamente con la de otros 522</a:t>
            </a:r>
          </a:p>
          <a:p>
            <a:pPr algn="ctr"/>
            <a:r>
              <a:rPr lang="es-ES_tradnl" altLang="es-ES">
                <a:solidFill>
                  <a:srgbClr val="202122"/>
                </a:solidFill>
                <a:latin typeface="Helvetica" pitchFamily="2" charset="0"/>
                <a:ea typeface="MS Mincho" panose="02020609040205080304" pitchFamily="49" charset="-128"/>
                <a:cs typeface="Times New Roman" panose="02020603050405020304" pitchFamily="18" charset="0"/>
              </a:rPr>
              <a:t>mártires del siglo xx</a:t>
            </a:r>
          </a:p>
          <a:p>
            <a:pPr algn="ctr"/>
            <a:r>
              <a:rPr lang="es-ES_tradnl" altLang="es-ES">
                <a:solidFill>
                  <a:srgbClr val="202122"/>
                </a:solidFill>
                <a:latin typeface="Helvetica" pitchFamily="2" charset="0"/>
                <a:ea typeface="MS Mincho" panose="02020609040205080304" pitchFamily="49" charset="-128"/>
                <a:cs typeface="Times New Roman" panose="02020603050405020304" pitchFamily="18" charset="0"/>
              </a:rPr>
              <a:t>siete de ellos de la Diócesis de Jaén.</a:t>
            </a:r>
          </a:p>
          <a:p>
            <a:pPr algn="ctr"/>
            <a:endParaRPr lang="es-ES_tradnl" altLang="es-ES">
              <a:solidFill>
                <a:srgbClr val="202122"/>
              </a:solidFill>
              <a:latin typeface="Helvetica" pitchFamily="2" charset="0"/>
              <a:ea typeface="MS Mincho" panose="02020609040205080304" pitchFamily="49" charset="-128"/>
              <a:cs typeface="Times New Roman" panose="02020603050405020304" pitchFamily="18" charset="0"/>
            </a:endParaRPr>
          </a:p>
          <a:p>
            <a:pPr algn="ctr"/>
            <a:r>
              <a:rPr lang="es-ES_tradnl" altLang="es-ES">
                <a:solidFill>
                  <a:srgbClr val="202122"/>
                </a:solidFill>
                <a:latin typeface="Helvetica" pitchFamily="2" charset="0"/>
                <a:ea typeface="MS Mincho" panose="02020609040205080304" pitchFamily="49" charset="-128"/>
                <a:cs typeface="Times New Roman" panose="02020603050405020304" pitchFamily="18" charset="0"/>
              </a:rPr>
              <a:t>Fue la beatificación más numerosa de la historia de la Iglesia Católica, </a:t>
            </a:r>
          </a:p>
          <a:p>
            <a:pPr algn="ctr"/>
            <a:r>
              <a:rPr lang="es-ES_tradnl" altLang="es-ES">
                <a:solidFill>
                  <a:srgbClr val="202122"/>
                </a:solidFill>
                <a:latin typeface="Helvetica" pitchFamily="2" charset="0"/>
                <a:ea typeface="MS Mincho" panose="02020609040205080304" pitchFamily="49" charset="-128"/>
                <a:cs typeface="Times New Roman" panose="02020603050405020304" pitchFamily="18" charset="0"/>
              </a:rPr>
              <a:t>la cual considera que los beatificados son mártires cristianos porque sufrieron la muerte por el hecho de defender su fe en Jesucristo. ​</a:t>
            </a:r>
            <a:endParaRPr lang="es-ES" altLang="es-ES" sz="1600">
              <a:latin typeface="Times" pitchFamily="2" charset="0"/>
              <a:ea typeface="MS Mincho" panose="02020609040205080304" pitchFamily="49" charset="-128"/>
              <a:cs typeface="Times New Roman" panose="02020603050405020304" pitchFamily="18" charset="0"/>
            </a:endParaRPr>
          </a:p>
          <a:p>
            <a:pPr algn="ctr">
              <a:spcBef>
                <a:spcPts val="600"/>
              </a:spcBef>
              <a:spcAft>
                <a:spcPts val="600"/>
              </a:spcAft>
            </a:pPr>
            <a:r>
              <a:rPr lang="es-ES_tradnl" altLang="es-ES">
                <a:solidFill>
                  <a:srgbClr val="202122"/>
                </a:solidFill>
                <a:latin typeface="Helvetica" pitchFamily="2" charset="0"/>
                <a:ea typeface="MS Mincho" panose="02020609040205080304" pitchFamily="49" charset="-128"/>
                <a:cs typeface="Times New Roman" panose="02020603050405020304" pitchFamily="18" charset="0"/>
              </a:rPr>
              <a:t>Más de 20.000 peregrinos asistieron a la Santa Misa, que contó con un mensaje del papa Francisco.  </a:t>
            </a:r>
            <a:endParaRPr lang="es-ES" altLang="es-ES" sz="1600">
              <a:latin typeface="Times" pitchFamily="2" charset="0"/>
              <a:ea typeface="MS Mincho" panose="02020609040205080304" pitchFamily="49" charset="-128"/>
              <a:cs typeface="Times New Roman" panose="02020603050405020304" pitchFamily="18" charset="0"/>
            </a:endParaRPr>
          </a:p>
        </p:txBody>
      </p:sp>
      <p:pic>
        <p:nvPicPr>
          <p:cNvPr id="62467" name="Imagen 3">
            <a:extLst>
              <a:ext uri="{FF2B5EF4-FFF2-40B4-BE49-F238E27FC236}">
                <a16:creationId xmlns:a16="http://schemas.microsoft.com/office/drawing/2014/main" id="{C0383B8E-476F-220A-B86D-058EE50B10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850" y="157163"/>
            <a:ext cx="2740025"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94990906-AB57-2DAB-DB6C-B54A76D42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5850" y="3357563"/>
            <a:ext cx="2740025"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0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Effect transition="in" filter="fade">
                                      <p:cBhvr>
                                        <p:cTn id="7" dur="3000"/>
                                        <p:tgtEl>
                                          <p:spTgt spid="61442"/>
                                        </p:tgtEl>
                                      </p:cBhvr>
                                    </p:animEffect>
                                    <p:anim calcmode="lin" valueType="num">
                                      <p:cBhvr>
                                        <p:cTn id="8" dur="3000" fill="hold"/>
                                        <p:tgtEl>
                                          <p:spTgt spid="61442"/>
                                        </p:tgtEl>
                                        <p:attrNameLst>
                                          <p:attrName>ppt_x</p:attrName>
                                        </p:attrNameLst>
                                      </p:cBhvr>
                                      <p:tavLst>
                                        <p:tav tm="0">
                                          <p:val>
                                            <p:strVal val="#ppt_x"/>
                                          </p:val>
                                        </p:tav>
                                        <p:tav tm="100000">
                                          <p:val>
                                            <p:strVal val="#ppt_x"/>
                                          </p:val>
                                        </p:tav>
                                      </p:tavLst>
                                    </p:anim>
                                    <p:anim calcmode="lin" valueType="num">
                                      <p:cBhvr>
                                        <p:cTn id="9" dur="3000" fill="hold"/>
                                        <p:tgtEl>
                                          <p:spTgt spid="6144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0"/>
                            </p:stCondLst>
                            <p:childTnLst>
                              <p:par>
                                <p:cTn id="11" presetID="42"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3000"/>
                                        <p:tgtEl>
                                          <p:spTgt spid="4"/>
                                        </p:tgtEl>
                                      </p:cBhvr>
                                    </p:animEffect>
                                    <p:anim calcmode="lin" valueType="num">
                                      <p:cBhvr>
                                        <p:cTn id="14" dur="3000" fill="hold"/>
                                        <p:tgtEl>
                                          <p:spTgt spid="4"/>
                                        </p:tgtEl>
                                        <p:attrNameLst>
                                          <p:attrName>ppt_x</p:attrName>
                                        </p:attrNameLst>
                                      </p:cBhvr>
                                      <p:tavLst>
                                        <p:tav tm="0">
                                          <p:val>
                                            <p:strVal val="#ppt_x"/>
                                          </p:val>
                                        </p:tav>
                                        <p:tav tm="100000">
                                          <p:val>
                                            <p:strVal val="#ppt_x"/>
                                          </p:val>
                                        </p:tav>
                                      </p:tavLst>
                                    </p:anim>
                                    <p:anim calcmode="lin" valueType="num">
                                      <p:cBhvr>
                                        <p:cTn id="15"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63490" name="Rectángulo 1">
            <a:extLst>
              <a:ext uri="{FF2B5EF4-FFF2-40B4-BE49-F238E27FC236}">
                <a16:creationId xmlns:a16="http://schemas.microsoft.com/office/drawing/2014/main" id="{7314F1C1-2F9A-9FE2-8A78-D364A8B56E81}"/>
              </a:ext>
            </a:extLst>
          </p:cNvPr>
          <p:cNvSpPr>
            <a:spLocks noChangeArrowheads="1"/>
          </p:cNvSpPr>
          <p:nvPr/>
        </p:nvSpPr>
        <p:spPr bwMode="auto">
          <a:xfrm>
            <a:off x="501650" y="428625"/>
            <a:ext cx="3671888" cy="587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 altLang="es-ES" b="1"/>
              <a:t>“Al reunirnos </a:t>
            </a:r>
          </a:p>
          <a:p>
            <a:pPr algn="ctr"/>
            <a:r>
              <a:rPr lang="es-ES" altLang="es-ES" b="1"/>
              <a:t>junto a la Mesa </a:t>
            </a:r>
          </a:p>
          <a:p>
            <a:pPr algn="ctr"/>
            <a:r>
              <a:rPr lang="es-ES" altLang="es-ES" b="1"/>
              <a:t>del Señor,</a:t>
            </a:r>
          </a:p>
          <a:p>
            <a:pPr algn="ctr"/>
            <a:r>
              <a:rPr lang="es-ES" altLang="es-ES" b="1"/>
              <a:t>no recordamos </a:t>
            </a:r>
          </a:p>
          <a:p>
            <a:pPr algn="ctr"/>
            <a:r>
              <a:rPr lang="es-ES" altLang="es-ES" b="1"/>
              <a:t>a los Mártires </a:t>
            </a:r>
          </a:p>
          <a:p>
            <a:pPr algn="ctr"/>
            <a:r>
              <a:rPr lang="es-ES" altLang="es-ES" b="1"/>
              <a:t>del mismo modo </a:t>
            </a:r>
          </a:p>
          <a:p>
            <a:pPr algn="ctr"/>
            <a:r>
              <a:rPr lang="es-ES" altLang="es-ES" b="1"/>
              <a:t>que recordamos </a:t>
            </a:r>
          </a:p>
          <a:p>
            <a:pPr algn="ctr"/>
            <a:r>
              <a:rPr lang="es-ES" altLang="es-ES" b="1"/>
              <a:t>a los demás, </a:t>
            </a:r>
          </a:p>
          <a:p>
            <a:pPr algn="ctr"/>
            <a:r>
              <a:rPr lang="es-ES" altLang="es-ES" b="1"/>
              <a:t>que descansan </a:t>
            </a:r>
          </a:p>
          <a:p>
            <a:pPr algn="ctr"/>
            <a:r>
              <a:rPr lang="es-ES" altLang="es-ES" b="1"/>
              <a:t>en paz, </a:t>
            </a:r>
          </a:p>
          <a:p>
            <a:pPr algn="ctr"/>
            <a:r>
              <a:rPr lang="es-ES" altLang="es-ES" b="1"/>
              <a:t>para rogar por ellos, </a:t>
            </a:r>
          </a:p>
          <a:p>
            <a:pPr algn="ctr"/>
            <a:r>
              <a:rPr lang="es-ES" altLang="es-ES" b="1"/>
              <a:t>sino más bien </a:t>
            </a:r>
          </a:p>
          <a:p>
            <a:pPr algn="ctr"/>
            <a:r>
              <a:rPr lang="es-ES" altLang="es-ES" b="1"/>
              <a:t>para que ellos </a:t>
            </a:r>
          </a:p>
          <a:p>
            <a:pPr algn="ctr"/>
            <a:r>
              <a:rPr lang="es-ES" altLang="es-ES" b="1"/>
              <a:t>intercedan</a:t>
            </a:r>
          </a:p>
          <a:p>
            <a:pPr algn="ctr"/>
            <a:r>
              <a:rPr lang="es-ES" altLang="es-ES" b="1"/>
              <a:t>por nosotros”</a:t>
            </a:r>
          </a:p>
          <a:p>
            <a:pPr algn="r"/>
            <a:r>
              <a:rPr lang="es-ES" altLang="es-ES" sz="1600"/>
              <a:t>S. Agustín</a:t>
            </a:r>
          </a:p>
        </p:txBody>
      </p:sp>
      <p:pic>
        <p:nvPicPr>
          <p:cNvPr id="63491" name="Imagen 3">
            <a:extLst>
              <a:ext uri="{FF2B5EF4-FFF2-40B4-BE49-F238E27FC236}">
                <a16:creationId xmlns:a16="http://schemas.microsoft.com/office/drawing/2014/main" id="{86CA3169-311A-BF63-D752-7F9FCCD518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250" y="490538"/>
            <a:ext cx="2743200" cy="354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Imagen 3">
            <a:extLst>
              <a:ext uri="{FF2B5EF4-FFF2-40B4-BE49-F238E27FC236}">
                <a16:creationId xmlns:a16="http://schemas.microsoft.com/office/drawing/2014/main" id="{6C08E70F-4ADB-7CDF-62E5-10CB3F04C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5750" y="4243388"/>
            <a:ext cx="313372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advTm="2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3491"/>
                                        </p:tgtEl>
                                        <p:attrNameLst>
                                          <p:attrName>style.visibility</p:attrName>
                                        </p:attrNameLst>
                                      </p:cBhvr>
                                      <p:to>
                                        <p:strVal val="visible"/>
                                      </p:to>
                                    </p:set>
                                    <p:animEffect transition="in" filter="fade">
                                      <p:cBhvr>
                                        <p:cTn id="7" dur="5000"/>
                                        <p:tgtEl>
                                          <p:spTgt spid="63491"/>
                                        </p:tgtEl>
                                      </p:cBhvr>
                                    </p:animEffect>
                                    <p:anim calcmode="lin" valueType="num">
                                      <p:cBhvr>
                                        <p:cTn id="8" dur="5000" fill="hold"/>
                                        <p:tgtEl>
                                          <p:spTgt spid="63491"/>
                                        </p:tgtEl>
                                        <p:attrNameLst>
                                          <p:attrName>ppt_x</p:attrName>
                                        </p:attrNameLst>
                                      </p:cBhvr>
                                      <p:tavLst>
                                        <p:tav tm="0">
                                          <p:val>
                                            <p:strVal val="#ppt_x"/>
                                          </p:val>
                                        </p:tav>
                                        <p:tav tm="100000">
                                          <p:val>
                                            <p:strVal val="#ppt_x"/>
                                          </p:val>
                                        </p:tav>
                                      </p:tavLst>
                                    </p:anim>
                                    <p:anim calcmode="lin" valueType="num">
                                      <p:cBhvr>
                                        <p:cTn id="9" dur="5000" fill="hold"/>
                                        <p:tgtEl>
                                          <p:spTgt spid="63491"/>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0"/>
                            </p:stCondLst>
                            <p:childTnLst>
                              <p:par>
                                <p:cTn id="11" presetID="42" presetClass="entr" presetSubtype="0" fill="hold" grpId="0" nodeType="afterEffect">
                                  <p:stCondLst>
                                    <p:cond delay="0"/>
                                  </p:stCondLst>
                                  <p:childTnLst>
                                    <p:set>
                                      <p:cBhvr>
                                        <p:cTn id="12" dur="1" fill="hold">
                                          <p:stCondLst>
                                            <p:cond delay="0"/>
                                          </p:stCondLst>
                                        </p:cTn>
                                        <p:tgtEl>
                                          <p:spTgt spid="63490"/>
                                        </p:tgtEl>
                                        <p:attrNameLst>
                                          <p:attrName>style.visibility</p:attrName>
                                        </p:attrNameLst>
                                      </p:cBhvr>
                                      <p:to>
                                        <p:strVal val="visible"/>
                                      </p:to>
                                    </p:set>
                                    <p:animEffect transition="in" filter="fade">
                                      <p:cBhvr>
                                        <p:cTn id="13" dur="3000"/>
                                        <p:tgtEl>
                                          <p:spTgt spid="63490"/>
                                        </p:tgtEl>
                                      </p:cBhvr>
                                    </p:animEffect>
                                    <p:anim calcmode="lin" valueType="num">
                                      <p:cBhvr>
                                        <p:cTn id="14" dur="3000" fill="hold"/>
                                        <p:tgtEl>
                                          <p:spTgt spid="63490"/>
                                        </p:tgtEl>
                                        <p:attrNameLst>
                                          <p:attrName>ppt_x</p:attrName>
                                        </p:attrNameLst>
                                      </p:cBhvr>
                                      <p:tavLst>
                                        <p:tav tm="0">
                                          <p:val>
                                            <p:strVal val="#ppt_x"/>
                                          </p:val>
                                        </p:tav>
                                        <p:tav tm="100000">
                                          <p:val>
                                            <p:strVal val="#ppt_x"/>
                                          </p:val>
                                        </p:tav>
                                      </p:tavLst>
                                    </p:anim>
                                    <p:anim calcmode="lin" valueType="num">
                                      <p:cBhvr>
                                        <p:cTn id="15" dur="3000" fill="hold"/>
                                        <p:tgtEl>
                                          <p:spTgt spid="634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64514" name="Rectángulo 1">
            <a:extLst>
              <a:ext uri="{FF2B5EF4-FFF2-40B4-BE49-F238E27FC236}">
                <a16:creationId xmlns:a16="http://schemas.microsoft.com/office/drawing/2014/main" id="{DDEE1130-9D2F-A3F8-3EDD-A9246DFDE3E0}"/>
              </a:ext>
            </a:extLst>
          </p:cNvPr>
          <p:cNvSpPr>
            <a:spLocks noChangeArrowheads="1"/>
          </p:cNvSpPr>
          <p:nvPr/>
        </p:nvSpPr>
        <p:spPr bwMode="auto">
          <a:xfrm>
            <a:off x="817563" y="3873500"/>
            <a:ext cx="7196137"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ea typeface="MS Mincho" panose="02020609040205080304" pitchFamily="49" charset="-128"/>
                <a:cs typeface="Times New Roman" panose="02020603050405020304" pitchFamily="18" charset="0"/>
              </a:rPr>
              <a:t>Datos aportados por familiares </a:t>
            </a:r>
          </a:p>
          <a:p>
            <a:pPr algn="ctr"/>
            <a:r>
              <a:rPr lang="es-ES_tradnl" altLang="es-ES">
                <a:ea typeface="MS Mincho" panose="02020609040205080304" pitchFamily="49" charset="-128"/>
                <a:cs typeface="Times New Roman" panose="02020603050405020304" pitchFamily="18" charset="0"/>
              </a:rPr>
              <a:t>y recogidos en varias publicaciones </a:t>
            </a:r>
          </a:p>
          <a:p>
            <a:pPr algn="ctr"/>
            <a:r>
              <a:rPr lang="es-ES_tradnl" altLang="es-ES">
                <a:ea typeface="MS Mincho" panose="02020609040205080304" pitchFamily="49" charset="-128"/>
                <a:cs typeface="Times New Roman" panose="02020603050405020304" pitchFamily="18" charset="0"/>
              </a:rPr>
              <a:t>de D. Antonio Ruiz Sánchez </a:t>
            </a:r>
          </a:p>
          <a:p>
            <a:pPr algn="ctr"/>
            <a:r>
              <a:rPr lang="es-ES_tradnl" altLang="es-ES">
                <a:ea typeface="MS Mincho" panose="02020609040205080304" pitchFamily="49" charset="-128"/>
                <a:cs typeface="Times New Roman" panose="02020603050405020304" pitchFamily="18" charset="0"/>
              </a:rPr>
              <a:t>y de D. Antonio Aranda Calvo, </a:t>
            </a:r>
          </a:p>
          <a:p>
            <a:pPr algn="ctr"/>
            <a:r>
              <a:rPr lang="es-ES_tradnl" altLang="es-ES">
                <a:ea typeface="MS Mincho" panose="02020609040205080304" pitchFamily="49" charset="-128"/>
                <a:cs typeface="Times New Roman" panose="02020603050405020304" pitchFamily="18" charset="0"/>
              </a:rPr>
              <a:t>Delegado Diocesano para la Causa de los Santos”</a:t>
            </a:r>
          </a:p>
        </p:txBody>
      </p:sp>
      <p:pic>
        <p:nvPicPr>
          <p:cNvPr id="64515" name="Imagen 4">
            <a:extLst>
              <a:ext uri="{FF2B5EF4-FFF2-40B4-BE49-F238E27FC236}">
                <a16:creationId xmlns:a16="http://schemas.microsoft.com/office/drawing/2014/main" id="{BCFAD7B2-DB03-9457-8B3A-274E2F131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8024" r="20766" b="10367"/>
          <a:stretch>
            <a:fillRect/>
          </a:stretch>
        </p:blipFill>
        <p:spPr bwMode="auto">
          <a:xfrm>
            <a:off x="3368675" y="857250"/>
            <a:ext cx="2370138"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6" name="Rectángulo 1">
            <a:extLst>
              <a:ext uri="{FF2B5EF4-FFF2-40B4-BE49-F238E27FC236}">
                <a16:creationId xmlns:a16="http://schemas.microsoft.com/office/drawing/2014/main" id="{62C74958-6AB3-E569-6AE9-1C7C1D853EB7}"/>
              </a:ext>
            </a:extLst>
          </p:cNvPr>
          <p:cNvSpPr>
            <a:spLocks noChangeArrowheads="1"/>
          </p:cNvSpPr>
          <p:nvPr/>
        </p:nvSpPr>
        <p:spPr bwMode="auto">
          <a:xfrm>
            <a:off x="385763" y="5811838"/>
            <a:ext cx="4997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s-ES" altLang="es-ES" sz="2000"/>
              <a:t>Pie Iesu</a:t>
            </a:r>
          </a:p>
          <a:p>
            <a:r>
              <a:rPr lang="es-ES" altLang="es-ES" sz="2000"/>
              <a:t>Orfeón donostiarra</a:t>
            </a:r>
          </a:p>
        </p:txBody>
      </p:sp>
      <p:sp>
        <p:nvSpPr>
          <p:cNvPr id="64517" name="CuadroTexto 3">
            <a:extLst>
              <a:ext uri="{FF2B5EF4-FFF2-40B4-BE49-F238E27FC236}">
                <a16:creationId xmlns:a16="http://schemas.microsoft.com/office/drawing/2014/main" id="{00AB6124-BE65-2975-FECA-C9601E0CCBE1}"/>
              </a:ext>
            </a:extLst>
          </p:cNvPr>
          <p:cNvSpPr txBox="1">
            <a:spLocks noChangeArrowheads="1"/>
          </p:cNvSpPr>
          <p:nvPr/>
        </p:nvSpPr>
        <p:spPr bwMode="auto">
          <a:xfrm>
            <a:off x="644525" y="857250"/>
            <a:ext cx="22939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s-ES" altLang="es-ES" sz="5400"/>
              <a:t>Fin </a:t>
            </a:r>
          </a:p>
        </p:txBody>
      </p:sp>
      <p:sp>
        <p:nvSpPr>
          <p:cNvPr id="64518" name="Rectángulo 4">
            <a:extLst>
              <a:ext uri="{FF2B5EF4-FFF2-40B4-BE49-F238E27FC236}">
                <a16:creationId xmlns:a16="http://schemas.microsoft.com/office/drawing/2014/main" id="{58E01B12-229A-4B77-4B76-1EEF5E71E1DC}"/>
              </a:ext>
            </a:extLst>
          </p:cNvPr>
          <p:cNvSpPr>
            <a:spLocks noChangeArrowheads="1"/>
          </p:cNvSpPr>
          <p:nvPr/>
        </p:nvSpPr>
        <p:spPr bwMode="auto">
          <a:xfrm>
            <a:off x="5383213" y="5988050"/>
            <a:ext cx="2949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s-ES" altLang="es-ES"/>
              <a:t>ubedaiglesiadigital.es</a:t>
            </a:r>
          </a:p>
        </p:txBody>
      </p:sp>
      <p:sp>
        <p:nvSpPr>
          <p:cNvPr id="64519" name="CuadroTexto 1">
            <a:extLst>
              <a:ext uri="{FF2B5EF4-FFF2-40B4-BE49-F238E27FC236}">
                <a16:creationId xmlns:a16="http://schemas.microsoft.com/office/drawing/2014/main" id="{ED036491-E23F-CFE2-E2EC-D6496B0F675A}"/>
              </a:ext>
            </a:extLst>
          </p:cNvPr>
          <p:cNvSpPr txBox="1">
            <a:spLocks noChangeArrowheads="1"/>
          </p:cNvSpPr>
          <p:nvPr/>
        </p:nvSpPr>
        <p:spPr bwMode="auto">
          <a:xfrm>
            <a:off x="7534275" y="3271838"/>
            <a:ext cx="6762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r>
              <a:rPr lang="es-ES" altLang="es-ES"/>
              <a:t>efm</a:t>
            </a:r>
          </a:p>
        </p:txBody>
      </p:sp>
    </p:spTree>
  </p:cSld>
  <p:clrMapOvr>
    <a:masterClrMapping/>
  </p:clrMapOvr>
  <p:transition spd="slow" advTm="2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64515"/>
                                        </p:tgtEl>
                                        <p:attrNameLst>
                                          <p:attrName>style.visibility</p:attrName>
                                        </p:attrNameLst>
                                      </p:cBhvr>
                                      <p:to>
                                        <p:strVal val="visible"/>
                                      </p:to>
                                    </p:set>
                                    <p:animEffect transition="in" filter="fade">
                                      <p:cBhvr>
                                        <p:cTn id="7" dur="5000"/>
                                        <p:tgtEl>
                                          <p:spTgt spid="64515"/>
                                        </p:tgtEl>
                                      </p:cBhvr>
                                    </p:animEffect>
                                    <p:anim calcmode="lin" valueType="num">
                                      <p:cBhvr>
                                        <p:cTn id="8" dur="5000" fill="hold"/>
                                        <p:tgtEl>
                                          <p:spTgt spid="64515"/>
                                        </p:tgtEl>
                                        <p:attrNameLst>
                                          <p:attrName>ppt_x</p:attrName>
                                        </p:attrNameLst>
                                      </p:cBhvr>
                                      <p:tavLst>
                                        <p:tav tm="0">
                                          <p:val>
                                            <p:strVal val="#ppt_x"/>
                                          </p:val>
                                        </p:tav>
                                        <p:tav tm="100000">
                                          <p:val>
                                            <p:strVal val="#ppt_x"/>
                                          </p:val>
                                        </p:tav>
                                      </p:tavLst>
                                    </p:anim>
                                    <p:anim calcmode="lin" valueType="num">
                                      <p:cBhvr>
                                        <p:cTn id="9" dur="5000" fill="hold"/>
                                        <p:tgtEl>
                                          <p:spTgt spid="645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4472C4"/>
            </a:gs>
            <a:gs pos="66000">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20482" name="Rectángulo 1">
            <a:extLst>
              <a:ext uri="{FF2B5EF4-FFF2-40B4-BE49-F238E27FC236}">
                <a16:creationId xmlns:a16="http://schemas.microsoft.com/office/drawing/2014/main" id="{57DAF07D-F1B9-F914-985A-0DABA5F1D45D}"/>
              </a:ext>
            </a:extLst>
          </p:cNvPr>
          <p:cNvSpPr>
            <a:spLocks noChangeArrowheads="1"/>
          </p:cNvSpPr>
          <p:nvPr/>
        </p:nvSpPr>
        <p:spPr bwMode="auto">
          <a:xfrm>
            <a:off x="1801813" y="3030538"/>
            <a:ext cx="3900487"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 altLang="es-ES"/>
              <a:t>PERO ¿QUIÉN ES ESTE MUCHACHO </a:t>
            </a:r>
          </a:p>
          <a:p>
            <a:pPr algn="ctr" eaLnBrk="1" hangingPunct="1"/>
            <a:r>
              <a:rPr lang="es-ES" altLang="es-ES"/>
              <a:t>QUE A PESAR DE SU JUVENTUD </a:t>
            </a:r>
          </a:p>
          <a:p>
            <a:pPr algn="ctr" eaLnBrk="1" hangingPunct="1"/>
            <a:r>
              <a:rPr lang="es-ES" altLang="es-ES"/>
              <a:t>SE SIENTE PERSEGUÍDO?</a:t>
            </a:r>
          </a:p>
          <a:p>
            <a:pPr algn="ctr" eaLnBrk="1" hangingPunct="1"/>
            <a:endParaRPr lang="es-ES" altLang="es-ES"/>
          </a:p>
          <a:p>
            <a:pPr algn="ctr" eaLnBrk="1" hangingPunct="1"/>
            <a:r>
              <a:rPr lang="es-ES" altLang="es-ES"/>
              <a:t>¿CUÁL PUEDE SER LA CAUSA </a:t>
            </a:r>
          </a:p>
          <a:p>
            <a:pPr algn="ctr" eaLnBrk="1" hangingPunct="1"/>
            <a:r>
              <a:rPr lang="es-ES" altLang="es-ES"/>
              <a:t>DE SU MUERTE?</a:t>
            </a:r>
          </a:p>
        </p:txBody>
      </p:sp>
      <p:pic>
        <p:nvPicPr>
          <p:cNvPr id="20483" name="Imagen 2">
            <a:extLst>
              <a:ext uri="{FF2B5EF4-FFF2-40B4-BE49-F238E27FC236}">
                <a16:creationId xmlns:a16="http://schemas.microsoft.com/office/drawing/2014/main" id="{9FB05782-904E-6B77-4BD0-E4BDE66DD8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1488" y="1154113"/>
            <a:ext cx="1700212"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3000"/>
                                        <p:tgtEl>
                                          <p:spTgt spid="20482"/>
                                        </p:tgtEl>
                                      </p:cBhvr>
                                    </p:animEffect>
                                    <p:anim calcmode="lin" valueType="num">
                                      <p:cBhvr>
                                        <p:cTn id="8" dur="3000" fill="hold"/>
                                        <p:tgtEl>
                                          <p:spTgt spid="20482"/>
                                        </p:tgtEl>
                                        <p:attrNameLst>
                                          <p:attrName>ppt_x</p:attrName>
                                        </p:attrNameLst>
                                      </p:cBhvr>
                                      <p:tavLst>
                                        <p:tav tm="0">
                                          <p:val>
                                            <p:strVal val="#ppt_x"/>
                                          </p:val>
                                        </p:tav>
                                        <p:tav tm="100000">
                                          <p:val>
                                            <p:strVal val="#ppt_x"/>
                                          </p:val>
                                        </p:tav>
                                      </p:tavLst>
                                    </p:anim>
                                    <p:anim calcmode="lin" valueType="num">
                                      <p:cBhvr>
                                        <p:cTn id="9" dur="3000" fill="hold"/>
                                        <p:tgtEl>
                                          <p:spTgt spid="204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21506" name="Rectángulo 1">
            <a:extLst>
              <a:ext uri="{FF2B5EF4-FFF2-40B4-BE49-F238E27FC236}">
                <a16:creationId xmlns:a16="http://schemas.microsoft.com/office/drawing/2014/main" id="{A16DB5A6-5034-E7EF-51B8-7AEDB1D6C101}"/>
              </a:ext>
            </a:extLst>
          </p:cNvPr>
          <p:cNvSpPr>
            <a:spLocks noChangeArrowheads="1"/>
          </p:cNvSpPr>
          <p:nvPr/>
        </p:nvSpPr>
        <p:spPr bwMode="auto">
          <a:xfrm>
            <a:off x="207963" y="277813"/>
            <a:ext cx="5313362"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eaLnBrk="1" hangingPunct="1"/>
            <a:r>
              <a:rPr lang="es-ES_tradnl" altLang="es-ES" sz="2000" b="1">
                <a:latin typeface="Cambria" panose="02040503050406030204" pitchFamily="18" charset="0"/>
                <a:ea typeface="MS Mincho" panose="02020609040205080304" pitchFamily="49" charset="-128"/>
                <a:cs typeface="Times New Roman" panose="02020603050405020304" pitchFamily="18" charset="0"/>
              </a:rPr>
              <a:t>José María Poyatos Ruiz</a:t>
            </a:r>
          </a:p>
          <a:p>
            <a:pPr algn="ctr" eaLnBrk="1" hangingPunct="1"/>
            <a:endParaRPr lang="es-ES_tradnl" altLang="es-ES" sz="2000">
              <a:latin typeface="Cambria" panose="02040503050406030204" pitchFamily="18" charset="0"/>
              <a:ea typeface="MS Mincho" panose="02020609040205080304" pitchFamily="49" charset="-128"/>
              <a:cs typeface="Times New Roman" panose="02020603050405020304" pitchFamily="18" charset="0"/>
            </a:endParaRPr>
          </a:p>
          <a:p>
            <a:pPr algn="ctr" eaLnBrk="1" hangingPunct="1"/>
            <a:r>
              <a:rPr lang="es-ES_tradnl" altLang="es-ES" sz="2000" b="1">
                <a:latin typeface="Cambria" panose="02040503050406030204" pitchFamily="18" charset="0"/>
                <a:ea typeface="MS Mincho" panose="02020609040205080304" pitchFamily="49" charset="-128"/>
                <a:cs typeface="Times New Roman" panose="02020603050405020304" pitchFamily="18" charset="0"/>
              </a:rPr>
              <a:t>Nació</a:t>
            </a:r>
            <a:r>
              <a:rPr lang="es-ES_tradnl" altLang="es-ES" sz="2000">
                <a:latin typeface="Cambria" panose="02040503050406030204" pitchFamily="18" charset="0"/>
                <a:ea typeface="MS Mincho" panose="02020609040205080304" pitchFamily="49" charset="-128"/>
                <a:cs typeface="Times New Roman" panose="02020603050405020304" pitchFamily="18" charset="0"/>
              </a:rPr>
              <a:t> en el seno de una familia </a:t>
            </a:r>
          </a:p>
          <a:p>
            <a:pPr algn="ctr" eaLnBrk="1" hangingPunct="1"/>
            <a:r>
              <a:rPr lang="es-ES_tradnl" altLang="es-ES" sz="2000">
                <a:latin typeface="Cambria" panose="02040503050406030204" pitchFamily="18" charset="0"/>
                <a:ea typeface="MS Mincho" panose="02020609040205080304" pitchFamily="49" charset="-128"/>
                <a:cs typeface="Times New Roman" panose="02020603050405020304" pitchFamily="18" charset="0"/>
              </a:rPr>
              <a:t>profundamente cristiana, </a:t>
            </a:r>
          </a:p>
          <a:p>
            <a:pPr algn="ctr" eaLnBrk="1" hangingPunct="1"/>
            <a:r>
              <a:rPr lang="es-ES_tradnl" altLang="es-ES" sz="2000" b="1">
                <a:latin typeface="Cambria" panose="02040503050406030204" pitchFamily="18" charset="0"/>
                <a:ea typeface="MS Mincho" panose="02020609040205080304" pitchFamily="49" charset="-128"/>
                <a:cs typeface="Times New Roman" panose="02020603050405020304" pitchFamily="18" charset="0"/>
              </a:rPr>
              <a:t>el 20 de Octubre de 1914 </a:t>
            </a:r>
          </a:p>
          <a:p>
            <a:pPr algn="ctr" eaLnBrk="1" hangingPunct="1"/>
            <a:r>
              <a:rPr lang="es-ES_tradnl" altLang="es-ES" sz="2000">
                <a:latin typeface="Cambria" panose="02040503050406030204" pitchFamily="18" charset="0"/>
                <a:ea typeface="MS Mincho" panose="02020609040205080304" pitchFamily="49" charset="-128"/>
                <a:cs typeface="Times New Roman" panose="02020603050405020304" pitchFamily="18" charset="0"/>
              </a:rPr>
              <a:t>a las 12 horas,  en el municipio de Vilches, donde estaba su padre realizando unos trabajos para el Ministerio de Obras Públicas. </a:t>
            </a:r>
          </a:p>
          <a:p>
            <a:pPr algn="ctr" eaLnBrk="1" hangingPunct="1"/>
            <a:r>
              <a:rPr lang="es-ES_tradnl" altLang="es-ES" sz="2000" b="1">
                <a:latin typeface="Cambria" panose="02040503050406030204" pitchFamily="18" charset="0"/>
                <a:ea typeface="MS Mincho" panose="02020609040205080304" pitchFamily="49" charset="-128"/>
                <a:cs typeface="Times New Roman" panose="02020603050405020304" pitchFamily="18" charset="0"/>
              </a:rPr>
              <a:t>Era hijo de: Blas Poyatos Sánchez </a:t>
            </a:r>
          </a:p>
          <a:p>
            <a:pPr algn="ctr" eaLnBrk="1" hangingPunct="1"/>
            <a:r>
              <a:rPr lang="es-ES_tradnl" altLang="es-ES" sz="2000" b="1">
                <a:latin typeface="Cambria" panose="02040503050406030204" pitchFamily="18" charset="0"/>
                <a:ea typeface="MS Mincho" panose="02020609040205080304" pitchFamily="49" charset="-128"/>
                <a:cs typeface="Times New Roman" panose="02020603050405020304" pitchFamily="18" charset="0"/>
              </a:rPr>
              <a:t>y de María Ruiz Rodríguez, </a:t>
            </a:r>
          </a:p>
          <a:p>
            <a:pPr algn="ctr" eaLnBrk="1" hangingPunct="1"/>
            <a:r>
              <a:rPr lang="es-ES_tradnl" altLang="es-ES" sz="2000">
                <a:latin typeface="Cambria" panose="02040503050406030204" pitchFamily="18" charset="0"/>
                <a:ea typeface="MS Mincho" panose="02020609040205080304" pitchFamily="49" charset="-128"/>
                <a:cs typeface="Times New Roman" panose="02020603050405020304" pitchFamily="18" charset="0"/>
              </a:rPr>
              <a:t>ambos naturales de Rus. </a:t>
            </a:r>
          </a:p>
          <a:p>
            <a:pPr algn="ctr" eaLnBrk="1" hangingPunct="1"/>
            <a:r>
              <a:rPr lang="es-ES_tradnl" altLang="es-ES" sz="2000">
                <a:latin typeface="Cambria" panose="02040503050406030204" pitchFamily="18" charset="0"/>
                <a:ea typeface="MS Mincho" panose="02020609040205080304" pitchFamily="49" charset="-128"/>
                <a:cs typeface="Times New Roman" panose="02020603050405020304" pitchFamily="18" charset="0"/>
              </a:rPr>
              <a:t>Era el décimo tercero de los 15 hijos </a:t>
            </a:r>
          </a:p>
          <a:p>
            <a:pPr algn="ctr" eaLnBrk="1" hangingPunct="1"/>
            <a:r>
              <a:rPr lang="es-ES_tradnl" altLang="es-ES" sz="2000">
                <a:latin typeface="Cambria" panose="02040503050406030204" pitchFamily="18" charset="0"/>
                <a:ea typeface="MS Mincho" panose="02020609040205080304" pitchFamily="49" charset="-128"/>
                <a:cs typeface="Times New Roman" panose="02020603050405020304" pitchFamily="18" charset="0"/>
              </a:rPr>
              <a:t>que tuvo el matrimonio.</a:t>
            </a:r>
          </a:p>
          <a:p>
            <a:pPr algn="ctr" eaLnBrk="1" hangingPunct="1"/>
            <a:endParaRPr lang="es-ES_tradnl" altLang="es-ES" sz="2000">
              <a:ea typeface="MS Mincho" panose="02020609040205080304" pitchFamily="49" charset="-128"/>
              <a:cs typeface="Times New Roman" panose="02020603050405020304" pitchFamily="18" charset="0"/>
            </a:endParaRPr>
          </a:p>
          <a:p>
            <a:pPr algn="ctr" eaLnBrk="1" hangingPunct="1"/>
            <a:r>
              <a:rPr lang="es-ES_tradnl" altLang="es-ES" sz="2000" b="1">
                <a:ea typeface="MS Mincho" panose="02020609040205080304" pitchFamily="49" charset="-128"/>
                <a:cs typeface="Times New Roman" panose="02020603050405020304" pitchFamily="18" charset="0"/>
              </a:rPr>
              <a:t>Fue bautizado en la Parroquia </a:t>
            </a:r>
          </a:p>
          <a:p>
            <a:pPr algn="ctr" eaLnBrk="1" hangingPunct="1"/>
            <a:r>
              <a:rPr lang="es-ES_tradnl" altLang="es-ES" sz="2000" b="1">
                <a:ea typeface="MS Mincho" panose="02020609040205080304" pitchFamily="49" charset="-128"/>
                <a:cs typeface="Times New Roman" panose="02020603050405020304" pitchFamily="18" charset="0"/>
              </a:rPr>
              <a:t>de San Miguel de Vilches</a:t>
            </a:r>
            <a:r>
              <a:rPr lang="es-ES_tradnl" altLang="es-ES" sz="2000">
                <a:ea typeface="MS Mincho" panose="02020609040205080304" pitchFamily="49" charset="-128"/>
                <a:cs typeface="Times New Roman" panose="02020603050405020304" pitchFamily="18" charset="0"/>
              </a:rPr>
              <a:t>, </a:t>
            </a:r>
          </a:p>
          <a:p>
            <a:pPr algn="ctr" eaLnBrk="1" hangingPunct="1"/>
            <a:r>
              <a:rPr lang="es-ES_tradnl" altLang="es-ES" sz="2000">
                <a:ea typeface="MS Mincho" panose="02020609040205080304" pitchFamily="49" charset="-128"/>
                <a:cs typeface="Times New Roman" panose="02020603050405020304" pitchFamily="18" charset="0"/>
              </a:rPr>
              <a:t>por el Párroco </a:t>
            </a:r>
          </a:p>
          <a:p>
            <a:pPr algn="ctr" eaLnBrk="1" hangingPunct="1"/>
            <a:r>
              <a:rPr lang="es-ES_tradnl" altLang="es-ES" sz="2000">
                <a:ea typeface="MS Mincho" panose="02020609040205080304" pitchFamily="49" charset="-128"/>
                <a:cs typeface="Times New Roman" panose="02020603050405020304" pitchFamily="18" charset="0"/>
              </a:rPr>
              <a:t>D. Claudio Fuentes Sanjuán, </a:t>
            </a:r>
          </a:p>
          <a:p>
            <a:pPr algn="ctr" eaLnBrk="1" hangingPunct="1"/>
            <a:r>
              <a:rPr lang="es-ES_tradnl" altLang="es-ES" sz="2000">
                <a:ea typeface="MS Mincho" panose="02020609040205080304" pitchFamily="49" charset="-128"/>
                <a:cs typeface="Times New Roman" panose="02020603050405020304" pitchFamily="18" charset="0"/>
              </a:rPr>
              <a:t>a los 6 días de su nacimiento. </a:t>
            </a:r>
          </a:p>
          <a:p>
            <a:pPr algn="ctr" eaLnBrk="1" hangingPunct="1"/>
            <a:r>
              <a:rPr lang="es-ES_tradnl" altLang="es-ES" sz="2000">
                <a:ea typeface="MS Mincho" panose="02020609040205080304" pitchFamily="49" charset="-128"/>
                <a:cs typeface="Times New Roman" panose="02020603050405020304" pitchFamily="18" charset="0"/>
              </a:rPr>
              <a:t>Su madrina fue su abuela paterna. </a:t>
            </a:r>
            <a:endParaRPr lang="es-ES_tradnl" altLang="es-ES" sz="2000">
              <a:latin typeface="Cambria" panose="02040503050406030204" pitchFamily="18" charset="0"/>
              <a:ea typeface="MS Mincho" panose="02020609040205080304" pitchFamily="49" charset="-128"/>
              <a:cs typeface="Times New Roman" panose="02020603050405020304" pitchFamily="18" charset="0"/>
            </a:endParaRPr>
          </a:p>
        </p:txBody>
      </p:sp>
      <p:pic>
        <p:nvPicPr>
          <p:cNvPr id="21507" name="Imagen 3">
            <a:extLst>
              <a:ext uri="{FF2B5EF4-FFF2-40B4-BE49-F238E27FC236}">
                <a16:creationId xmlns:a16="http://schemas.microsoft.com/office/drawing/2014/main" id="{023DBB01-03A9-DCD4-651F-7CA03E212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2788" y="209550"/>
            <a:ext cx="3178175" cy="259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Imagen 3">
            <a:extLst>
              <a:ext uri="{FF2B5EF4-FFF2-40B4-BE49-F238E27FC236}">
                <a16:creationId xmlns:a16="http://schemas.microsoft.com/office/drawing/2014/main" id="{691F0FE0-6BBF-F922-562D-41DCABF5A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1363" y="3700463"/>
            <a:ext cx="3149600" cy="274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3000"/>
                                        <p:tgtEl>
                                          <p:spTgt spid="21506"/>
                                        </p:tgtEl>
                                      </p:cBhvr>
                                    </p:animEffect>
                                    <p:anim calcmode="lin" valueType="num">
                                      <p:cBhvr>
                                        <p:cTn id="8" dur="3000" fill="hold"/>
                                        <p:tgtEl>
                                          <p:spTgt spid="21506"/>
                                        </p:tgtEl>
                                        <p:attrNameLst>
                                          <p:attrName>ppt_x</p:attrName>
                                        </p:attrNameLst>
                                      </p:cBhvr>
                                      <p:tavLst>
                                        <p:tav tm="0">
                                          <p:val>
                                            <p:strVal val="#ppt_x"/>
                                          </p:val>
                                        </p:tav>
                                        <p:tav tm="100000">
                                          <p:val>
                                            <p:strVal val="#ppt_x"/>
                                          </p:val>
                                        </p:tav>
                                      </p:tavLst>
                                    </p:anim>
                                    <p:anim calcmode="lin" valueType="num">
                                      <p:cBhvr>
                                        <p:cTn id="9" dur="3000" fill="hold"/>
                                        <p:tgtEl>
                                          <p:spTgt spid="2150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000"/>
                            </p:stCondLst>
                            <p:childTnLst>
                              <p:par>
                                <p:cTn id="11" presetID="42" presetClass="entr" presetSubtype="0" fill="hold" nodeType="afterEffect">
                                  <p:stCondLst>
                                    <p:cond delay="0"/>
                                  </p:stCondLst>
                                  <p:childTnLst>
                                    <p:set>
                                      <p:cBhvr>
                                        <p:cTn id="12" dur="1" fill="hold">
                                          <p:stCondLst>
                                            <p:cond delay="0"/>
                                          </p:stCondLst>
                                        </p:cTn>
                                        <p:tgtEl>
                                          <p:spTgt spid="21508"/>
                                        </p:tgtEl>
                                        <p:attrNameLst>
                                          <p:attrName>style.visibility</p:attrName>
                                        </p:attrNameLst>
                                      </p:cBhvr>
                                      <p:to>
                                        <p:strVal val="visible"/>
                                      </p:to>
                                    </p:set>
                                    <p:animEffect transition="in" filter="fade">
                                      <p:cBhvr>
                                        <p:cTn id="13" dur="3000"/>
                                        <p:tgtEl>
                                          <p:spTgt spid="21508"/>
                                        </p:tgtEl>
                                      </p:cBhvr>
                                    </p:animEffect>
                                    <p:anim calcmode="lin" valueType="num">
                                      <p:cBhvr>
                                        <p:cTn id="14" dur="3000" fill="hold"/>
                                        <p:tgtEl>
                                          <p:spTgt spid="21508"/>
                                        </p:tgtEl>
                                        <p:attrNameLst>
                                          <p:attrName>ppt_x</p:attrName>
                                        </p:attrNameLst>
                                      </p:cBhvr>
                                      <p:tavLst>
                                        <p:tav tm="0">
                                          <p:val>
                                            <p:strVal val="#ppt_x"/>
                                          </p:val>
                                        </p:tav>
                                        <p:tav tm="100000">
                                          <p:val>
                                            <p:strVal val="#ppt_x"/>
                                          </p:val>
                                        </p:tav>
                                      </p:tavLst>
                                    </p:anim>
                                    <p:anim calcmode="lin" valueType="num">
                                      <p:cBhvr>
                                        <p:cTn id="15" dur="3000" fill="hold"/>
                                        <p:tgtEl>
                                          <p:spTgt spid="215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22530" name="Rectángulo 1">
            <a:extLst>
              <a:ext uri="{FF2B5EF4-FFF2-40B4-BE49-F238E27FC236}">
                <a16:creationId xmlns:a16="http://schemas.microsoft.com/office/drawing/2014/main" id="{9B8C0D7D-327A-3B9A-A159-C9BF7F108F7E}"/>
              </a:ext>
            </a:extLst>
          </p:cNvPr>
          <p:cNvSpPr>
            <a:spLocks noChangeArrowheads="1"/>
          </p:cNvSpPr>
          <p:nvPr/>
        </p:nvSpPr>
        <p:spPr bwMode="auto">
          <a:xfrm>
            <a:off x="266700" y="220663"/>
            <a:ext cx="52085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El padre, Blas Poyatos</a:t>
            </a:r>
            <a:r>
              <a:rPr lang="es-ES_tradnl" altLang="es-ES">
                <a:latin typeface="Cambria" panose="02040503050406030204" pitchFamily="18" charset="0"/>
                <a:ea typeface="MS Mincho" panose="02020609040205080304" pitchFamily="49" charset="-128"/>
                <a:cs typeface="Times New Roman" panose="02020603050405020304" pitchFamily="18" charset="0"/>
              </a:rPr>
              <a:t>, tenia 42 años, en la fecha del nacimiento, de José Mª,  en aquella época era contratista de carreteras en Obras Públicas, dedicación que le exigía continuos traslados, que él siempre hacía con toda su familia.</a:t>
            </a:r>
            <a:endParaRPr lang="es-ES" altLang="es-ES">
              <a:latin typeface="Cambria" panose="02040503050406030204" pitchFamily="18" charset="0"/>
              <a:ea typeface="MS Mincho" panose="02020609040205080304" pitchFamily="49" charset="-128"/>
              <a:cs typeface="Times New Roman" panose="02020603050405020304" pitchFamily="18" charset="0"/>
            </a:endParaRP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Su madre Mª Dolores Ruiz</a:t>
            </a:r>
            <a:r>
              <a:rPr lang="es-ES_tradnl" altLang="es-ES">
                <a:latin typeface="Cambria" panose="02040503050406030204" pitchFamily="18" charset="0"/>
                <a:ea typeface="MS Mincho" panose="02020609040205080304" pitchFamily="49" charset="-128"/>
                <a:cs typeface="Times New Roman" panose="02020603050405020304" pitchFamily="18" charset="0"/>
              </a:rPr>
              <a:t>, de 40 años, era una mujer profundamente religiosa, llena de bondad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entregada totalmente a su familia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y a hacer el bien. </a:t>
            </a:r>
          </a:p>
        </p:txBody>
      </p:sp>
      <p:pic>
        <p:nvPicPr>
          <p:cNvPr id="22531" name="Imagen 9">
            <a:extLst>
              <a:ext uri="{FF2B5EF4-FFF2-40B4-BE49-F238E27FC236}">
                <a16:creationId xmlns:a16="http://schemas.microsoft.com/office/drawing/2014/main" id="{1847C860-172A-A25F-C394-203D6E5A75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663" y="209550"/>
            <a:ext cx="3048000"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921B03E4-885D-D83B-3FE5-9565315E1966}"/>
              </a:ext>
            </a:extLst>
          </p:cNvPr>
          <p:cNvSpPr>
            <a:spLocks noChangeArrowheads="1"/>
          </p:cNvSpPr>
          <p:nvPr/>
        </p:nvSpPr>
        <p:spPr bwMode="auto">
          <a:xfrm>
            <a:off x="873125" y="5445125"/>
            <a:ext cx="798353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Por el trabajo del padre, la infancia de José María transcurre por diversos pueblos de la provincia, retornando al finalizar a Rus, donde estaba la familia.</a:t>
            </a:r>
            <a:endParaRPr lang="es-ES" altLang="es-ES" b="1">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sp>
        <p:nvSpPr>
          <p:cNvPr id="23554" name="Rectángulo 1">
            <a:extLst>
              <a:ext uri="{FF2B5EF4-FFF2-40B4-BE49-F238E27FC236}">
                <a16:creationId xmlns:a16="http://schemas.microsoft.com/office/drawing/2014/main" id="{8AD48A10-88CC-A289-9754-98610CAE3AAC}"/>
              </a:ext>
            </a:extLst>
          </p:cNvPr>
          <p:cNvSpPr>
            <a:spLocks noChangeArrowheads="1"/>
          </p:cNvSpPr>
          <p:nvPr/>
        </p:nvSpPr>
        <p:spPr bwMode="auto">
          <a:xfrm>
            <a:off x="288925" y="277813"/>
            <a:ext cx="503555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 Sus primeros estudios los realizó en Rus, en la Escuela Nacional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regentada por D. León Marín Sanz.</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El testimonio de diversas personas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lo presentan como un niño despierto, alegre y bastante decidido.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p:txBody>
      </p:sp>
      <p:pic>
        <p:nvPicPr>
          <p:cNvPr id="23555" name="Imagen 5">
            <a:extLst>
              <a:ext uri="{FF2B5EF4-FFF2-40B4-BE49-F238E27FC236}">
                <a16:creationId xmlns:a16="http://schemas.microsoft.com/office/drawing/2014/main" id="{7FE8EAE0-1A38-3D25-532D-E4199EAEE3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94400" y="277813"/>
            <a:ext cx="2784475"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Imagen 4">
            <a:extLst>
              <a:ext uri="{FF2B5EF4-FFF2-40B4-BE49-F238E27FC236}">
                <a16:creationId xmlns:a16="http://schemas.microsoft.com/office/drawing/2014/main" id="{0237A03F-E310-82D0-0125-02B671A6D3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838" y="3344863"/>
            <a:ext cx="4592637" cy="342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5D8164BA-5FF1-B8B2-ABCD-3C47C9892D2B}"/>
              </a:ext>
            </a:extLst>
          </p:cNvPr>
          <p:cNvSpPr>
            <a:spLocks noChangeArrowheads="1"/>
          </p:cNvSpPr>
          <p:nvPr/>
        </p:nvSpPr>
        <p:spPr bwMode="auto">
          <a:xfrm>
            <a:off x="5832475" y="3556000"/>
            <a:ext cx="3108325"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endParaRPr lang="es-ES_tradnl" altLang="es-ES" b="1">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Hizo su Primera Comunión el día de la Ascensión, en la Iglesia Parroquial de Nuestra Señora de la Asunción de Rus, en el curso 1921-1922.</a:t>
            </a:r>
            <a:endParaRPr lang="es-ES" altLang="es-ES" b="1">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5E0B4"/>
            </a:gs>
            <a:gs pos="5000">
              <a:srgbClr val="C5E0B4"/>
            </a:gs>
            <a:gs pos="5000">
              <a:srgbClr val="C5E0B4"/>
            </a:gs>
            <a:gs pos="10001">
              <a:srgbClr val="C5E0B4"/>
            </a:gs>
            <a:gs pos="35001">
              <a:srgbClr val="C5E0B4"/>
            </a:gs>
            <a:gs pos="92999">
              <a:srgbClr val="E9C63E"/>
            </a:gs>
            <a:gs pos="100000">
              <a:srgbClr val="E9C63E"/>
            </a:gs>
          </a:gsLst>
          <a:lin ang="5400000" scaled="1"/>
        </a:gradFill>
        <a:effectLst/>
      </p:bgPr>
    </p:bg>
    <p:spTree>
      <p:nvGrpSpPr>
        <p:cNvPr id="1" name=""/>
        <p:cNvGrpSpPr/>
        <p:nvPr/>
      </p:nvGrpSpPr>
      <p:grpSpPr>
        <a:xfrm>
          <a:off x="0" y="0"/>
          <a:ext cx="0" cy="0"/>
          <a:chOff x="0" y="0"/>
          <a:chExt cx="0" cy="0"/>
        </a:xfrm>
      </p:grpSpPr>
      <p:pic>
        <p:nvPicPr>
          <p:cNvPr id="24578" name="Imagen 3">
            <a:extLst>
              <a:ext uri="{FF2B5EF4-FFF2-40B4-BE49-F238E27FC236}">
                <a16:creationId xmlns:a16="http://schemas.microsoft.com/office/drawing/2014/main" id="{201AE41E-A89E-652D-C7FC-1DA9395648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81725" y="471488"/>
            <a:ext cx="2687638" cy="389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ángulo 2">
            <a:extLst>
              <a:ext uri="{FF2B5EF4-FFF2-40B4-BE49-F238E27FC236}">
                <a16:creationId xmlns:a16="http://schemas.microsoft.com/office/drawing/2014/main" id="{1D2AB0B9-C9E1-0621-2A4D-166766DF3A7E}"/>
              </a:ext>
            </a:extLst>
          </p:cNvPr>
          <p:cNvSpPr>
            <a:spLocks noChangeArrowheads="1"/>
          </p:cNvSpPr>
          <p:nvPr/>
        </p:nvSpPr>
        <p:spPr bwMode="auto">
          <a:xfrm>
            <a:off x="220663" y="301625"/>
            <a:ext cx="5729287"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Más tarde pasaron a vivir en Tíscar, donde el padre D. Blas, realizó la construcción de la carretera de la Sierra de Quesada, que pasando por el Santuario, penetra por Pozo Alcón en la provincia de Granada.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La falta de Escuela Pública, hizo que la enseñanza de los pequeños, le fuera confiada a personas que hacían el oficio de maestros, siendo la familia la principal impulsora en la educación cristiana. </a:t>
            </a:r>
          </a:p>
          <a:p>
            <a:pPr algn="ctr"/>
            <a:endParaRPr lang="es-ES_tradnl" altLang="es-ES">
              <a:latin typeface="Cambria" panose="02040503050406030204" pitchFamily="18" charset="0"/>
              <a:ea typeface="MS Mincho" panose="02020609040205080304" pitchFamily="49" charset="-128"/>
              <a:cs typeface="Times New Roman" panose="02020603050405020304" pitchFamily="18" charset="0"/>
            </a:endParaRPr>
          </a:p>
        </p:txBody>
      </p:sp>
      <p:sp>
        <p:nvSpPr>
          <p:cNvPr id="2" name="Rectángulo 1">
            <a:extLst>
              <a:ext uri="{FF2B5EF4-FFF2-40B4-BE49-F238E27FC236}">
                <a16:creationId xmlns:a16="http://schemas.microsoft.com/office/drawing/2014/main" id="{0C1893CF-14BC-C1A8-AFD3-C878A4862841}"/>
              </a:ext>
            </a:extLst>
          </p:cNvPr>
          <p:cNvSpPr>
            <a:spLocks noChangeArrowheads="1"/>
          </p:cNvSpPr>
          <p:nvPr/>
        </p:nvSpPr>
        <p:spPr bwMode="auto">
          <a:xfrm>
            <a:off x="774700" y="4968875"/>
            <a:ext cx="7634288" cy="1201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ＭＳ Ｐゴシック" panose="020B0600070205080204" pitchFamily="34" charset="-128"/>
              </a:defRPr>
            </a:lvl1pPr>
            <a:lvl2pPr marL="742950" indent="-285750">
              <a:defRPr sz="2400">
                <a:solidFill>
                  <a:schemeClr val="tx1"/>
                </a:solidFill>
                <a:latin typeface="Calibri" panose="020F0502020204030204" pitchFamily="34" charset="0"/>
                <a:ea typeface="ＭＳ Ｐゴシック" panose="020B0600070205080204" pitchFamily="34" charset="-128"/>
              </a:defRPr>
            </a:lvl2pPr>
            <a:lvl3pPr marL="1143000" indent="-228600">
              <a:defRPr sz="2400">
                <a:solidFill>
                  <a:schemeClr val="tx1"/>
                </a:solidFill>
                <a:latin typeface="Calibri" panose="020F0502020204030204" pitchFamily="34" charset="0"/>
                <a:ea typeface="ＭＳ Ｐゴシック" panose="020B0600070205080204" pitchFamily="34" charset="-128"/>
              </a:defRPr>
            </a:lvl3pPr>
            <a:lvl4pPr marL="1600200" indent="-228600">
              <a:defRPr sz="2400">
                <a:solidFill>
                  <a:schemeClr val="tx1"/>
                </a:solidFill>
                <a:latin typeface="Calibri" panose="020F0502020204030204" pitchFamily="34" charset="0"/>
                <a:ea typeface="ＭＳ Ｐゴシック" panose="020B0600070205080204" pitchFamily="34" charset="-128"/>
              </a:defRPr>
            </a:lvl4pPr>
            <a:lvl5pPr marL="2057400" indent="-228600">
              <a:defRPr sz="24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ＭＳ Ｐゴシック" panose="020B0600070205080204" pitchFamily="34" charset="-128"/>
              </a:defRPr>
            </a:lvl9pPr>
          </a:lstStyle>
          <a:p>
            <a:pPr algn="ctr"/>
            <a:r>
              <a:rPr lang="es-ES_tradnl" altLang="es-ES" b="1">
                <a:latin typeface="Cambria" panose="02040503050406030204" pitchFamily="18" charset="0"/>
                <a:ea typeface="MS Mincho" panose="02020609040205080304" pitchFamily="49" charset="-128"/>
                <a:cs typeface="Times New Roman" panose="02020603050405020304" pitchFamily="18" charset="0"/>
              </a:rPr>
              <a:t>José Mª sorprendía a todos, porque </a:t>
            </a:r>
          </a:p>
          <a:p>
            <a:pPr algn="ctr"/>
            <a:r>
              <a:rPr lang="es-ES_tradnl" altLang="es-ES">
                <a:latin typeface="Cambria" panose="02040503050406030204" pitchFamily="18" charset="0"/>
                <a:ea typeface="MS Mincho" panose="02020609040205080304" pitchFamily="49" charset="-128"/>
                <a:cs typeface="Times New Roman" panose="02020603050405020304" pitchFamily="18" charset="0"/>
              </a:rPr>
              <a:t>a pesar de sus pocos años, </a:t>
            </a:r>
            <a:r>
              <a:rPr lang="es-ES_tradnl" altLang="es-ES" b="1">
                <a:latin typeface="Cambria" panose="02040503050406030204" pitchFamily="18" charset="0"/>
                <a:ea typeface="MS Mincho" panose="02020609040205080304" pitchFamily="49" charset="-128"/>
                <a:cs typeface="Times New Roman" panose="02020603050405020304" pitchFamily="18" charset="0"/>
              </a:rPr>
              <a:t>hablaba de Dios con soltura</a:t>
            </a:r>
            <a:r>
              <a:rPr lang="es-ES_tradnl" altLang="es-ES">
                <a:latin typeface="Cambria" panose="02040503050406030204" pitchFamily="18" charset="0"/>
                <a:ea typeface="MS Mincho" panose="02020609040205080304" pitchFamily="49" charset="-128"/>
                <a:cs typeface="Times New Roman" panose="02020603050405020304" pitchFamily="18" charset="0"/>
              </a:rPr>
              <a:t>, incluso con personas mayores y poco religiosas.</a:t>
            </a:r>
            <a:endParaRPr lang="es-ES" altLang="es-ES">
              <a:latin typeface="Cambria" panose="02040503050406030204" pitchFamily="18" charset="0"/>
              <a:ea typeface="MS Mincho" panose="02020609040205080304" pitchFamily="49" charset="-128"/>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Hábitat">
  <a:themeElements>
    <a:clrScheme name="Há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ábitat">
      <a:majorFont>
        <a:latin typeface="Book Antiqua"/>
        <a:ea typeface=""/>
        <a:cs typeface=""/>
        <a:font script="Jpan" typeface="ＭＳ 明朝"/>
      </a:majorFont>
      <a:minorFont>
        <a:latin typeface="Book Antiqua"/>
        <a:ea typeface=""/>
        <a:cs typeface=""/>
        <a:font script="Jpan" typeface="ＭＳ 明朝"/>
      </a:minorFont>
    </a:fontScheme>
    <a:fmtScheme name="Há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Hábitat.thmx</Template>
  <TotalTime>1003</TotalTime>
  <Words>4767</Words>
  <Application>Microsoft Macintosh PowerPoint</Application>
  <PresentationFormat>Presentación en pantalla (4:3)</PresentationFormat>
  <Paragraphs>613</Paragraphs>
  <Slides>49</Slides>
  <Notes>0</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49</vt:i4>
      </vt:variant>
    </vt:vector>
  </HeadingPairs>
  <TitlesOfParts>
    <vt:vector size="61" baseType="lpstr">
      <vt:lpstr>Calibri</vt:lpstr>
      <vt:lpstr>ＭＳ Ｐゴシック</vt:lpstr>
      <vt:lpstr>Arial</vt:lpstr>
      <vt:lpstr>Book Antiqua</vt:lpstr>
      <vt:lpstr>Wingdings 2</vt:lpstr>
      <vt:lpstr>Cambria</vt:lpstr>
      <vt:lpstr>MS Mincho</vt:lpstr>
      <vt:lpstr>Times New Roman</vt:lpstr>
      <vt:lpstr>Bradley Hand</vt:lpstr>
      <vt:lpstr>Helvetica</vt:lpstr>
      <vt:lpstr>Times</vt:lpstr>
      <vt:lpstr>Hábitat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HAITÍ</dc:title>
  <dc:creator>Usuario</dc:creator>
  <cp:lastModifiedBy>Microsoft Office User</cp:lastModifiedBy>
  <cp:revision>145</cp:revision>
  <dcterms:created xsi:type="dcterms:W3CDTF">2019-01-20T09:23:55Z</dcterms:created>
  <dcterms:modified xsi:type="dcterms:W3CDTF">2022-05-04T09:59:31Z</dcterms:modified>
</cp:coreProperties>
</file>